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5.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849" r:id="rId6"/>
    <p:sldMasterId id="2147483864" r:id="rId7"/>
  </p:sldMasterIdLst>
  <p:notesMasterIdLst>
    <p:notesMasterId r:id="rId23"/>
  </p:notesMasterIdLst>
  <p:sldIdLst>
    <p:sldId id="268" r:id="rId8"/>
    <p:sldId id="4934" r:id="rId9"/>
    <p:sldId id="267" r:id="rId10"/>
    <p:sldId id="4930" r:id="rId11"/>
    <p:sldId id="4923" r:id="rId12"/>
    <p:sldId id="4931" r:id="rId13"/>
    <p:sldId id="4932" r:id="rId14"/>
    <p:sldId id="4837" r:id="rId15"/>
    <p:sldId id="4935" r:id="rId16"/>
    <p:sldId id="4936" r:id="rId17"/>
    <p:sldId id="4937" r:id="rId18"/>
    <p:sldId id="4938" r:id="rId19"/>
    <p:sldId id="4939" r:id="rId20"/>
    <p:sldId id="4818" r:id="rId21"/>
    <p:sldId id="25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96BF11-02B3-BD27-63EA-41399271B8F0}" name="Valter Selen" initials="VS" userId="S::valter@carbongap.org::4cd0bae1-6571-44bc-ba04-6293df1ea202" providerId="AD"/>
  <p188:author id="{48014144-E4F4-DCBE-7295-EC0A06D96E27}" name="Lydia Loopesko" initials="" userId="S::lydia@carbongap.org::0414b8f8-2a50-4058-9c4a-e28e4282507c" providerId="AD"/>
  <p188:author id="{122BBE5B-07FA-E40F-447C-C47F32E32FC1}" name="Alexis Dunand" initials="" userId="S::alexis@carbongap.org::17049207-e765-4b50-b910-9ab1999d7133" providerId="AD"/>
  <p188:author id="{94BA41BA-65E6-355C-97A8-091D812BC24A}" name="Clotilde Besson" initials="CB" userId="S::clotilde@carbongap.org::db22984d-1733-4569-b013-a43438bdee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AF1"/>
    <a:srgbClr val="EF642B"/>
    <a:srgbClr val="40D239"/>
    <a:srgbClr val="6ECF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22EA74-CD62-4151-82F7-3172B1014124}" type="datetimeFigureOut">
              <a:t>26.06.2024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0F22C6-2E95-46B4-8631-A3A4BBEF222E}" type="slidenum">
              <a:t>‹Nr.›</a:t>
            </a:fld>
            <a:endParaRPr lang="en-US"/>
          </a:p>
        </p:txBody>
      </p:sp>
    </p:spTree>
    <p:extLst>
      <p:ext uri="{BB962C8B-B14F-4D97-AF65-F5344CB8AC3E}">
        <p14:creationId xmlns:p14="http://schemas.microsoft.com/office/powerpoint/2010/main" val="2632493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4.xml"/><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4.xml"/><Relationship Id="rId1" Type="http://schemas.openxmlformats.org/officeDocument/2006/relationships/tags" Target="../tags/tag7.xml"/><Relationship Id="rId4" Type="http://schemas.openxmlformats.org/officeDocument/2006/relationships/image" Target="../media/image1.emf"/></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4.png"/></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4.xml"/><Relationship Id="rId1" Type="http://schemas.openxmlformats.org/officeDocument/2006/relationships/tags" Target="../tags/tag8.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86E3B-6189-D946-85FC-69C1DF3B4B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BDDA34-A14C-F3E4-C462-ECE6FC109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DB39A-5A60-8B5B-184A-7A2DB3278714}"/>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B04224D9-7ECD-86D4-4E70-A35DA3D40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31E62-3570-9F29-268C-409F5526274F}"/>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423515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D412A-F634-0693-A028-A53C574135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2B66A5-17A1-B449-9524-019EC18DA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0D63-D7EF-4F04-5F58-86B91F24C6A8}"/>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D6559C5A-714B-66D9-97B2-D3E06256E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6FC909-223E-D0A9-C0CE-C23DEA7EE755}"/>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2693700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DCEFF-3B76-0707-8629-DEE68574D1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259EFB-76A4-CC12-526C-5EADA6AED8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2A1E3B-1693-6588-1514-6E6D924E655E}"/>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CB744ED8-A668-6B9D-C5AD-AA39E85AF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D5781-D09E-1D62-959E-6578140F7ECA}"/>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179750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ED81-A5E6-CCD2-ADDA-FCB90B2D11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67B443-7976-3768-E9E5-5D1A63E950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8EF80F-A4D7-FE8C-025E-254771B31F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CDFA66-8A04-1306-12A2-A89C6F05CC62}"/>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6" name="Footer Placeholder 5">
            <a:extLst>
              <a:ext uri="{FF2B5EF4-FFF2-40B4-BE49-F238E27FC236}">
                <a16:creationId xmlns:a16="http://schemas.microsoft.com/office/drawing/2014/main" id="{4EAD33CD-5FF2-7828-5679-A65AE86E56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895CCD-C927-DE66-9A9D-3EF387D5B39F}"/>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0516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50E0B-FD5F-0AC3-0AF4-35814E9BA3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F3D798-D81C-298C-8F29-0649B0E17C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1DB19C-F146-4E01-82B6-FFE38CCC03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BD0AC4-E9EF-B1D9-0C8D-58AD99F97E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F528AF-79A4-05E2-0DEE-3D97A21601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C7D459-0846-6A2F-881C-95D58F3698B5}"/>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8" name="Footer Placeholder 7">
            <a:extLst>
              <a:ext uri="{FF2B5EF4-FFF2-40B4-BE49-F238E27FC236}">
                <a16:creationId xmlns:a16="http://schemas.microsoft.com/office/drawing/2014/main" id="{65169379-2CD9-C659-240D-A9DDF810A2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2EC3D-7ADA-CEC2-FB38-7FFABC5DEF6D}"/>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2864884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9A34-6BDC-0EAC-7D1B-7F1AED1E5B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29F040-C74E-7A97-768D-1A7061DD5659}"/>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4" name="Footer Placeholder 3">
            <a:extLst>
              <a:ext uri="{FF2B5EF4-FFF2-40B4-BE49-F238E27FC236}">
                <a16:creationId xmlns:a16="http://schemas.microsoft.com/office/drawing/2014/main" id="{27599C98-521D-EA04-8A7C-AA178001EC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F47E7C-B5A3-C79C-EC89-34E2E10ABE4A}"/>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521391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405D43-D46B-C6F9-4648-55E3355D9D53}"/>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3" name="Footer Placeholder 2">
            <a:extLst>
              <a:ext uri="{FF2B5EF4-FFF2-40B4-BE49-F238E27FC236}">
                <a16:creationId xmlns:a16="http://schemas.microsoft.com/office/drawing/2014/main" id="{FF9D1D64-5BFE-ECC1-32B0-C76985B496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87CFB0-7095-74B1-BB8F-4F9C8FABCB2C}"/>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899007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9DC22-D7AF-00D2-9CD8-37C5C10D1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3D103E-8E39-3F91-E7F7-3CB08D6908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AC4BB3-B893-EAEB-C5FB-860218C36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9A7DB4-1F95-4BEC-C9FE-BB265E237722}"/>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6" name="Footer Placeholder 5">
            <a:extLst>
              <a:ext uri="{FF2B5EF4-FFF2-40B4-BE49-F238E27FC236}">
                <a16:creationId xmlns:a16="http://schemas.microsoft.com/office/drawing/2014/main" id="{58514034-F1F1-26A6-D710-5E291395EC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73ABFE-92B0-619F-3486-87277030198F}"/>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89094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258CE-2D14-E7A2-CBC4-1F770A95B0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6EA88F-E622-70BF-166B-B13D0AF705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A19E80-FD3C-BAB7-6C9A-8047E5561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FB90B9-FA13-3CFE-CC4D-A6E78E6E9254}"/>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6" name="Footer Placeholder 5">
            <a:extLst>
              <a:ext uri="{FF2B5EF4-FFF2-40B4-BE49-F238E27FC236}">
                <a16:creationId xmlns:a16="http://schemas.microsoft.com/office/drawing/2014/main" id="{63C5CEB5-536F-0A87-C370-743083003B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A2A635-80A0-50C7-E914-D40ED9DA727C}"/>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4757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BCBD-F668-64E1-B232-BABE847893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894918-68F8-797A-D636-4743DD3D6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F33362-FCC0-A6B5-32C6-003A1F57CAE2}"/>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88DB9429-2C05-7AC4-3AE4-F34B77692D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72B3B0-BA76-77B2-2C9E-97E871CA3F67}"/>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1247733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075253-D5BA-1004-6707-0291DA3CD9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DF9DC2-B4C2-6596-6A13-BAC9A9D0E1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B904B-7EF5-A177-5C49-B9AD9E944B58}"/>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0E631AFB-F32C-E785-A7C3-BF2B44ED9E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80F-B370-4A59-7F5A-BB4CEF2B29A0}"/>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736250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rgbClr val="008DF9"/>
        </a:solidFill>
        <a:effectLst/>
      </p:bgPr>
    </p:bg>
    <p:spTree>
      <p:nvGrpSpPr>
        <p:cNvPr id="1" name=""/>
        <p:cNvGrpSpPr/>
        <p:nvPr/>
      </p:nvGrpSpPr>
      <p:grpSpPr>
        <a:xfrm>
          <a:off x="0" y="0"/>
          <a:ext cx="0" cy="0"/>
          <a:chOff x="0" y="0"/>
          <a:chExt cx="0" cy="0"/>
        </a:xfrm>
      </p:grpSpPr>
      <p:pic>
        <p:nvPicPr>
          <p:cNvPr id="13" name="Picture Placeholder 7" descr="Logo&#10;&#10;Description automatically generated">
            <a:extLst>
              <a:ext uri="{FF2B5EF4-FFF2-40B4-BE49-F238E27FC236}">
                <a16:creationId xmlns:a16="http://schemas.microsoft.com/office/drawing/2014/main" id="{26E73E30-AC7F-EABB-6E98-D34B07568B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1363933667"/>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9D649EA-3325-C223-1C25-07C1B5E447BE}"/>
              </a:ext>
            </a:extLst>
          </p:cNvPr>
          <p:cNvGraphicFramePr>
            <a:graphicFrameLocks noChangeAspect="1"/>
          </p:cNvGraphicFramePr>
          <p:nvPr userDrawn="1">
            <p:custDataLst>
              <p:tags r:id="rId1"/>
            </p:custDataLst>
            <p:extLst>
              <p:ext uri="{D42A27DB-BD31-4B8C-83A1-F6EECF244321}">
                <p14:modId xmlns:p14="http://schemas.microsoft.com/office/powerpoint/2010/main" val="1417825961"/>
              </p:ext>
            </p:ext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Object 4" hidden="1">
                        <a:extLst>
                          <a:ext uri="{FF2B5EF4-FFF2-40B4-BE49-F238E27FC236}">
                            <a16:creationId xmlns:a16="http://schemas.microsoft.com/office/drawing/2014/main" id="{79D649EA-3325-C223-1C25-07C1B5E447BE}"/>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Tree>
    <p:extLst>
      <p:ext uri="{BB962C8B-B14F-4D97-AF65-F5344CB8AC3E}">
        <p14:creationId xmlns:p14="http://schemas.microsoft.com/office/powerpoint/2010/main" val="179706044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RONT COV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2B095F0-E121-82C1-ACB0-75E13A99506F}"/>
              </a:ext>
            </a:extLst>
          </p:cNvPr>
          <p:cNvSpPr>
            <a:spLocks noGrp="1"/>
          </p:cNvSpPr>
          <p:nvPr>
            <p:ph type="pic" sz="quarter" idx="10"/>
          </p:nvPr>
        </p:nvSpPr>
        <p:spPr>
          <a:xfrm>
            <a:off x="0" y="-1"/>
            <a:ext cx="12192000" cy="7004957"/>
          </a:xfrm>
          <a:prstGeom prst="rect">
            <a:avLst/>
          </a:prstGeom>
        </p:spPr>
        <p:txBody>
          <a:bodyPr/>
          <a:lstStyle/>
          <a:p>
            <a:endParaRPr lang="en-US"/>
          </a:p>
        </p:txBody>
      </p:sp>
      <p:sp>
        <p:nvSpPr>
          <p:cNvPr id="4" name="Rectangle 3">
            <a:extLst>
              <a:ext uri="{FF2B5EF4-FFF2-40B4-BE49-F238E27FC236}">
                <a16:creationId xmlns:a16="http://schemas.microsoft.com/office/drawing/2014/main" id="{9C13E4DD-EAEA-430A-9F67-4ABC8EBDC5F3}"/>
              </a:ext>
            </a:extLst>
          </p:cNvPr>
          <p:cNvSpPr/>
          <p:nvPr userDrawn="1"/>
        </p:nvSpPr>
        <p:spPr>
          <a:xfrm rot="10800000">
            <a:off x="3728138" y="3286363"/>
            <a:ext cx="4678575"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grpSp>
        <p:nvGrpSpPr>
          <p:cNvPr id="8" name="Group 7">
            <a:extLst>
              <a:ext uri="{FF2B5EF4-FFF2-40B4-BE49-F238E27FC236}">
                <a16:creationId xmlns:a16="http://schemas.microsoft.com/office/drawing/2014/main" id="{29916495-7EF0-EA4E-9F50-BFAF40E951F7}"/>
              </a:ext>
            </a:extLst>
          </p:cNvPr>
          <p:cNvGrpSpPr/>
          <p:nvPr userDrawn="1"/>
        </p:nvGrpSpPr>
        <p:grpSpPr>
          <a:xfrm>
            <a:off x="3671888" y="2488398"/>
            <a:ext cx="4776526" cy="1705811"/>
            <a:chOff x="7343775" y="4829838"/>
            <a:chExt cx="9553052" cy="3411622"/>
          </a:xfrm>
          <a:solidFill>
            <a:schemeClr val="bg1"/>
          </a:solidFill>
        </p:grpSpPr>
        <p:sp>
          <p:nvSpPr>
            <p:cNvPr id="9" name="Rectangle 8">
              <a:extLst>
                <a:ext uri="{FF2B5EF4-FFF2-40B4-BE49-F238E27FC236}">
                  <a16:creationId xmlns:a16="http://schemas.microsoft.com/office/drawing/2014/main" id="{14FDF6A2-B605-D926-0CAE-567DAC073404}"/>
                </a:ext>
              </a:extLst>
            </p:cNvPr>
            <p:cNvSpPr/>
            <p:nvPr/>
          </p:nvSpPr>
          <p:spPr>
            <a:xfrm rot="10800000">
              <a:off x="7343775" y="6500064"/>
              <a:ext cx="9553052" cy="69762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10" name="carbongaplogo.png" descr="carbongaplogo.png">
              <a:extLst>
                <a:ext uri="{FF2B5EF4-FFF2-40B4-BE49-F238E27FC236}">
                  <a16:creationId xmlns:a16="http://schemas.microsoft.com/office/drawing/2014/main" id="{B60DA402-1F68-9471-FA18-9E056C27912B}"/>
                </a:ext>
              </a:extLst>
            </p:cNvPr>
            <p:cNvPicPr>
              <a:picLocks noChangeAspect="1"/>
            </p:cNvPicPr>
            <p:nvPr/>
          </p:nvPicPr>
          <p:blipFill>
            <a:blip r:embed="rId2"/>
            <a:stretch>
              <a:fillRect/>
            </a:stretch>
          </p:blipFill>
          <p:spPr>
            <a:xfrm>
              <a:off x="7787851" y="4829838"/>
              <a:ext cx="8693998" cy="3411622"/>
            </a:xfrm>
            <a:prstGeom prst="rect">
              <a:avLst/>
            </a:prstGeom>
            <a:grpFill/>
            <a:ln w="12700">
              <a:miter lim="400000"/>
            </a:ln>
          </p:spPr>
        </p:pic>
      </p:grpSp>
      <p:sp>
        <p:nvSpPr>
          <p:cNvPr id="11" name="Title 3">
            <a:extLst>
              <a:ext uri="{FF2B5EF4-FFF2-40B4-BE49-F238E27FC236}">
                <a16:creationId xmlns:a16="http://schemas.microsoft.com/office/drawing/2014/main" id="{A173B4E9-354D-FFCD-FAAB-9EE74B93257D}"/>
              </a:ext>
            </a:extLst>
          </p:cNvPr>
          <p:cNvSpPr txBox="1">
            <a:spLocks/>
          </p:cNvSpPr>
          <p:nvPr userDrawn="1"/>
        </p:nvSpPr>
        <p:spPr>
          <a:xfrm>
            <a:off x="3671888" y="4690133"/>
            <a:ext cx="4776526" cy="917221"/>
          </a:xfrm>
          <a:prstGeom prst="rect">
            <a:avLst/>
          </a:prstGeom>
        </p:spPr>
        <p:txBody>
          <a:bodyPr>
            <a:normAutofit/>
          </a:bodyPr>
          <a:lstStyle>
            <a:lvl1pPr marL="0" marR="0" indent="0" algn="ctr" defTabSz="2438338" rtl="0" latinLnBrk="0">
              <a:lnSpc>
                <a:spcPct val="80000"/>
              </a:lnSpc>
              <a:spcBef>
                <a:spcPts val="0"/>
              </a:spcBef>
              <a:spcAft>
                <a:spcPts val="0"/>
              </a:spcAft>
              <a:buClrTx/>
              <a:buSzTx/>
              <a:buFontTx/>
              <a:buNone/>
              <a:tabLst/>
              <a:defRPr sz="5900" b="1"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GB" sz="2950" cap="all"/>
              <a:t>Title goes here </a:t>
            </a:r>
            <a:endParaRPr lang="en-US" sz="2950" cap="all"/>
          </a:p>
        </p:txBody>
      </p:sp>
      <p:sp>
        <p:nvSpPr>
          <p:cNvPr id="12" name="Text Placeholder 11">
            <a:extLst>
              <a:ext uri="{FF2B5EF4-FFF2-40B4-BE49-F238E27FC236}">
                <a16:creationId xmlns:a16="http://schemas.microsoft.com/office/drawing/2014/main" id="{91E9B171-5E6C-3B28-E9EF-2B4632B73C0A}"/>
              </a:ext>
            </a:extLst>
          </p:cNvPr>
          <p:cNvSpPr txBox="1">
            <a:spLocks/>
          </p:cNvSpPr>
          <p:nvPr userDrawn="1"/>
        </p:nvSpPr>
        <p:spPr>
          <a:xfrm>
            <a:off x="3707737" y="5228212"/>
            <a:ext cx="4776526" cy="917221"/>
          </a:xfrm>
          <a:prstGeom prst="rect">
            <a:avLst/>
          </a:prstGeom>
        </p:spPr>
        <p:txBody>
          <a:bodyPr/>
          <a:lstStyle>
            <a:lvl1pPr marL="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1pPr>
            <a:lvl2pPr marL="6096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2pPr>
            <a:lvl3pPr marL="12192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3pPr>
            <a:lvl4pPr marL="18288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4pPr>
            <a:lvl5pPr marL="24384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9pPr>
          </a:lstStyle>
          <a:p>
            <a:pPr hangingPunct="1"/>
            <a:r>
              <a:rPr lang="en-GB" sz="2200"/>
              <a:t>Subtitle</a:t>
            </a:r>
          </a:p>
        </p:txBody>
      </p:sp>
      <p:sp>
        <p:nvSpPr>
          <p:cNvPr id="13" name="Text Placeholder 11">
            <a:extLst>
              <a:ext uri="{FF2B5EF4-FFF2-40B4-BE49-F238E27FC236}">
                <a16:creationId xmlns:a16="http://schemas.microsoft.com/office/drawing/2014/main" id="{3187A054-1A69-AEAE-9A02-9EDF3666BDFD}"/>
              </a:ext>
            </a:extLst>
          </p:cNvPr>
          <p:cNvSpPr txBox="1">
            <a:spLocks/>
          </p:cNvSpPr>
          <p:nvPr userDrawn="1"/>
        </p:nvSpPr>
        <p:spPr>
          <a:xfrm>
            <a:off x="3671888" y="6319746"/>
            <a:ext cx="4776526" cy="437418"/>
          </a:xfrm>
          <a:prstGeom prst="rect">
            <a:avLst/>
          </a:prstGeom>
        </p:spPr>
        <p:txBody>
          <a:bodyPr/>
          <a:lstStyle>
            <a:lvl1pPr marL="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1pPr>
            <a:lvl2pPr marL="6096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2pPr>
            <a:lvl3pPr marL="12192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3pPr>
            <a:lvl4pPr marL="18288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4pPr>
            <a:lvl5pPr marL="24384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9pPr>
          </a:lstStyle>
          <a:p>
            <a:pPr hangingPunct="1"/>
            <a:r>
              <a:rPr lang="en-GB" sz="1400">
                <a:solidFill>
                  <a:srgbClr val="008DF9"/>
                </a:solidFill>
              </a:rPr>
              <a:t>Date</a:t>
            </a:r>
          </a:p>
        </p:txBody>
      </p:sp>
    </p:spTree>
    <p:extLst>
      <p:ext uri="{BB962C8B-B14F-4D97-AF65-F5344CB8AC3E}">
        <p14:creationId xmlns:p14="http://schemas.microsoft.com/office/powerpoint/2010/main" val="292227193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3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STRIKING FACT GREY">
    <p:bg>
      <p:bgPr>
        <a:solidFill>
          <a:schemeClr val="bg1"/>
        </a:solidFill>
        <a:effectLst/>
      </p:bgPr>
    </p:bg>
    <p:spTree>
      <p:nvGrpSpPr>
        <p:cNvPr id="1" name=""/>
        <p:cNvGrpSpPr/>
        <p:nvPr/>
      </p:nvGrpSpPr>
      <p:grpSpPr>
        <a:xfrm>
          <a:off x="0" y="0"/>
          <a:ext cx="0" cy="0"/>
          <a:chOff x="0" y="0"/>
          <a:chExt cx="0" cy="0"/>
        </a:xfrm>
      </p:grpSpPr>
      <p:pic>
        <p:nvPicPr>
          <p:cNvPr id="3" name="CG_Screen_Loop video MONTAGE_2 (4) (1).mp4">
            <a:hlinkClick r:id="" action="ppaction://media"/>
            <a:extLst>
              <a:ext uri="{FF2B5EF4-FFF2-40B4-BE49-F238E27FC236}">
                <a16:creationId xmlns:a16="http://schemas.microsoft.com/office/drawing/2014/main" id="{E69C2B01-B046-FBC9-D640-2286ECF81325}"/>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5" name="carbongaplogo.png" descr="carbongaplogo.png">
            <a:extLst>
              <a:ext uri="{FF2B5EF4-FFF2-40B4-BE49-F238E27FC236}">
                <a16:creationId xmlns:a16="http://schemas.microsoft.com/office/drawing/2014/main" id="{817A2B4A-9FEF-FFD8-89A2-DE1B61AD26F2}"/>
              </a:ext>
            </a:extLst>
          </p:cNvPr>
          <p:cNvPicPr>
            <a:picLocks noChangeAspect="1"/>
          </p:cNvPicPr>
          <p:nvPr userDrawn="1"/>
        </p:nvPicPr>
        <p:blipFill>
          <a:blip r:embed="rId5"/>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12586399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FRONT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13E4DD-EAEA-430A-9F67-4ABC8EBDC5F3}"/>
              </a:ext>
            </a:extLst>
          </p:cNvPr>
          <p:cNvSpPr/>
          <p:nvPr userDrawn="1"/>
        </p:nvSpPr>
        <p:spPr>
          <a:xfrm rot="10800000">
            <a:off x="3728138" y="3286363"/>
            <a:ext cx="4678575"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3" name="carbongaplogo.png" descr="carbongaplogo.png">
            <a:extLst>
              <a:ext uri="{FF2B5EF4-FFF2-40B4-BE49-F238E27FC236}">
                <a16:creationId xmlns:a16="http://schemas.microsoft.com/office/drawing/2014/main" id="{6DB41C4B-75E3-0922-8ED5-96838DF1DB19}"/>
              </a:ext>
            </a:extLst>
          </p:cNvPr>
          <p:cNvPicPr>
            <a:picLocks noChangeAspect="1"/>
          </p:cNvPicPr>
          <p:nvPr userDrawn="1"/>
        </p:nvPicPr>
        <p:blipFill>
          <a:blip r:embed="rId2"/>
          <a:stretch>
            <a:fillRect/>
          </a:stretch>
        </p:blipFill>
        <p:spPr>
          <a:xfrm>
            <a:off x="3893926" y="2414919"/>
            <a:ext cx="4346999" cy="1705811"/>
          </a:xfrm>
          <a:prstGeom prst="rect">
            <a:avLst/>
          </a:prstGeom>
          <a:ln w="12700">
            <a:miter lim="400000"/>
          </a:ln>
        </p:spPr>
      </p:pic>
    </p:spTree>
    <p:extLst>
      <p:ext uri="{BB962C8B-B14F-4D97-AF65-F5344CB8AC3E}">
        <p14:creationId xmlns:p14="http://schemas.microsoft.com/office/powerpoint/2010/main" val="40373964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3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Divider slides - Big imag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hasCustomPrompt="1"/>
          </p:nvPr>
        </p:nvSpPr>
        <p:spPr>
          <a:xfrm>
            <a:off x="0" y="0"/>
            <a:ext cx="12192000" cy="6858000"/>
          </a:xfrm>
          <a:prstGeom prst="rect">
            <a:avLst/>
          </a:prstGeom>
        </p:spPr>
        <p:txBody>
          <a:bodyPr/>
          <a:lstStyle/>
          <a:p>
            <a:r>
              <a:rPr lang="en-US"/>
              <a:t>Add picture here</a:t>
            </a:r>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078707"/>
            <a:ext cx="6646863" cy="539078"/>
          </a:xfrm>
          <a:prstGeom prst="rect">
            <a:avLst/>
          </a:prstGeom>
        </p:spPr>
        <p:txBody>
          <a:bodyPr/>
          <a:lstStyle>
            <a:lvl1pPr marL="0" indent="0">
              <a:buNone/>
              <a:defRPr sz="3600" b="1" i="0" baseline="0">
                <a:solidFill>
                  <a:srgbClr val="4B4B51"/>
                </a:solidFill>
                <a:latin typeface="+mn-lt"/>
              </a:defRPr>
            </a:lvl1pPr>
          </a:lstStyle>
          <a:p>
            <a:pPr lvl="0"/>
            <a:r>
              <a:rPr lang="en-GB"/>
              <a:t>This is a header</a:t>
            </a:r>
          </a:p>
        </p:txBody>
      </p:sp>
      <p:sp>
        <p:nvSpPr>
          <p:cNvPr id="4" name="Picture Placeholder 3">
            <a:extLst>
              <a:ext uri="{FF2B5EF4-FFF2-40B4-BE49-F238E27FC236}">
                <a16:creationId xmlns:a16="http://schemas.microsoft.com/office/drawing/2014/main" id="{E9980F3B-93A1-AAC0-C6E4-F01C4C0FA674}"/>
              </a:ext>
            </a:extLst>
          </p:cNvPr>
          <p:cNvSpPr>
            <a:spLocks noGrp="1"/>
          </p:cNvSpPr>
          <p:nvPr>
            <p:ph type="pic" sz="quarter" idx="15" hasCustomPrompt="1"/>
          </p:nvPr>
        </p:nvSpPr>
        <p:spPr>
          <a:xfrm>
            <a:off x="10639168" y="148432"/>
            <a:ext cx="1309945" cy="506413"/>
          </a:xfrm>
          <a:prstGeom prst="rect">
            <a:avLst/>
          </a:prstGeom>
        </p:spPr>
        <p:txBody>
          <a:bodyPr/>
          <a:lstStyle/>
          <a:p>
            <a:r>
              <a:rPr lang="en-US"/>
              <a:t>LOGO</a:t>
            </a:r>
          </a:p>
        </p:txBody>
      </p:sp>
    </p:spTree>
    <p:extLst>
      <p:ext uri="{BB962C8B-B14F-4D97-AF65-F5344CB8AC3E}">
        <p14:creationId xmlns:p14="http://schemas.microsoft.com/office/powerpoint/2010/main" val="2871012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vider slides BLOCK GREEN">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p:nvPr>
        </p:nvSpPr>
        <p:spPr>
          <a:xfrm>
            <a:off x="0" y="0"/>
            <a:ext cx="8886093" cy="6858000"/>
          </a:xfrm>
          <a:prstGeom prst="rect">
            <a:avLst/>
          </a:prstGeom>
        </p:spPr>
        <p:txBody>
          <a:bodyPr/>
          <a:lstStyle/>
          <a:p>
            <a:endParaRPr lang="en-US"/>
          </a:p>
        </p:txBody>
      </p:sp>
      <p:sp>
        <p:nvSpPr>
          <p:cNvPr id="4" name="Rectangle 3">
            <a:extLst>
              <a:ext uri="{FF2B5EF4-FFF2-40B4-BE49-F238E27FC236}">
                <a16:creationId xmlns:a16="http://schemas.microsoft.com/office/drawing/2014/main" id="{CA1EA701-88AB-4893-4729-58112724AC26}"/>
              </a:ext>
            </a:extLst>
          </p:cNvPr>
          <p:cNvSpPr/>
          <p:nvPr userDrawn="1"/>
        </p:nvSpPr>
        <p:spPr>
          <a:xfrm>
            <a:off x="8885359" y="0"/>
            <a:ext cx="3305908" cy="6858000"/>
          </a:xfrm>
          <a:prstGeom prst="rect">
            <a:avLst/>
          </a:prstGeom>
          <a:solidFill>
            <a:srgbClr val="40D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5" name="Rectangle 4">
            <a:extLst>
              <a:ext uri="{FF2B5EF4-FFF2-40B4-BE49-F238E27FC236}">
                <a16:creationId xmlns:a16="http://schemas.microsoft.com/office/drawing/2014/main" id="{15E9B1DE-2AD2-AFC3-88B2-46791D5BF6AE}"/>
              </a:ext>
            </a:extLst>
          </p:cNvPr>
          <p:cNvSpPr/>
          <p:nvPr userDrawn="1"/>
        </p:nvSpPr>
        <p:spPr>
          <a:xfrm>
            <a:off x="8886092" y="3847785"/>
            <a:ext cx="1281773" cy="893187"/>
          </a:xfrm>
          <a:prstGeom prst="rect">
            <a:avLst/>
          </a:prstGeom>
          <a:solidFill>
            <a:srgbClr val="01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14CCBFA1-4004-7A2F-1694-E7C7B0384E7E}"/>
              </a:ext>
            </a:extLst>
          </p:cNvPr>
          <p:cNvSpPr/>
          <p:nvPr userDrawn="1"/>
        </p:nvSpPr>
        <p:spPr>
          <a:xfrm>
            <a:off x="10167865" y="4740972"/>
            <a:ext cx="2024135" cy="2117029"/>
          </a:xfrm>
          <a:prstGeom prst="rect">
            <a:avLst/>
          </a:prstGeom>
          <a:solidFill>
            <a:srgbClr val="00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828983"/>
            <a:ext cx="6646863" cy="890771"/>
          </a:xfrm>
          <a:prstGeom prst="rect">
            <a:avLst/>
          </a:prstGeom>
        </p:spPr>
        <p:txBody>
          <a:bodyPr/>
          <a:lstStyle>
            <a:lvl1pPr marL="0" indent="0">
              <a:buNone/>
              <a:defRPr sz="4800" b="1" i="0" baseline="0">
                <a:solidFill>
                  <a:srgbClr val="4B4B51"/>
                </a:solidFill>
                <a:latin typeface="+mn-lt"/>
              </a:defRPr>
            </a:lvl1pPr>
          </a:lstStyle>
          <a:p>
            <a:pPr lvl="0"/>
            <a:r>
              <a:rPr lang="en-GB"/>
              <a:t>This is a header</a:t>
            </a:r>
          </a:p>
        </p:txBody>
      </p:sp>
      <p:pic>
        <p:nvPicPr>
          <p:cNvPr id="3" name="Picture Placeholder 7" descr="Logo&#10;&#10;Description automatically generated">
            <a:extLst>
              <a:ext uri="{FF2B5EF4-FFF2-40B4-BE49-F238E27FC236}">
                <a16:creationId xmlns:a16="http://schemas.microsoft.com/office/drawing/2014/main" id="{41542BB8-36C2-4E13-5EA7-D102D5949C4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964126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vider slides BLOCK GREEN">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p:nvPr>
        </p:nvSpPr>
        <p:spPr>
          <a:xfrm>
            <a:off x="0" y="0"/>
            <a:ext cx="8886093" cy="6858000"/>
          </a:xfrm>
          <a:prstGeom prst="rect">
            <a:avLst/>
          </a:prstGeom>
        </p:spPr>
        <p:txBody>
          <a:bodyPr/>
          <a:lstStyle/>
          <a:p>
            <a:endParaRPr lang="en-US"/>
          </a:p>
        </p:txBody>
      </p:sp>
      <p:sp>
        <p:nvSpPr>
          <p:cNvPr id="4" name="Rectangle 3">
            <a:extLst>
              <a:ext uri="{FF2B5EF4-FFF2-40B4-BE49-F238E27FC236}">
                <a16:creationId xmlns:a16="http://schemas.microsoft.com/office/drawing/2014/main" id="{CA1EA701-88AB-4893-4729-58112724AC26}"/>
              </a:ext>
            </a:extLst>
          </p:cNvPr>
          <p:cNvSpPr/>
          <p:nvPr userDrawn="1"/>
        </p:nvSpPr>
        <p:spPr>
          <a:xfrm>
            <a:off x="8885359" y="0"/>
            <a:ext cx="3305908" cy="6858000"/>
          </a:xfrm>
          <a:prstGeom prst="rect">
            <a:avLst/>
          </a:prstGeom>
          <a:solidFill>
            <a:srgbClr val="40D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Rectangle 4">
            <a:extLst>
              <a:ext uri="{FF2B5EF4-FFF2-40B4-BE49-F238E27FC236}">
                <a16:creationId xmlns:a16="http://schemas.microsoft.com/office/drawing/2014/main" id="{15E9B1DE-2AD2-AFC3-88B2-46791D5BF6AE}"/>
              </a:ext>
            </a:extLst>
          </p:cNvPr>
          <p:cNvSpPr/>
          <p:nvPr userDrawn="1"/>
        </p:nvSpPr>
        <p:spPr>
          <a:xfrm>
            <a:off x="8886092" y="3847785"/>
            <a:ext cx="1281773" cy="893187"/>
          </a:xfrm>
          <a:prstGeom prst="rect">
            <a:avLst/>
          </a:prstGeom>
          <a:solidFill>
            <a:srgbClr val="01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14CCBFA1-4004-7A2F-1694-E7C7B0384E7E}"/>
              </a:ext>
            </a:extLst>
          </p:cNvPr>
          <p:cNvSpPr/>
          <p:nvPr userDrawn="1"/>
        </p:nvSpPr>
        <p:spPr>
          <a:xfrm>
            <a:off x="10167865" y="4740972"/>
            <a:ext cx="2024135" cy="2117029"/>
          </a:xfrm>
          <a:prstGeom prst="rect">
            <a:avLst/>
          </a:prstGeom>
          <a:solidFill>
            <a:srgbClr val="00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828983"/>
            <a:ext cx="6646863" cy="890771"/>
          </a:xfrm>
          <a:prstGeom prst="rect">
            <a:avLst/>
          </a:prstGeom>
        </p:spPr>
        <p:txBody>
          <a:bodyPr/>
          <a:lstStyle>
            <a:lvl1pPr marL="0" indent="0">
              <a:buNone/>
              <a:defRPr sz="4800" b="1" i="0" baseline="0">
                <a:solidFill>
                  <a:srgbClr val="4B4B51"/>
                </a:solidFill>
                <a:latin typeface="+mn-lt"/>
              </a:defRPr>
            </a:lvl1pPr>
          </a:lstStyle>
          <a:p>
            <a:pPr lvl="0"/>
            <a:r>
              <a:rPr lang="en-GB"/>
              <a:t>This is a header</a:t>
            </a:r>
          </a:p>
        </p:txBody>
      </p:sp>
      <p:pic>
        <p:nvPicPr>
          <p:cNvPr id="3" name="Picture Placeholder 7" descr="Logo&#10;&#10;Description automatically generated">
            <a:extLst>
              <a:ext uri="{FF2B5EF4-FFF2-40B4-BE49-F238E27FC236}">
                <a16:creationId xmlns:a16="http://schemas.microsoft.com/office/drawing/2014/main" id="{41542BB8-36C2-4E13-5EA7-D102D5949C4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3280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 slides_BLOCK ORAN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279D85-1645-0106-2E2B-971CAE80FEB3}"/>
              </a:ext>
            </a:extLst>
          </p:cNvPr>
          <p:cNvSpPr/>
          <p:nvPr userDrawn="1"/>
        </p:nvSpPr>
        <p:spPr>
          <a:xfrm rot="10800000">
            <a:off x="8886092" y="3274120"/>
            <a:ext cx="3348771" cy="297517"/>
          </a:xfrm>
          <a:prstGeom prst="rect">
            <a:avLst/>
          </a:prstGeom>
          <a:solidFill>
            <a:srgbClr val="EF642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 name="Rectangle 2">
            <a:extLst>
              <a:ext uri="{FF2B5EF4-FFF2-40B4-BE49-F238E27FC236}">
                <a16:creationId xmlns:a16="http://schemas.microsoft.com/office/drawing/2014/main" id="{578767B2-87EF-7DC4-7BDE-FA3936BFB899}"/>
              </a:ext>
            </a:extLst>
          </p:cNvPr>
          <p:cNvSpPr/>
          <p:nvPr userDrawn="1"/>
        </p:nvSpPr>
        <p:spPr>
          <a:xfrm rot="5400000" flipH="1">
            <a:off x="10541098" y="5647170"/>
            <a:ext cx="2124143" cy="297517"/>
          </a:xfrm>
          <a:prstGeom prst="rect">
            <a:avLst/>
          </a:prstGeom>
          <a:solidFill>
            <a:srgbClr val="CA450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7" name="Rectangle 6">
            <a:extLst>
              <a:ext uri="{FF2B5EF4-FFF2-40B4-BE49-F238E27FC236}">
                <a16:creationId xmlns:a16="http://schemas.microsoft.com/office/drawing/2014/main" id="{D4B0D5A3-49EE-23E3-BAF7-2BD5123BB782}"/>
              </a:ext>
            </a:extLst>
          </p:cNvPr>
          <p:cNvSpPr/>
          <p:nvPr userDrawn="1"/>
        </p:nvSpPr>
        <p:spPr>
          <a:xfrm rot="5400000" flipH="1">
            <a:off x="9608556" y="4254606"/>
            <a:ext cx="660985" cy="297517"/>
          </a:xfrm>
          <a:prstGeom prst="rect">
            <a:avLst/>
          </a:prstGeom>
          <a:solidFill>
            <a:srgbClr val="A323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p:nvPr>
        </p:nvSpPr>
        <p:spPr>
          <a:xfrm>
            <a:off x="0" y="0"/>
            <a:ext cx="8886093" cy="6858000"/>
          </a:xfrm>
          <a:prstGeom prst="rect">
            <a:avLst/>
          </a:prstGeom>
        </p:spPr>
        <p:txBody>
          <a:bodyPr/>
          <a:lstStyle/>
          <a:p>
            <a:endParaRPr lang="en-US"/>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828983"/>
            <a:ext cx="6646863" cy="890771"/>
          </a:xfrm>
          <a:prstGeom prst="rect">
            <a:avLst/>
          </a:prstGeom>
        </p:spPr>
        <p:txBody>
          <a:bodyPr/>
          <a:lstStyle>
            <a:lvl1pPr marL="0" indent="0">
              <a:buNone/>
              <a:defRPr sz="4800" b="1" i="0" baseline="0">
                <a:solidFill>
                  <a:srgbClr val="4B4B51"/>
                </a:solidFill>
                <a:latin typeface="+mj-lt"/>
              </a:defRPr>
            </a:lvl1pPr>
          </a:lstStyle>
          <a:p>
            <a:pPr lvl="0"/>
            <a:r>
              <a:rPr lang="en-GB"/>
              <a:t>This is a header</a:t>
            </a:r>
          </a:p>
        </p:txBody>
      </p:sp>
      <p:pic>
        <p:nvPicPr>
          <p:cNvPr id="4" name="Picture Placeholder 7" descr="Logo&#10;&#10;Description automatically generated">
            <a:extLst>
              <a:ext uri="{FF2B5EF4-FFF2-40B4-BE49-F238E27FC236}">
                <a16:creationId xmlns:a16="http://schemas.microsoft.com/office/drawing/2014/main" id="{D977D78F-2C14-D04C-C63F-DA25CAC42D5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4170198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vider slides_BLOCK AQUA">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p:nvPr>
        </p:nvSpPr>
        <p:spPr>
          <a:xfrm>
            <a:off x="0" y="0"/>
            <a:ext cx="8886093" cy="6858000"/>
          </a:xfrm>
          <a:prstGeom prst="rect">
            <a:avLst/>
          </a:prstGeom>
        </p:spPr>
        <p:txBody>
          <a:bodyPr/>
          <a:lstStyle/>
          <a:p>
            <a:endParaRPr lang="en-US"/>
          </a:p>
        </p:txBody>
      </p:sp>
      <p:sp>
        <p:nvSpPr>
          <p:cNvPr id="2" name="Rectangle 1">
            <a:extLst>
              <a:ext uri="{FF2B5EF4-FFF2-40B4-BE49-F238E27FC236}">
                <a16:creationId xmlns:a16="http://schemas.microsoft.com/office/drawing/2014/main" id="{17279D85-1645-0106-2E2B-971CAE80FEB3}"/>
              </a:ext>
            </a:extLst>
          </p:cNvPr>
          <p:cNvSpPr/>
          <p:nvPr userDrawn="1"/>
        </p:nvSpPr>
        <p:spPr>
          <a:xfrm rot="10800000">
            <a:off x="8886093" y="3274120"/>
            <a:ext cx="3328804" cy="297517"/>
          </a:xfrm>
          <a:prstGeom prst="rect">
            <a:avLst/>
          </a:prstGeom>
          <a:solidFill>
            <a:srgbClr val="00E1C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 name="Rectangle 2">
            <a:extLst>
              <a:ext uri="{FF2B5EF4-FFF2-40B4-BE49-F238E27FC236}">
                <a16:creationId xmlns:a16="http://schemas.microsoft.com/office/drawing/2014/main" id="{578767B2-87EF-7DC4-7BDE-FA3936BFB899}"/>
              </a:ext>
            </a:extLst>
          </p:cNvPr>
          <p:cNvSpPr/>
          <p:nvPr userDrawn="1"/>
        </p:nvSpPr>
        <p:spPr>
          <a:xfrm rot="5400000" flipH="1">
            <a:off x="9158760" y="4555684"/>
            <a:ext cx="4307115" cy="297517"/>
          </a:xfrm>
          <a:prstGeom prst="rect">
            <a:avLst/>
          </a:prstGeom>
          <a:solidFill>
            <a:srgbClr val="0092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7" name="Rectangle 6">
            <a:extLst>
              <a:ext uri="{FF2B5EF4-FFF2-40B4-BE49-F238E27FC236}">
                <a16:creationId xmlns:a16="http://schemas.microsoft.com/office/drawing/2014/main" id="{D4B0D5A3-49EE-23E3-BAF7-2BD5123BB782}"/>
              </a:ext>
            </a:extLst>
          </p:cNvPr>
          <p:cNvSpPr/>
          <p:nvPr userDrawn="1"/>
        </p:nvSpPr>
        <p:spPr>
          <a:xfrm rot="5400000" flipH="1">
            <a:off x="9028519" y="1782051"/>
            <a:ext cx="1240152" cy="297517"/>
          </a:xfrm>
          <a:prstGeom prst="rect">
            <a:avLst/>
          </a:prstGeom>
          <a:solidFill>
            <a:srgbClr val="003C6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828983"/>
            <a:ext cx="6646863" cy="890771"/>
          </a:xfrm>
          <a:prstGeom prst="rect">
            <a:avLst/>
          </a:prstGeom>
        </p:spPr>
        <p:txBody>
          <a:bodyPr/>
          <a:lstStyle>
            <a:lvl1pPr marL="0" indent="0">
              <a:buNone/>
              <a:defRPr sz="4800" b="1" i="0" baseline="0">
                <a:solidFill>
                  <a:srgbClr val="4B4B51"/>
                </a:solidFill>
                <a:latin typeface="+mn-lt"/>
              </a:defRPr>
            </a:lvl1pPr>
          </a:lstStyle>
          <a:p>
            <a:pPr lvl="0"/>
            <a:r>
              <a:rPr lang="en-GB"/>
              <a:t>This is a header</a:t>
            </a:r>
          </a:p>
        </p:txBody>
      </p:sp>
      <p:pic>
        <p:nvPicPr>
          <p:cNvPr id="4" name="Picture Placeholder 7" descr="Logo&#10;&#10;Description automatically generated">
            <a:extLst>
              <a:ext uri="{FF2B5EF4-FFF2-40B4-BE49-F238E27FC236}">
                <a16:creationId xmlns:a16="http://schemas.microsoft.com/office/drawing/2014/main" id="{EF8C5AB6-6A56-AE2B-E38E-4BDA7E82D8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238958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AGENDA SLIDE_3 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749384"/>
      </p:ext>
    </p:extLst>
  </p:cSld>
  <p:clrMapOvr>
    <a:masterClrMapping/>
  </p:clrMapOvr>
  <p:transition spd="med"/>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AGENDA SLIDE_4 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633457792"/>
      </p:ext>
    </p:extLst>
  </p:cSld>
  <p:clrMapOvr>
    <a:masterClrMapping/>
  </p:clrMapOvr>
  <p:transition spd="med"/>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Summary Slide BLUE">
    <p:bg>
      <p:bgPr>
        <a:solidFill>
          <a:srgbClr val="008DF9"/>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a:t>This is a header</a:t>
            </a:r>
          </a:p>
        </p:txBody>
      </p:sp>
      <p:sp>
        <p:nvSpPr>
          <p:cNvPr id="13" name="Text Placeholder 22">
            <a:extLst>
              <a:ext uri="{FF2B5EF4-FFF2-40B4-BE49-F238E27FC236}">
                <a16:creationId xmlns:a16="http://schemas.microsoft.com/office/drawing/2014/main" id="{4EA10DB7-2913-4171-BE38-3E0C724B9A78}"/>
              </a:ext>
            </a:extLst>
          </p:cNvPr>
          <p:cNvSpPr>
            <a:spLocks noGrp="1"/>
          </p:cNvSpPr>
          <p:nvPr>
            <p:ph type="body" sz="quarter" idx="21" hasCustomPrompt="1"/>
          </p:nvPr>
        </p:nvSpPr>
        <p:spPr>
          <a:xfrm>
            <a:off x="454025" y="1735932"/>
            <a:ext cx="442913" cy="782241"/>
          </a:xfrm>
          <a:prstGeom prst="rect">
            <a:avLst/>
          </a:prstGeom>
        </p:spPr>
        <p:txBody>
          <a:bodyPr/>
          <a:lstStyle>
            <a:lvl1pPr marL="0" indent="0">
              <a:buNone/>
              <a:defRPr sz="6000" b="0" i="0" baseline="0">
                <a:solidFill>
                  <a:schemeClr val="bg1"/>
                </a:solidFill>
                <a:latin typeface="+mn-lt"/>
              </a:defRPr>
            </a:lvl1pPr>
          </a:lstStyle>
          <a:p>
            <a:pPr lvl="0"/>
            <a:r>
              <a:rPr lang="en-GB"/>
              <a:t>1</a:t>
            </a:r>
          </a:p>
        </p:txBody>
      </p:sp>
      <p:sp>
        <p:nvSpPr>
          <p:cNvPr id="20" name="Text Placeholder 22">
            <a:extLst>
              <a:ext uri="{FF2B5EF4-FFF2-40B4-BE49-F238E27FC236}">
                <a16:creationId xmlns:a16="http://schemas.microsoft.com/office/drawing/2014/main" id="{8F42A069-D9D3-AB29-90C1-2B3D0F95D409}"/>
              </a:ext>
            </a:extLst>
          </p:cNvPr>
          <p:cNvSpPr>
            <a:spLocks noGrp="1"/>
          </p:cNvSpPr>
          <p:nvPr>
            <p:ph type="body" sz="quarter" idx="22" hasCustomPrompt="1"/>
          </p:nvPr>
        </p:nvSpPr>
        <p:spPr>
          <a:xfrm>
            <a:off x="4197351" y="1721644"/>
            <a:ext cx="687764" cy="796528"/>
          </a:xfrm>
          <a:prstGeom prst="rect">
            <a:avLst/>
          </a:prstGeom>
        </p:spPr>
        <p:txBody>
          <a:bodyPr/>
          <a:lstStyle>
            <a:lvl1pPr marL="0" indent="0">
              <a:buNone/>
              <a:defRPr sz="6000" b="0" i="0" baseline="0">
                <a:solidFill>
                  <a:schemeClr val="bg1"/>
                </a:solidFill>
                <a:latin typeface="+mj-lt"/>
              </a:defRPr>
            </a:lvl1pPr>
          </a:lstStyle>
          <a:p>
            <a:pPr lvl="0"/>
            <a:r>
              <a:rPr lang="en-GB"/>
              <a:t>2</a:t>
            </a:r>
          </a:p>
        </p:txBody>
      </p:sp>
      <p:sp>
        <p:nvSpPr>
          <p:cNvPr id="22" name="Text Placeholder 22">
            <a:extLst>
              <a:ext uri="{FF2B5EF4-FFF2-40B4-BE49-F238E27FC236}">
                <a16:creationId xmlns:a16="http://schemas.microsoft.com/office/drawing/2014/main" id="{A43F514D-FE52-2097-58FD-BD0B444BBCA0}"/>
              </a:ext>
            </a:extLst>
          </p:cNvPr>
          <p:cNvSpPr>
            <a:spLocks noGrp="1"/>
          </p:cNvSpPr>
          <p:nvPr>
            <p:ph type="body" sz="quarter" idx="23" hasCustomPrompt="1"/>
          </p:nvPr>
        </p:nvSpPr>
        <p:spPr>
          <a:xfrm>
            <a:off x="7940675" y="1721644"/>
            <a:ext cx="638136" cy="796528"/>
          </a:xfrm>
          <a:prstGeom prst="rect">
            <a:avLst/>
          </a:prstGeom>
        </p:spPr>
        <p:txBody>
          <a:bodyPr/>
          <a:lstStyle>
            <a:lvl1pPr marL="0" indent="0">
              <a:buNone/>
              <a:defRPr sz="6000" b="0" i="0" baseline="0">
                <a:solidFill>
                  <a:schemeClr val="bg1"/>
                </a:solidFill>
                <a:latin typeface="+mn-lt"/>
              </a:defRPr>
            </a:lvl1pPr>
          </a:lstStyle>
          <a:p>
            <a:pPr lvl="0"/>
            <a:r>
              <a:rPr lang="en-GB"/>
              <a:t>3</a:t>
            </a:r>
          </a:p>
        </p:txBody>
      </p:sp>
      <p:sp>
        <p:nvSpPr>
          <p:cNvPr id="28" name="Text Placeholder 22">
            <a:extLst>
              <a:ext uri="{FF2B5EF4-FFF2-40B4-BE49-F238E27FC236}">
                <a16:creationId xmlns:a16="http://schemas.microsoft.com/office/drawing/2014/main" id="{90FC6A8A-C502-5EE7-B0AF-684A68A6F780}"/>
              </a:ext>
            </a:extLst>
          </p:cNvPr>
          <p:cNvSpPr>
            <a:spLocks noGrp="1"/>
          </p:cNvSpPr>
          <p:nvPr>
            <p:ph type="body" sz="quarter" idx="24" hasCustomPrompt="1"/>
          </p:nvPr>
        </p:nvSpPr>
        <p:spPr>
          <a:xfrm>
            <a:off x="241563" y="4023788"/>
            <a:ext cx="580123" cy="665834"/>
          </a:xfrm>
          <a:prstGeom prst="rect">
            <a:avLst/>
          </a:prstGeom>
        </p:spPr>
        <p:txBody>
          <a:bodyPr/>
          <a:lstStyle>
            <a:lvl1pPr marL="0" indent="0">
              <a:buNone/>
              <a:defRPr sz="6000" b="0" i="0" baseline="0">
                <a:solidFill>
                  <a:schemeClr val="bg1"/>
                </a:solidFill>
                <a:latin typeface="+mn-lt"/>
              </a:defRPr>
            </a:lvl1pPr>
          </a:lstStyle>
          <a:p>
            <a:pPr lvl="0"/>
            <a:r>
              <a:rPr lang="en-GB"/>
              <a:t>4</a:t>
            </a:r>
          </a:p>
        </p:txBody>
      </p:sp>
      <p:sp>
        <p:nvSpPr>
          <p:cNvPr id="30" name="Text Placeholder 22">
            <a:extLst>
              <a:ext uri="{FF2B5EF4-FFF2-40B4-BE49-F238E27FC236}">
                <a16:creationId xmlns:a16="http://schemas.microsoft.com/office/drawing/2014/main" id="{7C379C52-ABE6-4BF1-11AF-4A6130876B01}"/>
              </a:ext>
            </a:extLst>
          </p:cNvPr>
          <p:cNvSpPr>
            <a:spLocks noGrp="1"/>
          </p:cNvSpPr>
          <p:nvPr>
            <p:ph type="body" sz="quarter" idx="25" hasCustomPrompt="1"/>
          </p:nvPr>
        </p:nvSpPr>
        <p:spPr>
          <a:xfrm>
            <a:off x="4246979" y="4027443"/>
            <a:ext cx="638135" cy="665834"/>
          </a:xfrm>
          <a:prstGeom prst="rect">
            <a:avLst/>
          </a:prstGeom>
        </p:spPr>
        <p:txBody>
          <a:bodyPr/>
          <a:lstStyle>
            <a:lvl1pPr marL="0" indent="0">
              <a:buNone/>
              <a:defRPr sz="6000" b="0" i="0" baseline="0">
                <a:solidFill>
                  <a:schemeClr val="bg1"/>
                </a:solidFill>
                <a:latin typeface="+mj-lt"/>
              </a:defRPr>
            </a:lvl1pPr>
          </a:lstStyle>
          <a:p>
            <a:pPr lvl="0"/>
            <a:r>
              <a:rPr lang="en-GB"/>
              <a:t>5</a:t>
            </a:r>
          </a:p>
        </p:txBody>
      </p:sp>
      <p:sp>
        <p:nvSpPr>
          <p:cNvPr id="31" name="Text Placeholder 22">
            <a:extLst>
              <a:ext uri="{FF2B5EF4-FFF2-40B4-BE49-F238E27FC236}">
                <a16:creationId xmlns:a16="http://schemas.microsoft.com/office/drawing/2014/main" id="{F809F854-4572-570B-81A8-E24940E0487C}"/>
              </a:ext>
            </a:extLst>
          </p:cNvPr>
          <p:cNvSpPr>
            <a:spLocks noGrp="1"/>
          </p:cNvSpPr>
          <p:nvPr>
            <p:ph type="body" sz="quarter" idx="26" hasCustomPrompt="1"/>
          </p:nvPr>
        </p:nvSpPr>
        <p:spPr>
          <a:xfrm>
            <a:off x="7940675" y="4025779"/>
            <a:ext cx="638136" cy="667498"/>
          </a:xfrm>
          <a:prstGeom prst="rect">
            <a:avLst/>
          </a:prstGeom>
        </p:spPr>
        <p:txBody>
          <a:bodyPr/>
          <a:lstStyle>
            <a:lvl1pPr marL="0" indent="0">
              <a:buNone/>
              <a:defRPr sz="6000" b="0" i="0" baseline="0">
                <a:solidFill>
                  <a:schemeClr val="bg1"/>
                </a:solidFill>
                <a:latin typeface="+mn-lt"/>
              </a:defRPr>
            </a:lvl1pPr>
          </a:lstStyle>
          <a:p>
            <a:pPr lvl="0"/>
            <a:r>
              <a:rPr lang="en-GB"/>
              <a:t>6</a:t>
            </a:r>
          </a:p>
        </p:txBody>
      </p:sp>
      <p:sp>
        <p:nvSpPr>
          <p:cNvPr id="32" name="Text Placeholder 22">
            <a:extLst>
              <a:ext uri="{FF2B5EF4-FFF2-40B4-BE49-F238E27FC236}">
                <a16:creationId xmlns:a16="http://schemas.microsoft.com/office/drawing/2014/main" id="{D2BFA442-BF5E-1248-D880-BA096808D34F}"/>
              </a:ext>
            </a:extLst>
          </p:cNvPr>
          <p:cNvSpPr>
            <a:spLocks noGrp="1"/>
          </p:cNvSpPr>
          <p:nvPr>
            <p:ph type="body" sz="quarter" idx="27" hasCustomPrompt="1"/>
          </p:nvPr>
        </p:nvSpPr>
        <p:spPr>
          <a:xfrm>
            <a:off x="896938"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3" name="Text Placeholder 22">
            <a:extLst>
              <a:ext uri="{FF2B5EF4-FFF2-40B4-BE49-F238E27FC236}">
                <a16:creationId xmlns:a16="http://schemas.microsoft.com/office/drawing/2014/main" id="{7585D4C4-8104-14F6-D9EB-871E3ED374B5}"/>
              </a:ext>
            </a:extLst>
          </p:cNvPr>
          <p:cNvSpPr>
            <a:spLocks noGrp="1"/>
          </p:cNvSpPr>
          <p:nvPr>
            <p:ph type="body" sz="quarter" idx="28" hasCustomPrompt="1"/>
          </p:nvPr>
        </p:nvSpPr>
        <p:spPr>
          <a:xfrm>
            <a:off x="47545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4" name="Text Placeholder 22">
            <a:extLst>
              <a:ext uri="{FF2B5EF4-FFF2-40B4-BE49-F238E27FC236}">
                <a16:creationId xmlns:a16="http://schemas.microsoft.com/office/drawing/2014/main" id="{234F2CBD-7245-92DE-4E7E-86D9F9DAA16A}"/>
              </a:ext>
            </a:extLst>
          </p:cNvPr>
          <p:cNvSpPr>
            <a:spLocks noGrp="1"/>
          </p:cNvSpPr>
          <p:nvPr>
            <p:ph type="body" sz="quarter" idx="29" hasCustomPrompt="1"/>
          </p:nvPr>
        </p:nvSpPr>
        <p:spPr>
          <a:xfrm>
            <a:off x="85264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8" name="Text Placeholder 22">
            <a:extLst>
              <a:ext uri="{FF2B5EF4-FFF2-40B4-BE49-F238E27FC236}">
                <a16:creationId xmlns:a16="http://schemas.microsoft.com/office/drawing/2014/main" id="{AD008955-CCEB-4D82-4ECD-5E5A563EE7E7}"/>
              </a:ext>
            </a:extLst>
          </p:cNvPr>
          <p:cNvSpPr>
            <a:spLocks noGrp="1"/>
          </p:cNvSpPr>
          <p:nvPr>
            <p:ph type="body" sz="quarter" idx="30" hasCustomPrompt="1"/>
          </p:nvPr>
        </p:nvSpPr>
        <p:spPr>
          <a:xfrm>
            <a:off x="896938"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9" name="Text Placeholder 22">
            <a:extLst>
              <a:ext uri="{FF2B5EF4-FFF2-40B4-BE49-F238E27FC236}">
                <a16:creationId xmlns:a16="http://schemas.microsoft.com/office/drawing/2014/main" id="{7FD0CF77-097C-3FEB-CE36-2A22A17234FF}"/>
              </a:ext>
            </a:extLst>
          </p:cNvPr>
          <p:cNvSpPr>
            <a:spLocks noGrp="1"/>
          </p:cNvSpPr>
          <p:nvPr>
            <p:ph type="body" sz="quarter" idx="31" hasCustomPrompt="1"/>
          </p:nvPr>
        </p:nvSpPr>
        <p:spPr>
          <a:xfrm>
            <a:off x="47545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40" name="Text Placeholder 22">
            <a:extLst>
              <a:ext uri="{FF2B5EF4-FFF2-40B4-BE49-F238E27FC236}">
                <a16:creationId xmlns:a16="http://schemas.microsoft.com/office/drawing/2014/main" id="{EA9F1B0D-4DD1-E8F2-B9CB-F1327E793CBF}"/>
              </a:ext>
            </a:extLst>
          </p:cNvPr>
          <p:cNvSpPr>
            <a:spLocks noGrp="1"/>
          </p:cNvSpPr>
          <p:nvPr>
            <p:ph type="body" sz="quarter" idx="32" hasCustomPrompt="1"/>
          </p:nvPr>
        </p:nvSpPr>
        <p:spPr>
          <a:xfrm>
            <a:off x="85264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pic>
        <p:nvPicPr>
          <p:cNvPr id="12" name="Picture Placeholder 7" descr="Logo&#10;&#10;Description automatically generated">
            <a:extLst>
              <a:ext uri="{FF2B5EF4-FFF2-40B4-BE49-F238E27FC236}">
                <a16:creationId xmlns:a16="http://schemas.microsoft.com/office/drawing/2014/main" id="{F81F7F44-6CE7-1B07-1469-5DFC630D77F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41830280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Summary Slide ORANGE">
    <p:bg>
      <p:bgPr>
        <a:solidFill>
          <a:srgbClr val="EF642A"/>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a:t>This is a header</a:t>
            </a:r>
          </a:p>
        </p:txBody>
      </p:sp>
      <p:sp>
        <p:nvSpPr>
          <p:cNvPr id="13" name="Text Placeholder 22">
            <a:extLst>
              <a:ext uri="{FF2B5EF4-FFF2-40B4-BE49-F238E27FC236}">
                <a16:creationId xmlns:a16="http://schemas.microsoft.com/office/drawing/2014/main" id="{4EA10DB7-2913-4171-BE38-3E0C724B9A78}"/>
              </a:ext>
            </a:extLst>
          </p:cNvPr>
          <p:cNvSpPr>
            <a:spLocks noGrp="1"/>
          </p:cNvSpPr>
          <p:nvPr>
            <p:ph type="body" sz="quarter" idx="21" hasCustomPrompt="1"/>
          </p:nvPr>
        </p:nvSpPr>
        <p:spPr>
          <a:xfrm>
            <a:off x="454025" y="1735932"/>
            <a:ext cx="442913" cy="782241"/>
          </a:xfrm>
          <a:prstGeom prst="rect">
            <a:avLst/>
          </a:prstGeom>
        </p:spPr>
        <p:txBody>
          <a:bodyPr/>
          <a:lstStyle>
            <a:lvl1pPr marL="0" indent="0">
              <a:buNone/>
              <a:defRPr sz="6000" b="0" i="0" baseline="0">
                <a:solidFill>
                  <a:schemeClr val="bg1"/>
                </a:solidFill>
                <a:latin typeface="+mn-lt"/>
              </a:defRPr>
            </a:lvl1pPr>
          </a:lstStyle>
          <a:p>
            <a:pPr lvl="0"/>
            <a:r>
              <a:rPr lang="en-GB"/>
              <a:t>1</a:t>
            </a:r>
          </a:p>
        </p:txBody>
      </p:sp>
      <p:sp>
        <p:nvSpPr>
          <p:cNvPr id="20" name="Text Placeholder 22">
            <a:extLst>
              <a:ext uri="{FF2B5EF4-FFF2-40B4-BE49-F238E27FC236}">
                <a16:creationId xmlns:a16="http://schemas.microsoft.com/office/drawing/2014/main" id="{8F42A069-D9D3-AB29-90C1-2B3D0F95D409}"/>
              </a:ext>
            </a:extLst>
          </p:cNvPr>
          <p:cNvSpPr>
            <a:spLocks noGrp="1"/>
          </p:cNvSpPr>
          <p:nvPr>
            <p:ph type="body" sz="quarter" idx="22" hasCustomPrompt="1"/>
          </p:nvPr>
        </p:nvSpPr>
        <p:spPr>
          <a:xfrm>
            <a:off x="4197351" y="1721644"/>
            <a:ext cx="687764" cy="796528"/>
          </a:xfrm>
          <a:prstGeom prst="rect">
            <a:avLst/>
          </a:prstGeom>
        </p:spPr>
        <p:txBody>
          <a:bodyPr/>
          <a:lstStyle>
            <a:lvl1pPr marL="0" indent="0">
              <a:buNone/>
              <a:defRPr sz="6000" b="0" i="0" baseline="0">
                <a:solidFill>
                  <a:schemeClr val="bg1"/>
                </a:solidFill>
                <a:latin typeface="+mj-lt"/>
              </a:defRPr>
            </a:lvl1pPr>
          </a:lstStyle>
          <a:p>
            <a:pPr lvl="0"/>
            <a:r>
              <a:rPr lang="en-GB"/>
              <a:t>2</a:t>
            </a:r>
          </a:p>
        </p:txBody>
      </p:sp>
      <p:sp>
        <p:nvSpPr>
          <p:cNvPr id="22" name="Text Placeholder 22">
            <a:extLst>
              <a:ext uri="{FF2B5EF4-FFF2-40B4-BE49-F238E27FC236}">
                <a16:creationId xmlns:a16="http://schemas.microsoft.com/office/drawing/2014/main" id="{A43F514D-FE52-2097-58FD-BD0B444BBCA0}"/>
              </a:ext>
            </a:extLst>
          </p:cNvPr>
          <p:cNvSpPr>
            <a:spLocks noGrp="1"/>
          </p:cNvSpPr>
          <p:nvPr>
            <p:ph type="body" sz="quarter" idx="23" hasCustomPrompt="1"/>
          </p:nvPr>
        </p:nvSpPr>
        <p:spPr>
          <a:xfrm>
            <a:off x="7940675" y="1721644"/>
            <a:ext cx="638136" cy="796528"/>
          </a:xfrm>
          <a:prstGeom prst="rect">
            <a:avLst/>
          </a:prstGeom>
        </p:spPr>
        <p:txBody>
          <a:bodyPr/>
          <a:lstStyle>
            <a:lvl1pPr marL="0" indent="0">
              <a:buNone/>
              <a:defRPr sz="6000" b="0" i="0" baseline="0">
                <a:solidFill>
                  <a:schemeClr val="bg1"/>
                </a:solidFill>
                <a:latin typeface="+mn-lt"/>
              </a:defRPr>
            </a:lvl1pPr>
          </a:lstStyle>
          <a:p>
            <a:pPr lvl="0"/>
            <a:r>
              <a:rPr lang="en-GB"/>
              <a:t>3</a:t>
            </a:r>
          </a:p>
        </p:txBody>
      </p:sp>
      <p:sp>
        <p:nvSpPr>
          <p:cNvPr id="28" name="Text Placeholder 22">
            <a:extLst>
              <a:ext uri="{FF2B5EF4-FFF2-40B4-BE49-F238E27FC236}">
                <a16:creationId xmlns:a16="http://schemas.microsoft.com/office/drawing/2014/main" id="{90FC6A8A-C502-5EE7-B0AF-684A68A6F780}"/>
              </a:ext>
            </a:extLst>
          </p:cNvPr>
          <p:cNvSpPr>
            <a:spLocks noGrp="1"/>
          </p:cNvSpPr>
          <p:nvPr>
            <p:ph type="body" sz="quarter" idx="24" hasCustomPrompt="1"/>
          </p:nvPr>
        </p:nvSpPr>
        <p:spPr>
          <a:xfrm>
            <a:off x="241563" y="4023788"/>
            <a:ext cx="580123" cy="665834"/>
          </a:xfrm>
          <a:prstGeom prst="rect">
            <a:avLst/>
          </a:prstGeom>
        </p:spPr>
        <p:txBody>
          <a:bodyPr/>
          <a:lstStyle>
            <a:lvl1pPr marL="0" indent="0">
              <a:buNone/>
              <a:defRPr sz="6000" b="0" i="0" baseline="0">
                <a:solidFill>
                  <a:schemeClr val="bg1"/>
                </a:solidFill>
                <a:latin typeface="+mn-lt"/>
              </a:defRPr>
            </a:lvl1pPr>
          </a:lstStyle>
          <a:p>
            <a:pPr lvl="0"/>
            <a:r>
              <a:rPr lang="en-GB"/>
              <a:t>4</a:t>
            </a:r>
          </a:p>
        </p:txBody>
      </p:sp>
      <p:sp>
        <p:nvSpPr>
          <p:cNvPr id="30" name="Text Placeholder 22">
            <a:extLst>
              <a:ext uri="{FF2B5EF4-FFF2-40B4-BE49-F238E27FC236}">
                <a16:creationId xmlns:a16="http://schemas.microsoft.com/office/drawing/2014/main" id="{7C379C52-ABE6-4BF1-11AF-4A6130876B01}"/>
              </a:ext>
            </a:extLst>
          </p:cNvPr>
          <p:cNvSpPr>
            <a:spLocks noGrp="1"/>
          </p:cNvSpPr>
          <p:nvPr>
            <p:ph type="body" sz="quarter" idx="25" hasCustomPrompt="1"/>
          </p:nvPr>
        </p:nvSpPr>
        <p:spPr>
          <a:xfrm>
            <a:off x="4246979" y="4027443"/>
            <a:ext cx="638135" cy="665834"/>
          </a:xfrm>
          <a:prstGeom prst="rect">
            <a:avLst/>
          </a:prstGeom>
        </p:spPr>
        <p:txBody>
          <a:bodyPr/>
          <a:lstStyle>
            <a:lvl1pPr marL="0" indent="0">
              <a:buNone/>
              <a:defRPr sz="6000" b="0" i="0" baseline="0">
                <a:solidFill>
                  <a:schemeClr val="bg1"/>
                </a:solidFill>
                <a:latin typeface="+mj-lt"/>
              </a:defRPr>
            </a:lvl1pPr>
          </a:lstStyle>
          <a:p>
            <a:pPr lvl="0"/>
            <a:r>
              <a:rPr lang="en-GB"/>
              <a:t>5</a:t>
            </a:r>
          </a:p>
        </p:txBody>
      </p:sp>
      <p:sp>
        <p:nvSpPr>
          <p:cNvPr id="31" name="Text Placeholder 22">
            <a:extLst>
              <a:ext uri="{FF2B5EF4-FFF2-40B4-BE49-F238E27FC236}">
                <a16:creationId xmlns:a16="http://schemas.microsoft.com/office/drawing/2014/main" id="{F809F854-4572-570B-81A8-E24940E0487C}"/>
              </a:ext>
            </a:extLst>
          </p:cNvPr>
          <p:cNvSpPr>
            <a:spLocks noGrp="1"/>
          </p:cNvSpPr>
          <p:nvPr>
            <p:ph type="body" sz="quarter" idx="26" hasCustomPrompt="1"/>
          </p:nvPr>
        </p:nvSpPr>
        <p:spPr>
          <a:xfrm>
            <a:off x="7940675" y="4025779"/>
            <a:ext cx="638136" cy="667498"/>
          </a:xfrm>
          <a:prstGeom prst="rect">
            <a:avLst/>
          </a:prstGeom>
        </p:spPr>
        <p:txBody>
          <a:bodyPr/>
          <a:lstStyle>
            <a:lvl1pPr marL="0" indent="0">
              <a:buNone/>
              <a:defRPr sz="6000" b="0" i="0" baseline="0">
                <a:solidFill>
                  <a:schemeClr val="bg1"/>
                </a:solidFill>
                <a:latin typeface="+mn-lt"/>
              </a:defRPr>
            </a:lvl1pPr>
          </a:lstStyle>
          <a:p>
            <a:pPr lvl="0"/>
            <a:r>
              <a:rPr lang="en-GB"/>
              <a:t>6</a:t>
            </a:r>
          </a:p>
        </p:txBody>
      </p:sp>
      <p:sp>
        <p:nvSpPr>
          <p:cNvPr id="32" name="Text Placeholder 22">
            <a:extLst>
              <a:ext uri="{FF2B5EF4-FFF2-40B4-BE49-F238E27FC236}">
                <a16:creationId xmlns:a16="http://schemas.microsoft.com/office/drawing/2014/main" id="{D2BFA442-BF5E-1248-D880-BA096808D34F}"/>
              </a:ext>
            </a:extLst>
          </p:cNvPr>
          <p:cNvSpPr>
            <a:spLocks noGrp="1"/>
          </p:cNvSpPr>
          <p:nvPr>
            <p:ph type="body" sz="quarter" idx="27" hasCustomPrompt="1"/>
          </p:nvPr>
        </p:nvSpPr>
        <p:spPr>
          <a:xfrm>
            <a:off x="896938"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3" name="Text Placeholder 22">
            <a:extLst>
              <a:ext uri="{FF2B5EF4-FFF2-40B4-BE49-F238E27FC236}">
                <a16:creationId xmlns:a16="http://schemas.microsoft.com/office/drawing/2014/main" id="{7585D4C4-8104-14F6-D9EB-871E3ED374B5}"/>
              </a:ext>
            </a:extLst>
          </p:cNvPr>
          <p:cNvSpPr>
            <a:spLocks noGrp="1"/>
          </p:cNvSpPr>
          <p:nvPr>
            <p:ph type="body" sz="quarter" idx="28" hasCustomPrompt="1"/>
          </p:nvPr>
        </p:nvSpPr>
        <p:spPr>
          <a:xfrm>
            <a:off x="47545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4" name="Text Placeholder 22">
            <a:extLst>
              <a:ext uri="{FF2B5EF4-FFF2-40B4-BE49-F238E27FC236}">
                <a16:creationId xmlns:a16="http://schemas.microsoft.com/office/drawing/2014/main" id="{234F2CBD-7245-92DE-4E7E-86D9F9DAA16A}"/>
              </a:ext>
            </a:extLst>
          </p:cNvPr>
          <p:cNvSpPr>
            <a:spLocks noGrp="1"/>
          </p:cNvSpPr>
          <p:nvPr>
            <p:ph type="body" sz="quarter" idx="29" hasCustomPrompt="1"/>
          </p:nvPr>
        </p:nvSpPr>
        <p:spPr>
          <a:xfrm>
            <a:off x="85264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8" name="Text Placeholder 22">
            <a:extLst>
              <a:ext uri="{FF2B5EF4-FFF2-40B4-BE49-F238E27FC236}">
                <a16:creationId xmlns:a16="http://schemas.microsoft.com/office/drawing/2014/main" id="{AD008955-CCEB-4D82-4ECD-5E5A563EE7E7}"/>
              </a:ext>
            </a:extLst>
          </p:cNvPr>
          <p:cNvSpPr>
            <a:spLocks noGrp="1"/>
          </p:cNvSpPr>
          <p:nvPr>
            <p:ph type="body" sz="quarter" idx="30" hasCustomPrompt="1"/>
          </p:nvPr>
        </p:nvSpPr>
        <p:spPr>
          <a:xfrm>
            <a:off x="896938"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9" name="Text Placeholder 22">
            <a:extLst>
              <a:ext uri="{FF2B5EF4-FFF2-40B4-BE49-F238E27FC236}">
                <a16:creationId xmlns:a16="http://schemas.microsoft.com/office/drawing/2014/main" id="{7FD0CF77-097C-3FEB-CE36-2A22A17234FF}"/>
              </a:ext>
            </a:extLst>
          </p:cNvPr>
          <p:cNvSpPr>
            <a:spLocks noGrp="1"/>
          </p:cNvSpPr>
          <p:nvPr>
            <p:ph type="body" sz="quarter" idx="31" hasCustomPrompt="1"/>
          </p:nvPr>
        </p:nvSpPr>
        <p:spPr>
          <a:xfrm>
            <a:off x="47545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40" name="Text Placeholder 22">
            <a:extLst>
              <a:ext uri="{FF2B5EF4-FFF2-40B4-BE49-F238E27FC236}">
                <a16:creationId xmlns:a16="http://schemas.microsoft.com/office/drawing/2014/main" id="{EA9F1B0D-4DD1-E8F2-B9CB-F1327E793CBF}"/>
              </a:ext>
            </a:extLst>
          </p:cNvPr>
          <p:cNvSpPr>
            <a:spLocks noGrp="1"/>
          </p:cNvSpPr>
          <p:nvPr>
            <p:ph type="body" sz="quarter" idx="32" hasCustomPrompt="1"/>
          </p:nvPr>
        </p:nvSpPr>
        <p:spPr>
          <a:xfrm>
            <a:off x="85264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pic>
        <p:nvPicPr>
          <p:cNvPr id="7" name="Picture Placeholder 7" descr="Logo&#10;&#10;Description automatically generated">
            <a:extLst>
              <a:ext uri="{FF2B5EF4-FFF2-40B4-BE49-F238E27FC236}">
                <a16:creationId xmlns:a16="http://schemas.microsoft.com/office/drawing/2014/main" id="{F6C919D5-DD7A-F727-97B1-67E6667E5BE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9882792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Summary Slide_AQUA">
    <p:bg>
      <p:bgPr>
        <a:solidFill>
          <a:srgbClr val="00E1C8"/>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a:t>This is a header</a:t>
            </a:r>
          </a:p>
        </p:txBody>
      </p:sp>
      <p:sp>
        <p:nvSpPr>
          <p:cNvPr id="13" name="Text Placeholder 22">
            <a:extLst>
              <a:ext uri="{FF2B5EF4-FFF2-40B4-BE49-F238E27FC236}">
                <a16:creationId xmlns:a16="http://schemas.microsoft.com/office/drawing/2014/main" id="{4EA10DB7-2913-4171-BE38-3E0C724B9A78}"/>
              </a:ext>
            </a:extLst>
          </p:cNvPr>
          <p:cNvSpPr>
            <a:spLocks noGrp="1"/>
          </p:cNvSpPr>
          <p:nvPr>
            <p:ph type="body" sz="quarter" idx="21" hasCustomPrompt="1"/>
          </p:nvPr>
        </p:nvSpPr>
        <p:spPr>
          <a:xfrm>
            <a:off x="454025" y="1735932"/>
            <a:ext cx="442913" cy="782241"/>
          </a:xfrm>
          <a:prstGeom prst="rect">
            <a:avLst/>
          </a:prstGeom>
        </p:spPr>
        <p:txBody>
          <a:bodyPr/>
          <a:lstStyle>
            <a:lvl1pPr marL="0" indent="0">
              <a:buNone/>
              <a:defRPr sz="6000" b="0" i="0" baseline="0">
                <a:solidFill>
                  <a:schemeClr val="bg1"/>
                </a:solidFill>
                <a:latin typeface="+mn-lt"/>
              </a:defRPr>
            </a:lvl1pPr>
          </a:lstStyle>
          <a:p>
            <a:pPr lvl="0"/>
            <a:r>
              <a:rPr lang="en-GB"/>
              <a:t>1</a:t>
            </a:r>
          </a:p>
        </p:txBody>
      </p:sp>
      <p:sp>
        <p:nvSpPr>
          <p:cNvPr id="20" name="Text Placeholder 22">
            <a:extLst>
              <a:ext uri="{FF2B5EF4-FFF2-40B4-BE49-F238E27FC236}">
                <a16:creationId xmlns:a16="http://schemas.microsoft.com/office/drawing/2014/main" id="{8F42A069-D9D3-AB29-90C1-2B3D0F95D409}"/>
              </a:ext>
            </a:extLst>
          </p:cNvPr>
          <p:cNvSpPr>
            <a:spLocks noGrp="1"/>
          </p:cNvSpPr>
          <p:nvPr>
            <p:ph type="body" sz="quarter" idx="22" hasCustomPrompt="1"/>
          </p:nvPr>
        </p:nvSpPr>
        <p:spPr>
          <a:xfrm>
            <a:off x="4197351" y="1721644"/>
            <a:ext cx="687764" cy="796528"/>
          </a:xfrm>
          <a:prstGeom prst="rect">
            <a:avLst/>
          </a:prstGeom>
        </p:spPr>
        <p:txBody>
          <a:bodyPr/>
          <a:lstStyle>
            <a:lvl1pPr marL="0" indent="0">
              <a:buNone/>
              <a:defRPr sz="6000" b="0" i="0" baseline="0">
                <a:solidFill>
                  <a:schemeClr val="bg1"/>
                </a:solidFill>
                <a:latin typeface="+mj-lt"/>
              </a:defRPr>
            </a:lvl1pPr>
          </a:lstStyle>
          <a:p>
            <a:pPr lvl="0"/>
            <a:r>
              <a:rPr lang="en-GB"/>
              <a:t>2</a:t>
            </a:r>
          </a:p>
        </p:txBody>
      </p:sp>
      <p:sp>
        <p:nvSpPr>
          <p:cNvPr id="22" name="Text Placeholder 22">
            <a:extLst>
              <a:ext uri="{FF2B5EF4-FFF2-40B4-BE49-F238E27FC236}">
                <a16:creationId xmlns:a16="http://schemas.microsoft.com/office/drawing/2014/main" id="{A43F514D-FE52-2097-58FD-BD0B444BBCA0}"/>
              </a:ext>
            </a:extLst>
          </p:cNvPr>
          <p:cNvSpPr>
            <a:spLocks noGrp="1"/>
          </p:cNvSpPr>
          <p:nvPr>
            <p:ph type="body" sz="quarter" idx="23" hasCustomPrompt="1"/>
          </p:nvPr>
        </p:nvSpPr>
        <p:spPr>
          <a:xfrm>
            <a:off x="7940675" y="1721644"/>
            <a:ext cx="638136" cy="796528"/>
          </a:xfrm>
          <a:prstGeom prst="rect">
            <a:avLst/>
          </a:prstGeom>
        </p:spPr>
        <p:txBody>
          <a:bodyPr/>
          <a:lstStyle>
            <a:lvl1pPr marL="0" indent="0">
              <a:buNone/>
              <a:defRPr sz="6000" b="0" i="0" baseline="0">
                <a:solidFill>
                  <a:schemeClr val="bg1"/>
                </a:solidFill>
                <a:latin typeface="+mn-lt"/>
              </a:defRPr>
            </a:lvl1pPr>
          </a:lstStyle>
          <a:p>
            <a:pPr lvl="0"/>
            <a:r>
              <a:rPr lang="en-GB"/>
              <a:t>3</a:t>
            </a:r>
          </a:p>
        </p:txBody>
      </p:sp>
      <p:sp>
        <p:nvSpPr>
          <p:cNvPr id="28" name="Text Placeholder 22">
            <a:extLst>
              <a:ext uri="{FF2B5EF4-FFF2-40B4-BE49-F238E27FC236}">
                <a16:creationId xmlns:a16="http://schemas.microsoft.com/office/drawing/2014/main" id="{90FC6A8A-C502-5EE7-B0AF-684A68A6F780}"/>
              </a:ext>
            </a:extLst>
          </p:cNvPr>
          <p:cNvSpPr>
            <a:spLocks noGrp="1"/>
          </p:cNvSpPr>
          <p:nvPr>
            <p:ph type="body" sz="quarter" idx="24" hasCustomPrompt="1"/>
          </p:nvPr>
        </p:nvSpPr>
        <p:spPr>
          <a:xfrm>
            <a:off x="241563" y="4023788"/>
            <a:ext cx="580123" cy="665834"/>
          </a:xfrm>
          <a:prstGeom prst="rect">
            <a:avLst/>
          </a:prstGeom>
        </p:spPr>
        <p:txBody>
          <a:bodyPr/>
          <a:lstStyle>
            <a:lvl1pPr marL="0" indent="0">
              <a:buNone/>
              <a:defRPr sz="6000" b="0" i="0" baseline="0">
                <a:solidFill>
                  <a:schemeClr val="bg1"/>
                </a:solidFill>
                <a:latin typeface="+mn-lt"/>
              </a:defRPr>
            </a:lvl1pPr>
          </a:lstStyle>
          <a:p>
            <a:pPr lvl="0"/>
            <a:r>
              <a:rPr lang="en-GB"/>
              <a:t>4</a:t>
            </a:r>
          </a:p>
        </p:txBody>
      </p:sp>
      <p:sp>
        <p:nvSpPr>
          <p:cNvPr id="30" name="Text Placeholder 22">
            <a:extLst>
              <a:ext uri="{FF2B5EF4-FFF2-40B4-BE49-F238E27FC236}">
                <a16:creationId xmlns:a16="http://schemas.microsoft.com/office/drawing/2014/main" id="{7C379C52-ABE6-4BF1-11AF-4A6130876B01}"/>
              </a:ext>
            </a:extLst>
          </p:cNvPr>
          <p:cNvSpPr>
            <a:spLocks noGrp="1"/>
          </p:cNvSpPr>
          <p:nvPr>
            <p:ph type="body" sz="quarter" idx="25" hasCustomPrompt="1"/>
          </p:nvPr>
        </p:nvSpPr>
        <p:spPr>
          <a:xfrm>
            <a:off x="4246979" y="4027443"/>
            <a:ext cx="638135" cy="665834"/>
          </a:xfrm>
          <a:prstGeom prst="rect">
            <a:avLst/>
          </a:prstGeom>
        </p:spPr>
        <p:txBody>
          <a:bodyPr/>
          <a:lstStyle>
            <a:lvl1pPr marL="0" indent="0">
              <a:buNone/>
              <a:defRPr sz="6000" b="0" i="0" baseline="0">
                <a:solidFill>
                  <a:schemeClr val="bg1"/>
                </a:solidFill>
                <a:latin typeface="+mj-lt"/>
              </a:defRPr>
            </a:lvl1pPr>
          </a:lstStyle>
          <a:p>
            <a:pPr lvl="0"/>
            <a:r>
              <a:rPr lang="en-GB"/>
              <a:t>5</a:t>
            </a:r>
          </a:p>
        </p:txBody>
      </p:sp>
      <p:sp>
        <p:nvSpPr>
          <p:cNvPr id="31" name="Text Placeholder 22">
            <a:extLst>
              <a:ext uri="{FF2B5EF4-FFF2-40B4-BE49-F238E27FC236}">
                <a16:creationId xmlns:a16="http://schemas.microsoft.com/office/drawing/2014/main" id="{F809F854-4572-570B-81A8-E24940E0487C}"/>
              </a:ext>
            </a:extLst>
          </p:cNvPr>
          <p:cNvSpPr>
            <a:spLocks noGrp="1"/>
          </p:cNvSpPr>
          <p:nvPr>
            <p:ph type="body" sz="quarter" idx="26" hasCustomPrompt="1"/>
          </p:nvPr>
        </p:nvSpPr>
        <p:spPr>
          <a:xfrm>
            <a:off x="7940675" y="4025779"/>
            <a:ext cx="638136" cy="667498"/>
          </a:xfrm>
          <a:prstGeom prst="rect">
            <a:avLst/>
          </a:prstGeom>
        </p:spPr>
        <p:txBody>
          <a:bodyPr/>
          <a:lstStyle>
            <a:lvl1pPr marL="0" indent="0">
              <a:buNone/>
              <a:defRPr sz="6000" b="0" i="0" baseline="0">
                <a:solidFill>
                  <a:schemeClr val="bg1"/>
                </a:solidFill>
                <a:latin typeface="+mn-lt"/>
              </a:defRPr>
            </a:lvl1pPr>
          </a:lstStyle>
          <a:p>
            <a:pPr lvl="0"/>
            <a:r>
              <a:rPr lang="en-GB"/>
              <a:t>6</a:t>
            </a:r>
          </a:p>
        </p:txBody>
      </p:sp>
      <p:sp>
        <p:nvSpPr>
          <p:cNvPr id="32" name="Text Placeholder 22">
            <a:extLst>
              <a:ext uri="{FF2B5EF4-FFF2-40B4-BE49-F238E27FC236}">
                <a16:creationId xmlns:a16="http://schemas.microsoft.com/office/drawing/2014/main" id="{D2BFA442-BF5E-1248-D880-BA096808D34F}"/>
              </a:ext>
            </a:extLst>
          </p:cNvPr>
          <p:cNvSpPr>
            <a:spLocks noGrp="1"/>
          </p:cNvSpPr>
          <p:nvPr>
            <p:ph type="body" sz="quarter" idx="27" hasCustomPrompt="1"/>
          </p:nvPr>
        </p:nvSpPr>
        <p:spPr>
          <a:xfrm>
            <a:off x="896938"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3" name="Text Placeholder 22">
            <a:extLst>
              <a:ext uri="{FF2B5EF4-FFF2-40B4-BE49-F238E27FC236}">
                <a16:creationId xmlns:a16="http://schemas.microsoft.com/office/drawing/2014/main" id="{7585D4C4-8104-14F6-D9EB-871E3ED374B5}"/>
              </a:ext>
            </a:extLst>
          </p:cNvPr>
          <p:cNvSpPr>
            <a:spLocks noGrp="1"/>
          </p:cNvSpPr>
          <p:nvPr>
            <p:ph type="body" sz="quarter" idx="28" hasCustomPrompt="1"/>
          </p:nvPr>
        </p:nvSpPr>
        <p:spPr>
          <a:xfrm>
            <a:off x="47545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4" name="Text Placeholder 22">
            <a:extLst>
              <a:ext uri="{FF2B5EF4-FFF2-40B4-BE49-F238E27FC236}">
                <a16:creationId xmlns:a16="http://schemas.microsoft.com/office/drawing/2014/main" id="{234F2CBD-7245-92DE-4E7E-86D9F9DAA16A}"/>
              </a:ext>
            </a:extLst>
          </p:cNvPr>
          <p:cNvSpPr>
            <a:spLocks noGrp="1"/>
          </p:cNvSpPr>
          <p:nvPr>
            <p:ph type="body" sz="quarter" idx="29" hasCustomPrompt="1"/>
          </p:nvPr>
        </p:nvSpPr>
        <p:spPr>
          <a:xfrm>
            <a:off x="85264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8" name="Text Placeholder 22">
            <a:extLst>
              <a:ext uri="{FF2B5EF4-FFF2-40B4-BE49-F238E27FC236}">
                <a16:creationId xmlns:a16="http://schemas.microsoft.com/office/drawing/2014/main" id="{AD008955-CCEB-4D82-4ECD-5E5A563EE7E7}"/>
              </a:ext>
            </a:extLst>
          </p:cNvPr>
          <p:cNvSpPr>
            <a:spLocks noGrp="1"/>
          </p:cNvSpPr>
          <p:nvPr>
            <p:ph type="body" sz="quarter" idx="30" hasCustomPrompt="1"/>
          </p:nvPr>
        </p:nvSpPr>
        <p:spPr>
          <a:xfrm>
            <a:off x="896938"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9" name="Text Placeholder 22">
            <a:extLst>
              <a:ext uri="{FF2B5EF4-FFF2-40B4-BE49-F238E27FC236}">
                <a16:creationId xmlns:a16="http://schemas.microsoft.com/office/drawing/2014/main" id="{7FD0CF77-097C-3FEB-CE36-2A22A17234FF}"/>
              </a:ext>
            </a:extLst>
          </p:cNvPr>
          <p:cNvSpPr>
            <a:spLocks noGrp="1"/>
          </p:cNvSpPr>
          <p:nvPr>
            <p:ph type="body" sz="quarter" idx="31" hasCustomPrompt="1"/>
          </p:nvPr>
        </p:nvSpPr>
        <p:spPr>
          <a:xfrm>
            <a:off x="47545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40" name="Text Placeholder 22">
            <a:extLst>
              <a:ext uri="{FF2B5EF4-FFF2-40B4-BE49-F238E27FC236}">
                <a16:creationId xmlns:a16="http://schemas.microsoft.com/office/drawing/2014/main" id="{EA9F1B0D-4DD1-E8F2-B9CB-F1327E793CBF}"/>
              </a:ext>
            </a:extLst>
          </p:cNvPr>
          <p:cNvSpPr>
            <a:spLocks noGrp="1"/>
          </p:cNvSpPr>
          <p:nvPr>
            <p:ph type="body" sz="quarter" idx="32" hasCustomPrompt="1"/>
          </p:nvPr>
        </p:nvSpPr>
        <p:spPr>
          <a:xfrm>
            <a:off x="85264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pic>
        <p:nvPicPr>
          <p:cNvPr id="5" name="Picture 4">
            <a:extLst>
              <a:ext uri="{FF2B5EF4-FFF2-40B4-BE49-F238E27FC236}">
                <a16:creationId xmlns:a16="http://schemas.microsoft.com/office/drawing/2014/main" id="{EA391CF7-ABF0-7C79-4E5D-56B22361C4C7}"/>
              </a:ext>
            </a:extLst>
          </p:cNvPr>
          <p:cNvPicPr>
            <a:picLocks noChangeAspect="1"/>
          </p:cNvPicPr>
          <p:nvPr userDrawn="1"/>
        </p:nvPicPr>
        <p:blipFill>
          <a:blip r:embed="rId2"/>
          <a:stretch>
            <a:fillRect/>
          </a:stretch>
        </p:blipFill>
        <p:spPr>
          <a:xfrm>
            <a:off x="10665618" y="244506"/>
            <a:ext cx="1327310" cy="414968"/>
          </a:xfrm>
          <a:prstGeom prst="rect">
            <a:avLst/>
          </a:prstGeom>
        </p:spPr>
      </p:pic>
    </p:spTree>
    <p:extLst>
      <p:ext uri="{BB962C8B-B14F-4D97-AF65-F5344CB8AC3E}">
        <p14:creationId xmlns:p14="http://schemas.microsoft.com/office/powerpoint/2010/main" val="4851629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Summary Slide ICONS  BLUE">
    <p:bg>
      <p:bgPr>
        <a:solidFill>
          <a:srgbClr val="008DF9"/>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a:t>This is a header</a:t>
            </a:r>
          </a:p>
        </p:txBody>
      </p:sp>
      <p:pic>
        <p:nvPicPr>
          <p:cNvPr id="44" name="Picture Placeholder 7" descr="Logo&#10;&#10;Description automatically generated">
            <a:extLst>
              <a:ext uri="{FF2B5EF4-FFF2-40B4-BE49-F238E27FC236}">
                <a16:creationId xmlns:a16="http://schemas.microsoft.com/office/drawing/2014/main" id="{48C4473C-FE18-BAF1-73D6-BF811DBCCD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3550215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reserve="1">
  <p:cSld name="6_BIO SLIDE">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6096000" y="0"/>
            <a:ext cx="6097208" cy="6858000"/>
          </a:xfrm>
          <a:prstGeom prst="rect">
            <a:avLst/>
          </a:prstGeom>
        </p:spPr>
        <p:txBody>
          <a:bodyPr lIns="91439" tIns="45719" rIns="91439" bIns="45719">
            <a:noAutofit/>
          </a:bodyPr>
          <a:lstStyle>
            <a:lvl1pPr>
              <a:defRPr>
                <a:solidFill>
                  <a:srgbClr val="4B4B50"/>
                </a:solidFill>
              </a:defRPr>
            </a:lvl1pPr>
          </a:lstStyle>
          <a:p>
            <a:endParaRPr/>
          </a:p>
        </p:txBody>
      </p:sp>
      <p:sp>
        <p:nvSpPr>
          <p:cNvPr id="63" name="Slide Subtitle"/>
          <p:cNvSpPr txBox="1">
            <a:spLocks noGrp="1"/>
          </p:cNvSpPr>
          <p:nvPr>
            <p:ph type="body" sz="quarter" idx="21"/>
          </p:nvPr>
        </p:nvSpPr>
        <p:spPr>
          <a:xfrm>
            <a:off x="603250"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1"/>
                </a:solidFill>
                <a:latin typeface="+mn-lt"/>
                <a:ea typeface="+mn-ea"/>
                <a:cs typeface="+mn-cs"/>
                <a:sym typeface="Poppins Bold"/>
              </a:defRPr>
            </a:lvl1pPr>
          </a:lstStyle>
          <a:p>
            <a:endParaRPr lang="en-GB"/>
          </a:p>
        </p:txBody>
      </p:sp>
      <p:sp>
        <p:nvSpPr>
          <p:cNvPr id="66" name="Slide Title"/>
          <p:cNvSpPr txBox="1">
            <a:spLocks noGrp="1"/>
          </p:cNvSpPr>
          <p:nvPr>
            <p:ph type="title" hasCustomPrompt="1"/>
          </p:nvPr>
        </p:nvSpPr>
        <p:spPr>
          <a:xfrm>
            <a:off x="603250" y="1493955"/>
            <a:ext cx="4889500" cy="717550"/>
          </a:xfrm>
          <a:prstGeom prst="rect">
            <a:avLst/>
          </a:prstGeom>
        </p:spPr>
        <p:txBody>
          <a:bodyPr>
            <a:normAutofit/>
          </a:bodyPr>
          <a:lstStyle>
            <a:lvl1pPr algn="l">
              <a:defRPr sz="3500" b="1" baseline="0">
                <a:solidFill>
                  <a:schemeClr val="bg1"/>
                </a:solidFill>
              </a:defRPr>
            </a:lvl1pPr>
          </a:lstStyle>
          <a:p>
            <a:r>
              <a:rPr lang="en-GB"/>
              <a:t>Slide Title</a:t>
            </a:r>
          </a:p>
        </p:txBody>
      </p:sp>
      <p:sp>
        <p:nvSpPr>
          <p:cNvPr id="64" name="Body Level One…"/>
          <p:cNvSpPr txBox="1">
            <a:spLocks noGrp="1"/>
          </p:cNvSpPr>
          <p:nvPr>
            <p:ph type="body" sz="half" idx="1" hasCustomPrompt="1"/>
          </p:nvPr>
        </p:nvSpPr>
        <p:spPr>
          <a:xfrm>
            <a:off x="603250" y="2667730"/>
            <a:ext cx="4889500" cy="4128315"/>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3" name="Picture 2">
            <a:extLst>
              <a:ext uri="{FF2B5EF4-FFF2-40B4-BE49-F238E27FC236}">
                <a16:creationId xmlns:a16="http://schemas.microsoft.com/office/drawing/2014/main" id="{3D1E1A4A-441B-9DE3-4FFB-0D255029B645}"/>
              </a:ext>
            </a:extLst>
          </p:cNvPr>
          <p:cNvPicPr>
            <a:picLocks noChangeAspect="1"/>
          </p:cNvPicPr>
          <p:nvPr userDrawn="1"/>
        </p:nvPicPr>
        <p:blipFill>
          <a:blip r:embed="rId2"/>
          <a:stretch>
            <a:fillRect/>
          </a:stretch>
        </p:blipFill>
        <p:spPr>
          <a:xfrm>
            <a:off x="10662558" y="242887"/>
            <a:ext cx="1286442" cy="402192"/>
          </a:xfrm>
          <a:prstGeom prst="rect">
            <a:avLst/>
          </a:prstGeom>
        </p:spPr>
      </p:pic>
    </p:spTree>
    <p:extLst>
      <p:ext uri="{BB962C8B-B14F-4D97-AF65-F5344CB8AC3E}">
        <p14:creationId xmlns:p14="http://schemas.microsoft.com/office/powerpoint/2010/main" val="496432695"/>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reserve="1">
  <p:cSld name="5_BIO SLIDE">
    <p:bg>
      <p:bgPr>
        <a:solidFill>
          <a:srgbClr val="008DF9"/>
        </a:solidFill>
        <a:effectLst/>
      </p:bgPr>
    </p:bg>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6096000" y="0"/>
            <a:ext cx="6097208" cy="6858000"/>
          </a:xfrm>
          <a:prstGeom prst="rect">
            <a:avLst/>
          </a:prstGeom>
        </p:spPr>
        <p:txBody>
          <a:bodyPr lIns="91439" tIns="45719" rIns="91439" bIns="45719">
            <a:noAutofit/>
          </a:bodyPr>
          <a:lstStyle>
            <a:lvl1pPr>
              <a:defRPr>
                <a:solidFill>
                  <a:srgbClr val="4B4B50"/>
                </a:solidFill>
              </a:defRPr>
            </a:lvl1pPr>
          </a:lstStyle>
          <a:p>
            <a:endParaRPr/>
          </a:p>
        </p:txBody>
      </p:sp>
      <p:sp>
        <p:nvSpPr>
          <p:cNvPr id="63" name="Slide Subtitle"/>
          <p:cNvSpPr txBox="1">
            <a:spLocks noGrp="1"/>
          </p:cNvSpPr>
          <p:nvPr>
            <p:ph type="body" sz="quarter" idx="21"/>
          </p:nvPr>
        </p:nvSpPr>
        <p:spPr>
          <a:xfrm>
            <a:off x="603250"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baseline="0">
                <a:solidFill>
                  <a:schemeClr val="bg1"/>
                </a:solidFill>
                <a:latin typeface="+mn-lt"/>
                <a:ea typeface="+mn-ea"/>
                <a:cs typeface="+mn-cs"/>
                <a:sym typeface="Poppins Bold"/>
              </a:defRPr>
            </a:lvl1pPr>
          </a:lstStyle>
          <a:p>
            <a:endParaRPr lang="en-GB"/>
          </a:p>
        </p:txBody>
      </p:sp>
      <p:sp>
        <p:nvSpPr>
          <p:cNvPr id="66" name="Slide Title"/>
          <p:cNvSpPr txBox="1">
            <a:spLocks noGrp="1"/>
          </p:cNvSpPr>
          <p:nvPr>
            <p:ph type="title" hasCustomPrompt="1"/>
          </p:nvPr>
        </p:nvSpPr>
        <p:spPr>
          <a:xfrm>
            <a:off x="603250" y="1455793"/>
            <a:ext cx="4889500" cy="717550"/>
          </a:xfrm>
          <a:prstGeom prst="rect">
            <a:avLst/>
          </a:prstGeom>
        </p:spPr>
        <p:txBody>
          <a:bodyPr>
            <a:normAutofit/>
          </a:bodyPr>
          <a:lstStyle>
            <a:lvl1pPr algn="l">
              <a:defRPr sz="3500" b="1" baseline="0">
                <a:solidFill>
                  <a:srgbClr val="4B4B51"/>
                </a:solidFill>
              </a:defRPr>
            </a:lvl1pPr>
          </a:lstStyle>
          <a:p>
            <a:r>
              <a:rPr lang="en-GB"/>
              <a:t>Slide Title</a:t>
            </a:r>
          </a:p>
        </p:txBody>
      </p:sp>
      <p:sp>
        <p:nvSpPr>
          <p:cNvPr id="64" name="Body Level One…"/>
          <p:cNvSpPr txBox="1">
            <a:spLocks noGrp="1"/>
          </p:cNvSpPr>
          <p:nvPr>
            <p:ph type="body" sz="half" idx="1" hasCustomPrompt="1"/>
          </p:nvPr>
        </p:nvSpPr>
        <p:spPr>
          <a:xfrm>
            <a:off x="603250" y="2667730"/>
            <a:ext cx="4889500" cy="4128315"/>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5" name="Picture Placeholder 7" descr="Logo&#10;&#10;Description automatically generated">
            <a:extLst>
              <a:ext uri="{FF2B5EF4-FFF2-40B4-BE49-F238E27FC236}">
                <a16:creationId xmlns:a16="http://schemas.microsoft.com/office/drawing/2014/main" id="{09CC4B53-311A-3B3A-7A70-FFA6965D712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2379086238"/>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6_KEYNOTE">
    <p:bg>
      <p:bgPr>
        <a:solidFill>
          <a:srgbClr val="008DF9"/>
        </a:solidFill>
        <a:effectLst/>
      </p:bgPr>
    </p:bg>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6096000" y="0"/>
            <a:ext cx="6097208" cy="6858000"/>
          </a:xfrm>
          <a:prstGeom prst="rect">
            <a:avLst/>
          </a:prstGeom>
        </p:spPr>
        <p:txBody>
          <a:bodyPr lIns="91439" tIns="45719" rIns="91439" bIns="45719">
            <a:noAutofit/>
          </a:bodyPr>
          <a:lstStyle>
            <a:lvl1pPr>
              <a:defRPr>
                <a:solidFill>
                  <a:srgbClr val="4B4B50"/>
                </a:solidFill>
              </a:defRPr>
            </a:lvl1pPr>
          </a:lstStyle>
          <a:p>
            <a:endParaRPr/>
          </a:p>
        </p:txBody>
      </p:sp>
      <p:pic>
        <p:nvPicPr>
          <p:cNvPr id="9" name="Picture 8">
            <a:extLst>
              <a:ext uri="{FF2B5EF4-FFF2-40B4-BE49-F238E27FC236}">
                <a16:creationId xmlns:a16="http://schemas.microsoft.com/office/drawing/2014/main" id="{93635B8D-7469-326B-E35C-3E97C0A2FB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3001" y="645080"/>
            <a:ext cx="5249749" cy="4203746"/>
          </a:xfrm>
          <a:prstGeom prst="rect">
            <a:avLst/>
          </a:prstGeom>
        </p:spPr>
      </p:pic>
      <p:sp>
        <p:nvSpPr>
          <p:cNvPr id="10" name="Slide Subtitle">
            <a:extLst>
              <a:ext uri="{FF2B5EF4-FFF2-40B4-BE49-F238E27FC236}">
                <a16:creationId xmlns:a16="http://schemas.microsoft.com/office/drawing/2014/main" id="{70253A1C-382F-CE18-99D7-21E056A6B44E}"/>
              </a:ext>
            </a:extLst>
          </p:cNvPr>
          <p:cNvSpPr txBox="1">
            <a:spLocks noGrp="1"/>
          </p:cNvSpPr>
          <p:nvPr>
            <p:ph type="body" sz="quarter" idx="21"/>
          </p:nvPr>
        </p:nvSpPr>
        <p:spPr>
          <a:xfrm>
            <a:off x="603250" y="1780898"/>
            <a:ext cx="4889500" cy="467390"/>
          </a:xfrm>
          <a:prstGeom prst="rect">
            <a:avLst/>
          </a:prstGeom>
        </p:spPr>
        <p:txBody>
          <a:bodyPr lIns="45719" tIns="45719" rIns="45719" bIns="45719"/>
          <a:lstStyle>
            <a:lvl1pPr marL="0" indent="0" algn="l" defTabSz="359092">
              <a:lnSpc>
                <a:spcPct val="100000"/>
              </a:lnSpc>
              <a:spcBef>
                <a:spcPts val="0"/>
              </a:spcBef>
              <a:buSzTx/>
              <a:buNone/>
              <a:defRPr sz="1800" baseline="0">
                <a:solidFill>
                  <a:schemeClr val="bg1"/>
                </a:solidFill>
                <a:latin typeface="+mn-lt"/>
                <a:ea typeface="+mn-ea"/>
                <a:cs typeface="+mn-cs"/>
                <a:sym typeface="Poppins Bold"/>
              </a:defRPr>
            </a:lvl1pPr>
          </a:lstStyle>
          <a:p>
            <a:endParaRPr lang="en-GB"/>
          </a:p>
        </p:txBody>
      </p:sp>
      <p:sp>
        <p:nvSpPr>
          <p:cNvPr id="11" name="Slide Title">
            <a:extLst>
              <a:ext uri="{FF2B5EF4-FFF2-40B4-BE49-F238E27FC236}">
                <a16:creationId xmlns:a16="http://schemas.microsoft.com/office/drawing/2014/main" id="{7C0D96EE-01CA-BC63-D2E7-A11A4471ACEB}"/>
              </a:ext>
            </a:extLst>
          </p:cNvPr>
          <p:cNvSpPr txBox="1">
            <a:spLocks noGrp="1"/>
          </p:cNvSpPr>
          <p:nvPr>
            <p:ph type="title" hasCustomPrompt="1"/>
          </p:nvPr>
        </p:nvSpPr>
        <p:spPr>
          <a:xfrm>
            <a:off x="603250" y="2014593"/>
            <a:ext cx="4889500" cy="717550"/>
          </a:xfrm>
          <a:prstGeom prst="rect">
            <a:avLst/>
          </a:prstGeom>
        </p:spPr>
        <p:txBody>
          <a:bodyPr>
            <a:normAutofit/>
          </a:bodyPr>
          <a:lstStyle>
            <a:lvl1pPr algn="l">
              <a:defRPr sz="3500" b="1" baseline="0">
                <a:solidFill>
                  <a:srgbClr val="4B4B51"/>
                </a:solidFill>
              </a:defRPr>
            </a:lvl1pPr>
          </a:lstStyle>
          <a:p>
            <a:r>
              <a:rPr lang="en-GB"/>
              <a:t>Name</a:t>
            </a:r>
          </a:p>
        </p:txBody>
      </p:sp>
      <p:pic>
        <p:nvPicPr>
          <p:cNvPr id="12" name="Picture Placeholder 7" descr="Logo&#10;&#10;Description automatically generated">
            <a:extLst>
              <a:ext uri="{FF2B5EF4-FFF2-40B4-BE49-F238E27FC236}">
                <a16:creationId xmlns:a16="http://schemas.microsoft.com/office/drawing/2014/main" id="{D60DBACD-B9B7-4664-A532-6C0F4339576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3" name="Slide Subtitle">
            <a:extLst>
              <a:ext uri="{FF2B5EF4-FFF2-40B4-BE49-F238E27FC236}">
                <a16:creationId xmlns:a16="http://schemas.microsoft.com/office/drawing/2014/main" id="{CBC67F71-F8C2-4D50-8CCB-22B715FF3005}"/>
              </a:ext>
            </a:extLst>
          </p:cNvPr>
          <p:cNvSpPr txBox="1">
            <a:spLocks noGrp="1"/>
          </p:cNvSpPr>
          <p:nvPr>
            <p:ph type="body" sz="quarter" idx="23" hasCustomPrompt="1"/>
          </p:nvPr>
        </p:nvSpPr>
        <p:spPr>
          <a:xfrm>
            <a:off x="603250" y="2573393"/>
            <a:ext cx="4889500" cy="467390"/>
          </a:xfrm>
          <a:prstGeom prst="rect">
            <a:avLst/>
          </a:prstGeom>
        </p:spPr>
        <p:txBody>
          <a:bodyPr lIns="45719" tIns="45719" rIns="45719" bIns="45719"/>
          <a:lstStyle>
            <a:lvl1pPr marL="0" indent="0" algn="l" defTabSz="359092">
              <a:lnSpc>
                <a:spcPct val="100000"/>
              </a:lnSpc>
              <a:spcBef>
                <a:spcPts val="0"/>
              </a:spcBef>
              <a:buSzTx/>
              <a:buNone/>
              <a:defRPr sz="1800" baseline="0">
                <a:solidFill>
                  <a:schemeClr val="bg1"/>
                </a:solidFill>
                <a:latin typeface="+mn-lt"/>
                <a:ea typeface="+mn-ea"/>
                <a:cs typeface="+mn-cs"/>
                <a:sym typeface="Poppins Bold"/>
              </a:defRPr>
            </a:lvl1pPr>
          </a:lstStyle>
          <a:p>
            <a:r>
              <a:rPr lang="en-GB"/>
              <a:t>Add title </a:t>
            </a:r>
          </a:p>
        </p:txBody>
      </p:sp>
    </p:spTree>
    <p:extLst>
      <p:ext uri="{BB962C8B-B14F-4D97-AF65-F5344CB8AC3E}">
        <p14:creationId xmlns:p14="http://schemas.microsoft.com/office/powerpoint/2010/main" val="802290289"/>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8_PANELIST SLIDE_2">
    <p:bg>
      <p:bgPr>
        <a:solidFill>
          <a:schemeClr val="bg1"/>
        </a:solidFill>
        <a:effectLst/>
      </p:bgPr>
    </p:bg>
    <p:spTree>
      <p:nvGrpSpPr>
        <p:cNvPr id="1" name=""/>
        <p:cNvGrpSpPr/>
        <p:nvPr/>
      </p:nvGrpSpPr>
      <p:grpSpPr>
        <a:xfrm>
          <a:off x="0" y="0"/>
          <a:ext cx="0" cy="0"/>
          <a:chOff x="0" y="0"/>
          <a:chExt cx="0" cy="0"/>
        </a:xfrm>
      </p:grpSpPr>
      <p:sp>
        <p:nvSpPr>
          <p:cNvPr id="30" name="Text Placeholder 12">
            <a:extLst>
              <a:ext uri="{FF2B5EF4-FFF2-40B4-BE49-F238E27FC236}">
                <a16:creationId xmlns:a16="http://schemas.microsoft.com/office/drawing/2014/main" id="{D3E44D67-3FB4-E7A7-1CB2-186679F831E6}"/>
              </a:ext>
            </a:extLst>
          </p:cNvPr>
          <p:cNvSpPr>
            <a:spLocks noGrp="1"/>
          </p:cNvSpPr>
          <p:nvPr>
            <p:ph type="body" sz="quarter" idx="10" hasCustomPrompt="1"/>
          </p:nvPr>
        </p:nvSpPr>
        <p:spPr>
          <a:xfrm>
            <a:off x="980499"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31" name="Text Placeholder 12">
            <a:extLst>
              <a:ext uri="{FF2B5EF4-FFF2-40B4-BE49-F238E27FC236}">
                <a16:creationId xmlns:a16="http://schemas.microsoft.com/office/drawing/2014/main" id="{18A1CF9D-2A63-F66A-254F-F31C8E45BA78}"/>
              </a:ext>
            </a:extLst>
          </p:cNvPr>
          <p:cNvSpPr>
            <a:spLocks noGrp="1"/>
          </p:cNvSpPr>
          <p:nvPr>
            <p:ph type="body" sz="quarter" idx="33" hasCustomPrompt="1"/>
          </p:nvPr>
        </p:nvSpPr>
        <p:spPr>
          <a:xfrm>
            <a:off x="980499" y="974371"/>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34" name="Text Placeholder 12">
            <a:extLst>
              <a:ext uri="{FF2B5EF4-FFF2-40B4-BE49-F238E27FC236}">
                <a16:creationId xmlns:a16="http://schemas.microsoft.com/office/drawing/2014/main" id="{D664F6C9-E941-FC6D-475A-A8D28BAB7E43}"/>
              </a:ext>
            </a:extLst>
          </p:cNvPr>
          <p:cNvSpPr>
            <a:spLocks noGrp="1"/>
          </p:cNvSpPr>
          <p:nvPr>
            <p:ph type="body" sz="quarter" idx="18" hasCustomPrompt="1"/>
          </p:nvPr>
        </p:nvSpPr>
        <p:spPr>
          <a:xfrm>
            <a:off x="3644186"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37" name="Text Placeholder 12">
            <a:extLst>
              <a:ext uri="{FF2B5EF4-FFF2-40B4-BE49-F238E27FC236}">
                <a16:creationId xmlns:a16="http://schemas.microsoft.com/office/drawing/2014/main" id="{4E4F6AF7-7BA1-75DF-617C-13A27F83EE83}"/>
              </a:ext>
            </a:extLst>
          </p:cNvPr>
          <p:cNvSpPr>
            <a:spLocks noGrp="1"/>
          </p:cNvSpPr>
          <p:nvPr>
            <p:ph type="body" sz="quarter" idx="20" hasCustomPrompt="1"/>
          </p:nvPr>
        </p:nvSpPr>
        <p:spPr>
          <a:xfrm>
            <a:off x="6349286"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0" name="Text Placeholder 12">
            <a:extLst>
              <a:ext uri="{FF2B5EF4-FFF2-40B4-BE49-F238E27FC236}">
                <a16:creationId xmlns:a16="http://schemas.microsoft.com/office/drawing/2014/main" id="{8461DCF4-17E1-B362-5C90-F4A93C58E9EA}"/>
              </a:ext>
            </a:extLst>
          </p:cNvPr>
          <p:cNvSpPr>
            <a:spLocks noGrp="1"/>
          </p:cNvSpPr>
          <p:nvPr>
            <p:ph type="body" sz="quarter" idx="34" hasCustomPrompt="1"/>
          </p:nvPr>
        </p:nvSpPr>
        <p:spPr>
          <a:xfrm>
            <a:off x="9079786"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2" name="Text Placeholder 12">
            <a:extLst>
              <a:ext uri="{FF2B5EF4-FFF2-40B4-BE49-F238E27FC236}">
                <a16:creationId xmlns:a16="http://schemas.microsoft.com/office/drawing/2014/main" id="{89DF556F-B173-72FE-AB1D-80AF0DE65692}"/>
              </a:ext>
            </a:extLst>
          </p:cNvPr>
          <p:cNvSpPr>
            <a:spLocks noGrp="1"/>
          </p:cNvSpPr>
          <p:nvPr>
            <p:ph type="body" sz="quarter" idx="35" hasCustomPrompt="1"/>
          </p:nvPr>
        </p:nvSpPr>
        <p:spPr>
          <a:xfrm>
            <a:off x="3629914"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43" name="Text Placeholder 12">
            <a:extLst>
              <a:ext uri="{FF2B5EF4-FFF2-40B4-BE49-F238E27FC236}">
                <a16:creationId xmlns:a16="http://schemas.microsoft.com/office/drawing/2014/main" id="{875B5A61-5A54-8C8A-5926-2B5C8BE45802}"/>
              </a:ext>
            </a:extLst>
          </p:cNvPr>
          <p:cNvSpPr>
            <a:spLocks noGrp="1"/>
          </p:cNvSpPr>
          <p:nvPr>
            <p:ph type="body" sz="quarter" idx="36" hasCustomPrompt="1"/>
          </p:nvPr>
        </p:nvSpPr>
        <p:spPr>
          <a:xfrm>
            <a:off x="6314499"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44" name="Text Placeholder 12">
            <a:extLst>
              <a:ext uri="{FF2B5EF4-FFF2-40B4-BE49-F238E27FC236}">
                <a16:creationId xmlns:a16="http://schemas.microsoft.com/office/drawing/2014/main" id="{A1B1AF86-1D8B-9016-7335-91EB49E4A26A}"/>
              </a:ext>
            </a:extLst>
          </p:cNvPr>
          <p:cNvSpPr>
            <a:spLocks noGrp="1"/>
          </p:cNvSpPr>
          <p:nvPr>
            <p:ph type="body" sz="quarter" idx="37" hasCustomPrompt="1"/>
          </p:nvPr>
        </p:nvSpPr>
        <p:spPr>
          <a:xfrm>
            <a:off x="9081145"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65" name="Bowl of pappardelle pasta with parsley butter, roasted hazelnuts and shaved parmesan cheese"/>
          <p:cNvSpPr>
            <a:spLocks noGrp="1"/>
          </p:cNvSpPr>
          <p:nvPr>
            <p:ph type="pic" idx="22"/>
          </p:nvPr>
        </p:nvSpPr>
        <p:spPr>
          <a:xfrm>
            <a:off x="819229" y="1725058"/>
            <a:ext cx="2352459" cy="2115811"/>
          </a:xfrm>
          <a:prstGeom prst="rect">
            <a:avLst/>
          </a:prstGeom>
        </p:spPr>
        <p:txBody>
          <a:bodyPr lIns="91439" tIns="45719" rIns="91439" bIns="45719">
            <a:noAutofit/>
          </a:bodyPr>
          <a:lstStyle>
            <a:lvl1pPr>
              <a:defRPr>
                <a:solidFill>
                  <a:srgbClr val="4B4B50"/>
                </a:solidFill>
              </a:defRPr>
            </a:lvl1pPr>
          </a:lstStyle>
          <a:p>
            <a:endParaRPr/>
          </a:p>
        </p:txBody>
      </p:sp>
      <p:pic>
        <p:nvPicPr>
          <p:cNvPr id="24" name="Picture Placeholder 7" descr="Logo&#10;&#10;Description automatically generated">
            <a:extLst>
              <a:ext uri="{FF2B5EF4-FFF2-40B4-BE49-F238E27FC236}">
                <a16:creationId xmlns:a16="http://schemas.microsoft.com/office/drawing/2014/main" id="{29149C55-DABE-A60B-C911-017EFDCB338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25" name="Text Placeholder 15">
            <a:extLst>
              <a:ext uri="{FF2B5EF4-FFF2-40B4-BE49-F238E27FC236}">
                <a16:creationId xmlns:a16="http://schemas.microsoft.com/office/drawing/2014/main" id="{5B1211E4-0447-A0BB-E215-17CE7BB351A1}"/>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rgbClr val="4B4B51"/>
                </a:solidFill>
                <a:latin typeface="Poppins" pitchFamily="2" charset="77"/>
              </a:defRPr>
            </a:lvl1pPr>
          </a:lstStyle>
          <a:p>
            <a:r>
              <a:rPr lang="en-US"/>
              <a:t>Header here</a:t>
            </a:r>
          </a:p>
        </p:txBody>
      </p:sp>
      <p:sp>
        <p:nvSpPr>
          <p:cNvPr id="48" name="Bowl of pappardelle pasta with parsley butter, roasted hazelnuts and shaved parmesan cheese">
            <a:extLst>
              <a:ext uri="{FF2B5EF4-FFF2-40B4-BE49-F238E27FC236}">
                <a16:creationId xmlns:a16="http://schemas.microsoft.com/office/drawing/2014/main" id="{919353C0-91B1-B723-0AC6-B8C5C691BAA9}"/>
              </a:ext>
            </a:extLst>
          </p:cNvPr>
          <p:cNvSpPr>
            <a:spLocks noGrp="1"/>
          </p:cNvSpPr>
          <p:nvPr>
            <p:ph type="pic" idx="38"/>
          </p:nvPr>
        </p:nvSpPr>
        <p:spPr>
          <a:xfrm>
            <a:off x="3541163" y="1725058"/>
            <a:ext cx="2352459" cy="2115811"/>
          </a:xfrm>
          <a:prstGeom prst="rect">
            <a:avLst/>
          </a:prstGeom>
        </p:spPr>
        <p:txBody>
          <a:bodyPr lIns="91439" tIns="45719" rIns="91439" bIns="45719">
            <a:noAutofit/>
          </a:bodyPr>
          <a:lstStyle>
            <a:lvl1pPr>
              <a:defRPr>
                <a:solidFill>
                  <a:srgbClr val="4B4B50"/>
                </a:solidFill>
              </a:defRPr>
            </a:lvl1pPr>
          </a:lstStyle>
          <a:p>
            <a:endParaRPr/>
          </a:p>
        </p:txBody>
      </p:sp>
      <p:sp>
        <p:nvSpPr>
          <p:cNvPr id="49" name="Bowl of pappardelle pasta with parsley butter, roasted hazelnuts and shaved parmesan cheese">
            <a:extLst>
              <a:ext uri="{FF2B5EF4-FFF2-40B4-BE49-F238E27FC236}">
                <a16:creationId xmlns:a16="http://schemas.microsoft.com/office/drawing/2014/main" id="{E64A906B-6552-B89A-A32B-415C16B9C9C1}"/>
              </a:ext>
            </a:extLst>
          </p:cNvPr>
          <p:cNvSpPr>
            <a:spLocks noGrp="1"/>
          </p:cNvSpPr>
          <p:nvPr>
            <p:ph type="pic" idx="39"/>
          </p:nvPr>
        </p:nvSpPr>
        <p:spPr>
          <a:xfrm>
            <a:off x="6241833" y="1725058"/>
            <a:ext cx="2352459" cy="2115811"/>
          </a:xfrm>
          <a:prstGeom prst="rect">
            <a:avLst/>
          </a:prstGeom>
        </p:spPr>
        <p:txBody>
          <a:bodyPr lIns="91439" tIns="45719" rIns="91439" bIns="45719">
            <a:noAutofit/>
          </a:bodyPr>
          <a:lstStyle>
            <a:lvl1pPr>
              <a:defRPr>
                <a:solidFill>
                  <a:srgbClr val="4B4B50"/>
                </a:solidFill>
              </a:defRPr>
            </a:lvl1pPr>
          </a:lstStyle>
          <a:p>
            <a:endParaRPr/>
          </a:p>
        </p:txBody>
      </p:sp>
      <p:sp>
        <p:nvSpPr>
          <p:cNvPr id="50" name="Bowl of pappardelle pasta with parsley butter, roasted hazelnuts and shaved parmesan cheese">
            <a:extLst>
              <a:ext uri="{FF2B5EF4-FFF2-40B4-BE49-F238E27FC236}">
                <a16:creationId xmlns:a16="http://schemas.microsoft.com/office/drawing/2014/main" id="{280A225A-25B2-71B9-0C6F-D653986EA915}"/>
              </a:ext>
            </a:extLst>
          </p:cNvPr>
          <p:cNvSpPr>
            <a:spLocks noGrp="1"/>
          </p:cNvSpPr>
          <p:nvPr>
            <p:ph type="pic" idx="40"/>
          </p:nvPr>
        </p:nvSpPr>
        <p:spPr>
          <a:xfrm>
            <a:off x="8985033" y="1735691"/>
            <a:ext cx="2352459" cy="2115811"/>
          </a:xfrm>
          <a:prstGeom prst="rect">
            <a:avLst/>
          </a:prstGeom>
        </p:spPr>
        <p:txBody>
          <a:bodyPr lIns="91439" tIns="45719" rIns="91439" bIns="45719">
            <a:noAutofit/>
          </a:bodyPr>
          <a:lstStyle>
            <a:lvl1pPr>
              <a:defRPr>
                <a:solidFill>
                  <a:srgbClr val="4B4B50"/>
                </a:solidFill>
              </a:defRPr>
            </a:lvl1pPr>
          </a:lstStyle>
          <a:p>
            <a:endParaRPr/>
          </a:p>
        </p:txBody>
      </p:sp>
      <p:sp>
        <p:nvSpPr>
          <p:cNvPr id="51" name="Text Placeholder 12">
            <a:extLst>
              <a:ext uri="{FF2B5EF4-FFF2-40B4-BE49-F238E27FC236}">
                <a16:creationId xmlns:a16="http://schemas.microsoft.com/office/drawing/2014/main" id="{00BD1E16-89AD-E41A-3CB6-5C003E4D6588}"/>
              </a:ext>
            </a:extLst>
          </p:cNvPr>
          <p:cNvSpPr>
            <a:spLocks noGrp="1"/>
          </p:cNvSpPr>
          <p:nvPr>
            <p:ph type="body" sz="quarter" idx="41" hasCustomPrompt="1"/>
          </p:nvPr>
        </p:nvSpPr>
        <p:spPr>
          <a:xfrm>
            <a:off x="972423"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pic>
        <p:nvPicPr>
          <p:cNvPr id="52" name="carbongaplogo.png" descr="carbongaplogo.png">
            <a:extLst>
              <a:ext uri="{FF2B5EF4-FFF2-40B4-BE49-F238E27FC236}">
                <a16:creationId xmlns:a16="http://schemas.microsoft.com/office/drawing/2014/main" id="{6CF1FFA9-9C19-5D50-1BA7-EC2123412335}"/>
              </a:ext>
            </a:extLst>
          </p:cNvPr>
          <p:cNvPicPr>
            <a:picLocks noChangeAspect="1"/>
          </p:cNvPicPr>
          <p:nvPr userDrawn="1"/>
        </p:nvPicPr>
        <p:blipFill>
          <a:blip r:embed="rId3"/>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810803237"/>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7_PANELIST SLIDE">
    <p:bg>
      <p:bgPr>
        <a:solidFill>
          <a:srgbClr val="008DF9"/>
        </a:solidFill>
        <a:effectLst/>
      </p:bgPr>
    </p:bg>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1056305"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63" name="Slide Subtitle"/>
          <p:cNvSpPr txBox="1">
            <a:spLocks noGrp="1"/>
          </p:cNvSpPr>
          <p:nvPr>
            <p:ph type="body" sz="quarter" idx="21" hasCustomPrompt="1"/>
          </p:nvPr>
        </p:nvSpPr>
        <p:spPr>
          <a:xfrm>
            <a:off x="1056305" y="4663275"/>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2" name="Bowl of pappardelle pasta with parsley butter, roasted hazelnuts and shaved parmesan cheese">
            <a:extLst>
              <a:ext uri="{FF2B5EF4-FFF2-40B4-BE49-F238E27FC236}">
                <a16:creationId xmlns:a16="http://schemas.microsoft.com/office/drawing/2014/main" id="{79B77079-A977-0B82-542E-434DDD0319F4}"/>
              </a:ext>
            </a:extLst>
          </p:cNvPr>
          <p:cNvSpPr>
            <a:spLocks noGrp="1"/>
          </p:cNvSpPr>
          <p:nvPr>
            <p:ph type="pic" idx="23"/>
          </p:nvPr>
        </p:nvSpPr>
        <p:spPr>
          <a:xfrm>
            <a:off x="3651250"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4" name="Bowl of pappardelle pasta with parsley butter, roasted hazelnuts and shaved parmesan cheese">
            <a:extLst>
              <a:ext uri="{FF2B5EF4-FFF2-40B4-BE49-F238E27FC236}">
                <a16:creationId xmlns:a16="http://schemas.microsoft.com/office/drawing/2014/main" id="{B144C562-5A3D-3DB2-14D8-A87F069A98A4}"/>
              </a:ext>
            </a:extLst>
          </p:cNvPr>
          <p:cNvSpPr>
            <a:spLocks noGrp="1"/>
          </p:cNvSpPr>
          <p:nvPr>
            <p:ph type="pic" idx="24"/>
          </p:nvPr>
        </p:nvSpPr>
        <p:spPr>
          <a:xfrm>
            <a:off x="6246194"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5" name="Bowl of pappardelle pasta with parsley butter, roasted hazelnuts and shaved parmesan cheese">
            <a:extLst>
              <a:ext uri="{FF2B5EF4-FFF2-40B4-BE49-F238E27FC236}">
                <a16:creationId xmlns:a16="http://schemas.microsoft.com/office/drawing/2014/main" id="{F864597F-B87F-612B-DC58-5FE82C712BC5}"/>
              </a:ext>
            </a:extLst>
          </p:cNvPr>
          <p:cNvSpPr>
            <a:spLocks noGrp="1"/>
          </p:cNvSpPr>
          <p:nvPr>
            <p:ph type="pic" idx="25"/>
          </p:nvPr>
        </p:nvSpPr>
        <p:spPr>
          <a:xfrm>
            <a:off x="8841139"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7" name="Slide Subtitle">
            <a:extLst>
              <a:ext uri="{FF2B5EF4-FFF2-40B4-BE49-F238E27FC236}">
                <a16:creationId xmlns:a16="http://schemas.microsoft.com/office/drawing/2014/main" id="{E7CC8711-8831-8259-BCA6-51B5FF03A964}"/>
              </a:ext>
            </a:extLst>
          </p:cNvPr>
          <p:cNvSpPr txBox="1">
            <a:spLocks noGrp="1"/>
          </p:cNvSpPr>
          <p:nvPr>
            <p:ph type="body" sz="quarter" idx="26" hasCustomPrompt="1"/>
          </p:nvPr>
        </p:nvSpPr>
        <p:spPr>
          <a:xfrm>
            <a:off x="3647105" y="4663275"/>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9" name="Slide Subtitle">
            <a:extLst>
              <a:ext uri="{FF2B5EF4-FFF2-40B4-BE49-F238E27FC236}">
                <a16:creationId xmlns:a16="http://schemas.microsoft.com/office/drawing/2014/main" id="{A3EA9AF1-4B2F-2FCF-851A-1D8F27D63A14}"/>
              </a:ext>
            </a:extLst>
          </p:cNvPr>
          <p:cNvSpPr txBox="1">
            <a:spLocks noGrp="1"/>
          </p:cNvSpPr>
          <p:nvPr>
            <p:ph type="body" sz="quarter" idx="27" hasCustomPrompt="1"/>
          </p:nvPr>
        </p:nvSpPr>
        <p:spPr>
          <a:xfrm>
            <a:off x="6246194" y="4674998"/>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11" name="Slide Subtitle">
            <a:extLst>
              <a:ext uri="{FF2B5EF4-FFF2-40B4-BE49-F238E27FC236}">
                <a16:creationId xmlns:a16="http://schemas.microsoft.com/office/drawing/2014/main" id="{5CE4D649-862A-993E-E6AE-57F94A900F6D}"/>
              </a:ext>
            </a:extLst>
          </p:cNvPr>
          <p:cNvSpPr txBox="1">
            <a:spLocks noGrp="1"/>
          </p:cNvSpPr>
          <p:nvPr>
            <p:ph type="body" sz="quarter" idx="28" hasCustomPrompt="1"/>
          </p:nvPr>
        </p:nvSpPr>
        <p:spPr>
          <a:xfrm>
            <a:off x="8825271" y="4674998"/>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20" name="Slide Subtitle">
            <a:extLst>
              <a:ext uri="{FF2B5EF4-FFF2-40B4-BE49-F238E27FC236}">
                <a16:creationId xmlns:a16="http://schemas.microsoft.com/office/drawing/2014/main" id="{E30BCB29-8F81-E4F3-507A-1527DB2ED9E5}"/>
              </a:ext>
            </a:extLst>
          </p:cNvPr>
          <p:cNvSpPr txBox="1">
            <a:spLocks noGrp="1"/>
          </p:cNvSpPr>
          <p:nvPr>
            <p:ph type="body" sz="quarter" idx="29" hasCustomPrompt="1"/>
          </p:nvPr>
        </p:nvSpPr>
        <p:spPr>
          <a:xfrm>
            <a:off x="3647105"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sp>
        <p:nvSpPr>
          <p:cNvPr id="21" name="Slide Subtitle">
            <a:extLst>
              <a:ext uri="{FF2B5EF4-FFF2-40B4-BE49-F238E27FC236}">
                <a16:creationId xmlns:a16="http://schemas.microsoft.com/office/drawing/2014/main" id="{D7423EF7-17A2-4907-D612-7FFA39E2FA21}"/>
              </a:ext>
            </a:extLst>
          </p:cNvPr>
          <p:cNvSpPr txBox="1">
            <a:spLocks noGrp="1"/>
          </p:cNvSpPr>
          <p:nvPr>
            <p:ph type="body" sz="quarter" idx="30" hasCustomPrompt="1"/>
          </p:nvPr>
        </p:nvSpPr>
        <p:spPr>
          <a:xfrm>
            <a:off x="1039372"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sp>
        <p:nvSpPr>
          <p:cNvPr id="22" name="Slide Subtitle">
            <a:extLst>
              <a:ext uri="{FF2B5EF4-FFF2-40B4-BE49-F238E27FC236}">
                <a16:creationId xmlns:a16="http://schemas.microsoft.com/office/drawing/2014/main" id="{71D74219-CA6F-95F8-33DA-97ADB0C6C246}"/>
              </a:ext>
            </a:extLst>
          </p:cNvPr>
          <p:cNvSpPr txBox="1">
            <a:spLocks noGrp="1"/>
          </p:cNvSpPr>
          <p:nvPr>
            <p:ph type="body" sz="quarter" idx="31" hasCustomPrompt="1"/>
          </p:nvPr>
        </p:nvSpPr>
        <p:spPr>
          <a:xfrm>
            <a:off x="6229438"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sp>
        <p:nvSpPr>
          <p:cNvPr id="23" name="Slide Subtitle">
            <a:extLst>
              <a:ext uri="{FF2B5EF4-FFF2-40B4-BE49-F238E27FC236}">
                <a16:creationId xmlns:a16="http://schemas.microsoft.com/office/drawing/2014/main" id="{37592E64-391D-85F4-E66F-62E81DB6633F}"/>
              </a:ext>
            </a:extLst>
          </p:cNvPr>
          <p:cNvSpPr txBox="1">
            <a:spLocks noGrp="1"/>
          </p:cNvSpPr>
          <p:nvPr>
            <p:ph type="body" sz="quarter" idx="32" hasCustomPrompt="1"/>
          </p:nvPr>
        </p:nvSpPr>
        <p:spPr>
          <a:xfrm>
            <a:off x="8803305"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pic>
        <p:nvPicPr>
          <p:cNvPr id="24" name="Picture Placeholder 7" descr="Logo&#10;&#10;Description automatically generated">
            <a:extLst>
              <a:ext uri="{FF2B5EF4-FFF2-40B4-BE49-F238E27FC236}">
                <a16:creationId xmlns:a16="http://schemas.microsoft.com/office/drawing/2014/main" id="{29149C55-DABE-A60B-C911-017EFDCB338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25" name="Text Placeholder 15">
            <a:extLst>
              <a:ext uri="{FF2B5EF4-FFF2-40B4-BE49-F238E27FC236}">
                <a16:creationId xmlns:a16="http://schemas.microsoft.com/office/drawing/2014/main" id="{5B1211E4-0447-A0BB-E215-17CE7BB351A1}"/>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Poppins" pitchFamily="2" charset="77"/>
              </a:defRPr>
            </a:lvl1pPr>
          </a:lstStyle>
          <a:p>
            <a:r>
              <a:rPr lang="en-US"/>
              <a:t>Header here</a:t>
            </a:r>
          </a:p>
        </p:txBody>
      </p:sp>
    </p:spTree>
    <p:extLst>
      <p:ext uri="{BB962C8B-B14F-4D97-AF65-F5344CB8AC3E}">
        <p14:creationId xmlns:p14="http://schemas.microsoft.com/office/powerpoint/2010/main" val="2390369892"/>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008DF9"/>
        </a:solidFill>
        <a:effectLst/>
      </p:bgPr>
    </p:bg>
    <p:spTree>
      <p:nvGrpSpPr>
        <p:cNvPr id="1" name=""/>
        <p:cNvGrpSpPr/>
        <p:nvPr/>
      </p:nvGrpSpPr>
      <p:grpSpPr>
        <a:xfrm>
          <a:off x="0" y="0"/>
          <a:ext cx="0" cy="0"/>
          <a:chOff x="0" y="0"/>
          <a:chExt cx="0" cy="0"/>
        </a:xfrm>
      </p:grpSpPr>
      <p:pic>
        <p:nvPicPr>
          <p:cNvPr id="13" name="Picture Placeholder 7" descr="Logo&#10;&#10;Description automatically generated">
            <a:extLst>
              <a:ext uri="{FF2B5EF4-FFF2-40B4-BE49-F238E27FC236}">
                <a16:creationId xmlns:a16="http://schemas.microsoft.com/office/drawing/2014/main" id="{26E73E30-AC7F-EABB-6E98-D34B07568B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4248032274"/>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9_STRICKING FACT BLUE">
    <p:bg>
      <p:bgPr>
        <a:solidFill>
          <a:srgbClr val="008DF9"/>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395869182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1_STRICKING FACT ORANGE">
    <p:bg>
      <p:bgPr>
        <a:solidFill>
          <a:srgbClr val="EF642A"/>
        </a:solidFill>
        <a:effectLst/>
      </p:bgPr>
    </p:bg>
    <p:spTree>
      <p:nvGrpSpPr>
        <p:cNvPr id="1" name=""/>
        <p:cNvGrpSpPr/>
        <p:nvPr/>
      </p:nvGrpSpPr>
      <p:grpSpPr>
        <a:xfrm>
          <a:off x="0" y="0"/>
          <a:ext cx="0" cy="0"/>
          <a:chOff x="0" y="0"/>
          <a:chExt cx="0" cy="0"/>
        </a:xfrm>
      </p:grpSpPr>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6" name="Body Level One…">
            <a:extLst>
              <a:ext uri="{FF2B5EF4-FFF2-40B4-BE49-F238E27FC236}">
                <a16:creationId xmlns:a16="http://schemas.microsoft.com/office/drawing/2014/main" id="{CEC9DDFB-916F-FD98-EC0D-EA16F298BCCD}"/>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spTree>
    <p:extLst>
      <p:ext uri="{BB962C8B-B14F-4D97-AF65-F5344CB8AC3E}">
        <p14:creationId xmlns:p14="http://schemas.microsoft.com/office/powerpoint/2010/main" val="973697435"/>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1_STRICKING FACT GREEN">
    <p:bg>
      <p:bgPr>
        <a:solidFill>
          <a:srgbClr val="3FD238"/>
        </a:solidFill>
        <a:effectLst/>
      </p:bgPr>
    </p:bg>
    <p:spTree>
      <p:nvGrpSpPr>
        <p:cNvPr id="1" name=""/>
        <p:cNvGrpSpPr/>
        <p:nvPr/>
      </p:nvGrpSpPr>
      <p:grpSpPr>
        <a:xfrm>
          <a:off x="0" y="0"/>
          <a:ext cx="0" cy="0"/>
          <a:chOff x="0" y="0"/>
          <a:chExt cx="0" cy="0"/>
        </a:xfrm>
      </p:grpSpPr>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6" name="Body Level One…">
            <a:extLst>
              <a:ext uri="{FF2B5EF4-FFF2-40B4-BE49-F238E27FC236}">
                <a16:creationId xmlns:a16="http://schemas.microsoft.com/office/drawing/2014/main" id="{4AF9EFF3-8281-6282-DE56-AA13D5359D99}"/>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spTree>
    <p:extLst>
      <p:ext uri="{BB962C8B-B14F-4D97-AF65-F5344CB8AC3E}">
        <p14:creationId xmlns:p14="http://schemas.microsoft.com/office/powerpoint/2010/main" val="46534981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0_STRICKING FACT AQUA">
    <p:bg>
      <p:bgPr>
        <a:solidFill>
          <a:srgbClr val="00E1C8"/>
        </a:solidFill>
        <a:effectLst/>
      </p:bgPr>
    </p:bg>
    <p:spTree>
      <p:nvGrpSpPr>
        <p:cNvPr id="1" name=""/>
        <p:cNvGrpSpPr/>
        <p:nvPr/>
      </p:nvGrpSpPr>
      <p:grpSpPr>
        <a:xfrm>
          <a:off x="0" y="0"/>
          <a:ext cx="0" cy="0"/>
          <a:chOff x="0" y="0"/>
          <a:chExt cx="0" cy="0"/>
        </a:xfrm>
      </p:grpSpPr>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6" name="Body Level One…">
            <a:extLst>
              <a:ext uri="{FF2B5EF4-FFF2-40B4-BE49-F238E27FC236}">
                <a16:creationId xmlns:a16="http://schemas.microsoft.com/office/drawing/2014/main" id="{4AF9EFF3-8281-6282-DE56-AA13D5359D99}"/>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spTree>
    <p:extLst>
      <p:ext uri="{BB962C8B-B14F-4D97-AF65-F5344CB8AC3E}">
        <p14:creationId xmlns:p14="http://schemas.microsoft.com/office/powerpoint/2010/main" val="350744987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9_STRIKING FACT GREY">
    <p:bg>
      <p:bgPr>
        <a:solidFill>
          <a:schemeClr val="bg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pic>
        <p:nvPicPr>
          <p:cNvPr id="5" name="carbongaplogo.png" descr="carbongaplogo.png">
            <a:extLst>
              <a:ext uri="{FF2B5EF4-FFF2-40B4-BE49-F238E27FC236}">
                <a16:creationId xmlns:a16="http://schemas.microsoft.com/office/drawing/2014/main" id="{817A2B4A-9FEF-FFD8-89A2-DE1B61AD26F2}"/>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Tree>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1_STRIKING NUMBER">
    <p:bg>
      <p:bgPr>
        <a:solidFill>
          <a:schemeClr val="bg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hasCustomPrompt="1"/>
          </p:nvPr>
        </p:nvSpPr>
        <p:spPr>
          <a:xfrm>
            <a:off x="603250" y="1985962"/>
            <a:ext cx="10985500" cy="2510484"/>
          </a:xfrm>
          <a:prstGeom prst="rect">
            <a:avLst/>
          </a:prstGeom>
        </p:spPr>
        <p:txBody>
          <a:bodyPr anchor="b"/>
          <a:lstStyle>
            <a:lvl1pPr marL="0" indent="0" algn="l">
              <a:lnSpc>
                <a:spcPct val="80000"/>
              </a:lnSpc>
              <a:spcBef>
                <a:spcPts val="0"/>
              </a:spcBef>
              <a:buSzTx/>
              <a:buNone/>
              <a:defRPr sz="1500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12346</a:t>
            </a:r>
            <a:endParaRPr/>
          </a:p>
        </p:txBody>
      </p:sp>
      <p:pic>
        <p:nvPicPr>
          <p:cNvPr id="5" name="carbongaplogo.png" descr="carbongaplogo.png">
            <a:extLst>
              <a:ext uri="{FF2B5EF4-FFF2-40B4-BE49-F238E27FC236}">
                <a16:creationId xmlns:a16="http://schemas.microsoft.com/office/drawing/2014/main" id="{817A2B4A-9FEF-FFD8-89A2-DE1B61AD26F2}"/>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
        <p:nvSpPr>
          <p:cNvPr id="4" name="Body Level One…">
            <a:extLst>
              <a:ext uri="{FF2B5EF4-FFF2-40B4-BE49-F238E27FC236}">
                <a16:creationId xmlns:a16="http://schemas.microsoft.com/office/drawing/2014/main" id="{E2DF4511-4C93-82A1-17FE-B93E3112278E}"/>
              </a:ext>
            </a:extLst>
          </p:cNvPr>
          <p:cNvSpPr txBox="1">
            <a:spLocks noGrp="1"/>
          </p:cNvSpPr>
          <p:nvPr>
            <p:ph type="body" idx="10" hasCustomPrompt="1"/>
          </p:nvPr>
        </p:nvSpPr>
        <p:spPr>
          <a:xfrm>
            <a:off x="6032500" y="3929063"/>
            <a:ext cx="5556250" cy="1081733"/>
          </a:xfrm>
          <a:prstGeom prst="rect">
            <a:avLst/>
          </a:prstGeom>
        </p:spPr>
        <p:txBody>
          <a:bodyPr anchor="b"/>
          <a:lstStyle>
            <a:lvl1pPr marL="0" indent="0" algn="l">
              <a:lnSpc>
                <a:spcPct val="80000"/>
              </a:lnSpc>
              <a:spcBef>
                <a:spcPts val="0"/>
              </a:spcBef>
              <a:buSzTx/>
              <a:buNone/>
              <a:defRPr sz="350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Further info here</a:t>
            </a:r>
            <a:endParaRPr/>
          </a:p>
        </p:txBody>
      </p:sp>
    </p:spTree>
    <p:extLst>
      <p:ext uri="{BB962C8B-B14F-4D97-AF65-F5344CB8AC3E}">
        <p14:creationId xmlns:p14="http://schemas.microsoft.com/office/powerpoint/2010/main" val="210880369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2_Standard Content_ORANGE BLOCK 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3162727"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EF642A"/>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966680"/>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EF642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8" name="Rectangle 7">
            <a:extLst>
              <a:ext uri="{FF2B5EF4-FFF2-40B4-BE49-F238E27FC236}">
                <a16:creationId xmlns:a16="http://schemas.microsoft.com/office/drawing/2014/main" id="{0FBA733F-E8F8-80F1-1D46-4A34E56C32BB}"/>
              </a:ext>
            </a:extLst>
          </p:cNvPr>
          <p:cNvSpPr/>
          <p:nvPr userDrawn="1"/>
        </p:nvSpPr>
        <p:spPr>
          <a:xfrm rot="5400000" flipH="1">
            <a:off x="10618696" y="5668528"/>
            <a:ext cx="2105914" cy="297517"/>
          </a:xfrm>
          <a:prstGeom prst="rect">
            <a:avLst/>
          </a:prstGeom>
          <a:solidFill>
            <a:srgbClr val="CA450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9" name="Rectangle 8">
            <a:extLst>
              <a:ext uri="{FF2B5EF4-FFF2-40B4-BE49-F238E27FC236}">
                <a16:creationId xmlns:a16="http://schemas.microsoft.com/office/drawing/2014/main" id="{8958CB3B-8C9B-371D-B638-D59E1F3C2E20}"/>
              </a:ext>
            </a:extLst>
          </p:cNvPr>
          <p:cNvSpPr/>
          <p:nvPr userDrawn="1"/>
        </p:nvSpPr>
        <p:spPr>
          <a:xfrm flipH="1">
            <a:off x="10465226" y="3557062"/>
            <a:ext cx="660985" cy="297517"/>
          </a:xfrm>
          <a:prstGeom prst="rect">
            <a:avLst/>
          </a:prstGeom>
          <a:solidFill>
            <a:srgbClr val="A323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10" name="Picture Placeholder 7" descr="Logo&#10;&#10;Description automatically generated">
            <a:extLst>
              <a:ext uri="{FF2B5EF4-FFF2-40B4-BE49-F238E27FC236}">
                <a16:creationId xmlns:a16="http://schemas.microsoft.com/office/drawing/2014/main" id="{6BCD93E2-2867-E404-57AE-693E443A860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7" name="Body Level One…">
            <a:extLst>
              <a:ext uri="{FF2B5EF4-FFF2-40B4-BE49-F238E27FC236}">
                <a16:creationId xmlns:a16="http://schemas.microsoft.com/office/drawing/2014/main" id="{C2B0669F-A038-36FF-2CA8-6BBE1D03DDE4}"/>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rgbClr val="4B4B5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8" name="Body Level One…">
            <a:extLst>
              <a:ext uri="{FF2B5EF4-FFF2-40B4-BE49-F238E27FC236}">
                <a16:creationId xmlns:a16="http://schemas.microsoft.com/office/drawing/2014/main" id="{B2F69C0A-577B-EFCA-351C-EA9A3DDA9F85}"/>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rgbClr val="4B4B5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9" name="Body Level One…">
            <a:extLst>
              <a:ext uri="{FF2B5EF4-FFF2-40B4-BE49-F238E27FC236}">
                <a16:creationId xmlns:a16="http://schemas.microsoft.com/office/drawing/2014/main" id="{A3EE8F2B-499B-5920-C3C5-42EC57552C15}"/>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rgbClr val="4B4B5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30" name="Text Placeholder 21">
            <a:extLst>
              <a:ext uri="{FF2B5EF4-FFF2-40B4-BE49-F238E27FC236}">
                <a16:creationId xmlns:a16="http://schemas.microsoft.com/office/drawing/2014/main" id="{34CCBCAC-7400-4C36-CDD9-E72CB1F9ADF1}"/>
              </a:ext>
            </a:extLst>
          </p:cNvPr>
          <p:cNvSpPr>
            <a:spLocks noGrp="1"/>
          </p:cNvSpPr>
          <p:nvPr>
            <p:ph type="body" sz="quarter" idx="26" hasCustomPrompt="1"/>
          </p:nvPr>
        </p:nvSpPr>
        <p:spPr>
          <a:xfrm>
            <a:off x="124037" y="2767653"/>
            <a:ext cx="783432" cy="871538"/>
          </a:xfrm>
          <a:prstGeom prst="rect">
            <a:avLst/>
          </a:prstGeom>
        </p:spPr>
        <p:txBody>
          <a:bodyPr/>
          <a:lstStyle>
            <a:lvl2pPr marL="304800" indent="0">
              <a:buNone/>
              <a:defRPr sz="6000" b="1" i="0" baseline="0">
                <a:solidFill>
                  <a:srgbClr val="EF642A"/>
                </a:solidFill>
                <a:latin typeface="+mj-lt"/>
              </a:defRPr>
            </a:lvl2pPr>
          </a:lstStyle>
          <a:p>
            <a:pPr lvl="1"/>
            <a:r>
              <a:rPr lang="en-US"/>
              <a:t>1</a:t>
            </a:r>
          </a:p>
        </p:txBody>
      </p:sp>
      <p:sp>
        <p:nvSpPr>
          <p:cNvPr id="31" name="Text Placeholder 21">
            <a:extLst>
              <a:ext uri="{FF2B5EF4-FFF2-40B4-BE49-F238E27FC236}">
                <a16:creationId xmlns:a16="http://schemas.microsoft.com/office/drawing/2014/main" id="{FB0F775B-B678-F6BC-B615-80A9D0C2C1CF}"/>
              </a:ext>
            </a:extLst>
          </p:cNvPr>
          <p:cNvSpPr>
            <a:spLocks noGrp="1"/>
          </p:cNvSpPr>
          <p:nvPr>
            <p:ph type="body" sz="quarter" idx="27" hasCustomPrompt="1"/>
          </p:nvPr>
        </p:nvSpPr>
        <p:spPr>
          <a:xfrm>
            <a:off x="124037" y="3834453"/>
            <a:ext cx="783432" cy="871538"/>
          </a:xfrm>
          <a:prstGeom prst="rect">
            <a:avLst/>
          </a:prstGeom>
        </p:spPr>
        <p:txBody>
          <a:bodyPr/>
          <a:lstStyle>
            <a:lvl2pPr marL="304800" indent="0">
              <a:buNone/>
              <a:defRPr sz="6000" b="1" i="0" baseline="0">
                <a:solidFill>
                  <a:srgbClr val="EF642A"/>
                </a:solidFill>
                <a:latin typeface="+mj-lt"/>
              </a:defRPr>
            </a:lvl2pPr>
          </a:lstStyle>
          <a:p>
            <a:pPr lvl="1"/>
            <a:r>
              <a:rPr lang="en-US"/>
              <a:t>2</a:t>
            </a:r>
          </a:p>
        </p:txBody>
      </p:sp>
      <p:sp>
        <p:nvSpPr>
          <p:cNvPr id="32" name="Text Placeholder 21">
            <a:extLst>
              <a:ext uri="{FF2B5EF4-FFF2-40B4-BE49-F238E27FC236}">
                <a16:creationId xmlns:a16="http://schemas.microsoft.com/office/drawing/2014/main" id="{03E368FC-BF19-94B8-73B9-0C0ECE562563}"/>
              </a:ext>
            </a:extLst>
          </p:cNvPr>
          <p:cNvSpPr>
            <a:spLocks noGrp="1"/>
          </p:cNvSpPr>
          <p:nvPr>
            <p:ph type="body" sz="quarter" idx="28" hasCustomPrompt="1"/>
          </p:nvPr>
        </p:nvSpPr>
        <p:spPr>
          <a:xfrm>
            <a:off x="124037" y="4824106"/>
            <a:ext cx="783432" cy="871538"/>
          </a:xfrm>
          <a:prstGeom prst="rect">
            <a:avLst/>
          </a:prstGeom>
        </p:spPr>
        <p:txBody>
          <a:bodyPr/>
          <a:lstStyle>
            <a:lvl2pPr marL="304800" indent="0">
              <a:buNone/>
              <a:defRPr sz="6000" b="1" i="0" baseline="0">
                <a:solidFill>
                  <a:srgbClr val="EF642A"/>
                </a:solidFill>
                <a:latin typeface="+mj-lt"/>
              </a:defRPr>
            </a:lvl2pPr>
          </a:lstStyle>
          <a:p>
            <a:pPr lvl="1"/>
            <a:r>
              <a:rPr lang="en-US"/>
              <a:t>3</a:t>
            </a:r>
          </a:p>
        </p:txBody>
      </p:sp>
    </p:spTree>
    <p:extLst>
      <p:ext uri="{BB962C8B-B14F-4D97-AF65-F5344CB8AC3E}">
        <p14:creationId xmlns:p14="http://schemas.microsoft.com/office/powerpoint/2010/main" val="2450693040"/>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4_Standard Content_AQUA BLOCK 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34397" y="0"/>
            <a:ext cx="3137632"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E1C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65239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00E1C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BD164F8-1282-F614-5A61-2F13C2BDC9FA}"/>
              </a:ext>
            </a:extLst>
          </p:cNvPr>
          <p:cNvSpPr/>
          <p:nvPr userDrawn="1"/>
        </p:nvSpPr>
        <p:spPr>
          <a:xfrm rot="5400000" flipH="1" flipV="1">
            <a:off x="9672919" y="4574049"/>
            <a:ext cx="4307116" cy="297517"/>
          </a:xfrm>
          <a:prstGeom prst="rect">
            <a:avLst/>
          </a:prstGeom>
          <a:solidFill>
            <a:srgbClr val="0092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1" name="Rectangle 10">
            <a:extLst>
              <a:ext uri="{FF2B5EF4-FFF2-40B4-BE49-F238E27FC236}">
                <a16:creationId xmlns:a16="http://schemas.microsoft.com/office/drawing/2014/main" id="{B50E3782-B3B3-AB7D-39FE-926E10E483A8}"/>
              </a:ext>
            </a:extLst>
          </p:cNvPr>
          <p:cNvSpPr/>
          <p:nvPr userDrawn="1"/>
        </p:nvSpPr>
        <p:spPr>
          <a:xfrm rot="5400000" flipH="1" flipV="1">
            <a:off x="10308737" y="1791233"/>
            <a:ext cx="1258517" cy="297517"/>
          </a:xfrm>
          <a:prstGeom prst="rect">
            <a:avLst/>
          </a:prstGeom>
          <a:solidFill>
            <a:srgbClr val="003C6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8" name="Picture Placeholder 7" descr="Logo&#10;&#10;Description automatically generated">
            <a:extLst>
              <a:ext uri="{FF2B5EF4-FFF2-40B4-BE49-F238E27FC236}">
                <a16:creationId xmlns:a16="http://schemas.microsoft.com/office/drawing/2014/main" id="{842EB345-75C4-ECDD-84F2-43A5326E114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Body Level One…">
            <a:extLst>
              <a:ext uri="{FF2B5EF4-FFF2-40B4-BE49-F238E27FC236}">
                <a16:creationId xmlns:a16="http://schemas.microsoft.com/office/drawing/2014/main" id="{5D2CDF34-22CB-A546-83DE-3501BC2367B2}"/>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7" name="Body Level One…">
            <a:extLst>
              <a:ext uri="{FF2B5EF4-FFF2-40B4-BE49-F238E27FC236}">
                <a16:creationId xmlns:a16="http://schemas.microsoft.com/office/drawing/2014/main" id="{8B1EA14A-82A0-6090-3024-B509CE1E4440}"/>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9" name="Body Level One…">
            <a:extLst>
              <a:ext uri="{FF2B5EF4-FFF2-40B4-BE49-F238E27FC236}">
                <a16:creationId xmlns:a16="http://schemas.microsoft.com/office/drawing/2014/main" id="{E2BA4C2B-239B-2029-EA88-4C030D57B58F}"/>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23" name="Text Placeholder 21">
            <a:extLst>
              <a:ext uri="{FF2B5EF4-FFF2-40B4-BE49-F238E27FC236}">
                <a16:creationId xmlns:a16="http://schemas.microsoft.com/office/drawing/2014/main" id="{7EBCB0EF-AAC5-408C-4B7B-796683E3DF61}"/>
              </a:ext>
            </a:extLst>
          </p:cNvPr>
          <p:cNvSpPr>
            <a:spLocks noGrp="1"/>
          </p:cNvSpPr>
          <p:nvPr>
            <p:ph type="body" sz="quarter" idx="26" hasCustomPrompt="1"/>
          </p:nvPr>
        </p:nvSpPr>
        <p:spPr>
          <a:xfrm>
            <a:off x="124037" y="2767653"/>
            <a:ext cx="783432" cy="871538"/>
          </a:xfrm>
          <a:prstGeom prst="rect">
            <a:avLst/>
          </a:prstGeom>
        </p:spPr>
        <p:txBody>
          <a:bodyPr/>
          <a:lstStyle>
            <a:lvl2pPr marL="304800" indent="0">
              <a:buNone/>
              <a:defRPr sz="6000" b="1" i="0" baseline="0">
                <a:solidFill>
                  <a:srgbClr val="00E1C8"/>
                </a:solidFill>
                <a:latin typeface="+mj-lt"/>
              </a:defRPr>
            </a:lvl2pPr>
          </a:lstStyle>
          <a:p>
            <a:pPr lvl="1"/>
            <a:r>
              <a:rPr lang="en-US"/>
              <a:t>1</a:t>
            </a:r>
          </a:p>
        </p:txBody>
      </p:sp>
      <p:sp>
        <p:nvSpPr>
          <p:cNvPr id="25" name="Text Placeholder 21">
            <a:extLst>
              <a:ext uri="{FF2B5EF4-FFF2-40B4-BE49-F238E27FC236}">
                <a16:creationId xmlns:a16="http://schemas.microsoft.com/office/drawing/2014/main" id="{78F6C051-33F5-5B0C-23CD-5D55AB828F6D}"/>
              </a:ext>
            </a:extLst>
          </p:cNvPr>
          <p:cNvSpPr>
            <a:spLocks noGrp="1"/>
          </p:cNvSpPr>
          <p:nvPr>
            <p:ph type="body" sz="quarter" idx="27" hasCustomPrompt="1"/>
          </p:nvPr>
        </p:nvSpPr>
        <p:spPr>
          <a:xfrm>
            <a:off x="124037" y="3834453"/>
            <a:ext cx="783432" cy="871538"/>
          </a:xfrm>
          <a:prstGeom prst="rect">
            <a:avLst/>
          </a:prstGeom>
        </p:spPr>
        <p:txBody>
          <a:bodyPr/>
          <a:lstStyle>
            <a:lvl2pPr marL="304800" indent="0">
              <a:buNone/>
              <a:defRPr sz="6000" b="1" i="0" baseline="0">
                <a:solidFill>
                  <a:srgbClr val="00E1C8"/>
                </a:solidFill>
                <a:latin typeface="+mj-lt"/>
              </a:defRPr>
            </a:lvl2pPr>
          </a:lstStyle>
          <a:p>
            <a:pPr lvl="1"/>
            <a:r>
              <a:rPr lang="en-US"/>
              <a:t>2</a:t>
            </a:r>
          </a:p>
        </p:txBody>
      </p:sp>
      <p:sp>
        <p:nvSpPr>
          <p:cNvPr id="26" name="Text Placeholder 21">
            <a:extLst>
              <a:ext uri="{FF2B5EF4-FFF2-40B4-BE49-F238E27FC236}">
                <a16:creationId xmlns:a16="http://schemas.microsoft.com/office/drawing/2014/main" id="{45DCA52B-7536-25A7-410D-08B6C140AD38}"/>
              </a:ext>
            </a:extLst>
          </p:cNvPr>
          <p:cNvSpPr>
            <a:spLocks noGrp="1"/>
          </p:cNvSpPr>
          <p:nvPr>
            <p:ph type="body" sz="quarter" idx="28" hasCustomPrompt="1"/>
          </p:nvPr>
        </p:nvSpPr>
        <p:spPr>
          <a:xfrm>
            <a:off x="124037" y="4824106"/>
            <a:ext cx="783432" cy="871538"/>
          </a:xfrm>
          <a:prstGeom prst="rect">
            <a:avLst/>
          </a:prstGeom>
        </p:spPr>
        <p:txBody>
          <a:bodyPr/>
          <a:lstStyle>
            <a:lvl2pPr marL="304800" indent="0">
              <a:buNone/>
              <a:defRPr sz="6000" b="1" i="0" baseline="0">
                <a:solidFill>
                  <a:srgbClr val="00E1C8"/>
                </a:solidFill>
                <a:latin typeface="+mj-lt"/>
              </a:defRPr>
            </a:lvl2pPr>
          </a:lstStyle>
          <a:p>
            <a:pPr lvl="1"/>
            <a:r>
              <a:rPr lang="en-US"/>
              <a:t>3</a:t>
            </a:r>
          </a:p>
        </p:txBody>
      </p:sp>
    </p:spTree>
    <p:extLst>
      <p:ext uri="{BB962C8B-B14F-4D97-AF65-F5344CB8AC3E}">
        <p14:creationId xmlns:p14="http://schemas.microsoft.com/office/powerpoint/2010/main" val="229843601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3_Standard Content_AQUA BLOCK slide_ORANGE_BLOCK">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3EB02E24-71B3-3F2D-D4C9-C0A1EF0CCD94}"/>
              </a:ext>
            </a:extLst>
          </p:cNvPr>
          <p:cNvSpPr/>
          <p:nvPr userDrawn="1"/>
        </p:nvSpPr>
        <p:spPr>
          <a:xfrm>
            <a:off x="578569" y="2728913"/>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2" name="Rectangle">
            <a:extLst>
              <a:ext uri="{FF2B5EF4-FFF2-40B4-BE49-F238E27FC236}">
                <a16:creationId xmlns:a16="http://schemas.microsoft.com/office/drawing/2014/main" id="{5FC4C965-2009-EE19-2985-E939C20E8FBD}"/>
              </a:ext>
            </a:extLst>
          </p:cNvPr>
          <p:cNvSpPr/>
          <p:nvPr userDrawn="1"/>
        </p:nvSpPr>
        <p:spPr>
          <a:xfrm>
            <a:off x="578569" y="3764757"/>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3" name="Rectangle">
            <a:extLst>
              <a:ext uri="{FF2B5EF4-FFF2-40B4-BE49-F238E27FC236}">
                <a16:creationId xmlns:a16="http://schemas.microsoft.com/office/drawing/2014/main" id="{080C805D-762A-E094-6DF8-604019A1D35F}"/>
              </a:ext>
            </a:extLst>
          </p:cNvPr>
          <p:cNvSpPr/>
          <p:nvPr userDrawn="1"/>
        </p:nvSpPr>
        <p:spPr>
          <a:xfrm>
            <a:off x="578569" y="4800600"/>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35" name="Bowl with salmon cakes, salad and houmous"/>
          <p:cNvSpPr>
            <a:spLocks noGrp="1"/>
          </p:cNvSpPr>
          <p:nvPr>
            <p:ph type="pic" idx="21"/>
          </p:nvPr>
        </p:nvSpPr>
        <p:spPr>
          <a:xfrm>
            <a:off x="7302500" y="0"/>
            <a:ext cx="3137632"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E1C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65239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00E1C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BD164F8-1282-F614-5A61-2F13C2BDC9FA}"/>
              </a:ext>
            </a:extLst>
          </p:cNvPr>
          <p:cNvSpPr/>
          <p:nvPr userDrawn="1"/>
        </p:nvSpPr>
        <p:spPr>
          <a:xfrm rot="5400000" flipH="1" flipV="1">
            <a:off x="9672919" y="4574049"/>
            <a:ext cx="4307116" cy="297517"/>
          </a:xfrm>
          <a:prstGeom prst="rect">
            <a:avLst/>
          </a:prstGeom>
          <a:solidFill>
            <a:srgbClr val="0092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1" name="Rectangle 10">
            <a:extLst>
              <a:ext uri="{FF2B5EF4-FFF2-40B4-BE49-F238E27FC236}">
                <a16:creationId xmlns:a16="http://schemas.microsoft.com/office/drawing/2014/main" id="{B50E3782-B3B3-AB7D-39FE-926E10E483A8}"/>
              </a:ext>
            </a:extLst>
          </p:cNvPr>
          <p:cNvSpPr/>
          <p:nvPr userDrawn="1"/>
        </p:nvSpPr>
        <p:spPr>
          <a:xfrm rot="5400000" flipH="1" flipV="1">
            <a:off x="10308737" y="1791233"/>
            <a:ext cx="1258517" cy="297517"/>
          </a:xfrm>
          <a:prstGeom prst="rect">
            <a:avLst/>
          </a:prstGeom>
          <a:solidFill>
            <a:srgbClr val="003C6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8" name="Picture Placeholder 7" descr="Logo&#10;&#10;Description automatically generated">
            <a:extLst>
              <a:ext uri="{FF2B5EF4-FFF2-40B4-BE49-F238E27FC236}">
                <a16:creationId xmlns:a16="http://schemas.microsoft.com/office/drawing/2014/main" id="{842EB345-75C4-ECDD-84F2-43A5326E114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4" name="Title 3">
            <a:extLst>
              <a:ext uri="{FF2B5EF4-FFF2-40B4-BE49-F238E27FC236}">
                <a16:creationId xmlns:a16="http://schemas.microsoft.com/office/drawing/2014/main" id="{5437E7E4-FBCA-8CEE-ECEA-15EC219634EE}"/>
              </a:ext>
            </a:extLst>
          </p:cNvPr>
          <p:cNvSpPr txBox="1">
            <a:spLocks/>
          </p:cNvSpPr>
          <p:nvPr userDrawn="1"/>
        </p:nvSpPr>
        <p:spPr>
          <a:xfrm>
            <a:off x="394666" y="2886620"/>
            <a:ext cx="337371" cy="717550"/>
          </a:xfrm>
          <a:prstGeom prst="rect">
            <a:avLst/>
          </a:prstGeom>
        </p:spPr>
        <p:txBody>
          <a:bodyPr vert="horz" lIns="45720" tIns="22860" rIns="45720" bIns="22860" rtlCol="0" anchor="ctr">
            <a:noAutofit/>
          </a:bodyPr>
          <a:lstStyle>
            <a:lvl1pPr marL="0" marR="0" indent="0" algn="l" defTabSz="2438338" rtl="0" latinLnBrk="0">
              <a:lnSpc>
                <a:spcPct val="80000"/>
              </a:lnSpc>
              <a:spcBef>
                <a:spcPts val="0"/>
              </a:spcBef>
              <a:spcAft>
                <a:spcPts val="0"/>
              </a:spcAft>
              <a:buClrTx/>
              <a:buSzTx/>
              <a:buFontTx/>
              <a:buNone/>
              <a:tabLst/>
              <a:defRPr sz="5900" b="1" i="0" u="none" strike="noStrike" cap="none" spc="-170" baseline="0">
                <a:solidFill>
                  <a:srgbClr val="3FD238"/>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US" sz="6000" baseline="0">
                <a:solidFill>
                  <a:srgbClr val="00E1C8"/>
                </a:solidFill>
              </a:rPr>
              <a:t>1</a:t>
            </a:r>
          </a:p>
        </p:txBody>
      </p:sp>
      <p:sp>
        <p:nvSpPr>
          <p:cNvPr id="15" name="Title 3">
            <a:extLst>
              <a:ext uri="{FF2B5EF4-FFF2-40B4-BE49-F238E27FC236}">
                <a16:creationId xmlns:a16="http://schemas.microsoft.com/office/drawing/2014/main" id="{894B1244-3F5A-E694-035F-F6ADF29B2854}"/>
              </a:ext>
            </a:extLst>
          </p:cNvPr>
          <p:cNvSpPr txBox="1">
            <a:spLocks/>
          </p:cNvSpPr>
          <p:nvPr userDrawn="1"/>
        </p:nvSpPr>
        <p:spPr>
          <a:xfrm>
            <a:off x="376345" y="3969045"/>
            <a:ext cx="278819" cy="717550"/>
          </a:xfrm>
          <a:prstGeom prst="rect">
            <a:avLst/>
          </a:prstGeom>
        </p:spPr>
        <p:txBody>
          <a:bodyPr vert="horz" lIns="45720" tIns="22860" rIns="45720" bIns="22860" rtlCol="0" anchor="ctr">
            <a:noAutofit/>
          </a:bodyPr>
          <a:lstStyle>
            <a:lvl1pPr marL="0" marR="0" indent="0" algn="l" defTabSz="2438338" rtl="0" latinLnBrk="0">
              <a:lnSpc>
                <a:spcPct val="80000"/>
              </a:lnSpc>
              <a:spcBef>
                <a:spcPts val="0"/>
              </a:spcBef>
              <a:spcAft>
                <a:spcPts val="0"/>
              </a:spcAft>
              <a:buClrTx/>
              <a:buSzTx/>
              <a:buFontTx/>
              <a:buNone/>
              <a:tabLst/>
              <a:defRPr sz="5900" b="1" i="0" u="none" strike="noStrike" cap="none" spc="-170" baseline="0">
                <a:solidFill>
                  <a:srgbClr val="3FD238"/>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US" sz="6000" baseline="0">
                <a:solidFill>
                  <a:srgbClr val="00E1C8"/>
                </a:solidFill>
              </a:rPr>
              <a:t>2</a:t>
            </a:r>
          </a:p>
        </p:txBody>
      </p:sp>
      <p:sp>
        <p:nvSpPr>
          <p:cNvPr id="18" name="Body Level One…">
            <a:extLst>
              <a:ext uri="{FF2B5EF4-FFF2-40B4-BE49-F238E27FC236}">
                <a16:creationId xmlns:a16="http://schemas.microsoft.com/office/drawing/2014/main" id="{5D2CDF34-22CB-A546-83DE-3501BC2367B2}"/>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7" name="Body Level One…">
            <a:extLst>
              <a:ext uri="{FF2B5EF4-FFF2-40B4-BE49-F238E27FC236}">
                <a16:creationId xmlns:a16="http://schemas.microsoft.com/office/drawing/2014/main" id="{8B1EA14A-82A0-6090-3024-B509CE1E4440}"/>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9" name="Body Level One…">
            <a:extLst>
              <a:ext uri="{FF2B5EF4-FFF2-40B4-BE49-F238E27FC236}">
                <a16:creationId xmlns:a16="http://schemas.microsoft.com/office/drawing/2014/main" id="{E2BA4C2B-239B-2029-EA88-4C030D57B58F}"/>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31" name="Title 3">
            <a:extLst>
              <a:ext uri="{FF2B5EF4-FFF2-40B4-BE49-F238E27FC236}">
                <a16:creationId xmlns:a16="http://schemas.microsoft.com/office/drawing/2014/main" id="{4005C4A9-4813-0E63-5599-ADE92FA06593}"/>
              </a:ext>
            </a:extLst>
          </p:cNvPr>
          <p:cNvSpPr txBox="1">
            <a:spLocks/>
          </p:cNvSpPr>
          <p:nvPr userDrawn="1"/>
        </p:nvSpPr>
        <p:spPr>
          <a:xfrm>
            <a:off x="354913" y="4968506"/>
            <a:ext cx="278819" cy="717550"/>
          </a:xfrm>
          <a:prstGeom prst="rect">
            <a:avLst/>
          </a:prstGeom>
        </p:spPr>
        <p:txBody>
          <a:bodyPr vert="horz" lIns="45720" tIns="22860" rIns="45720" bIns="22860" rtlCol="0" anchor="ctr">
            <a:noAutofit/>
          </a:bodyPr>
          <a:lstStyle>
            <a:lvl1pPr marL="0" marR="0" indent="0" algn="l" defTabSz="2438338" rtl="0" latinLnBrk="0">
              <a:lnSpc>
                <a:spcPct val="80000"/>
              </a:lnSpc>
              <a:spcBef>
                <a:spcPts val="0"/>
              </a:spcBef>
              <a:spcAft>
                <a:spcPts val="0"/>
              </a:spcAft>
              <a:buClrTx/>
              <a:buSzTx/>
              <a:buFontTx/>
              <a:buNone/>
              <a:tabLst/>
              <a:defRPr sz="5900" b="1" i="0" u="none" strike="noStrike" cap="none" spc="-170" baseline="0">
                <a:solidFill>
                  <a:srgbClr val="3FD238"/>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US" sz="6000" baseline="0">
                <a:solidFill>
                  <a:srgbClr val="00E1C8"/>
                </a:solidFill>
              </a:rPr>
              <a:t>3</a:t>
            </a:r>
          </a:p>
        </p:txBody>
      </p:sp>
    </p:spTree>
    <p:extLst>
      <p:ext uri="{BB962C8B-B14F-4D97-AF65-F5344CB8AC3E}">
        <p14:creationId xmlns:p14="http://schemas.microsoft.com/office/powerpoint/2010/main" val="2061378843"/>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4_Standard Content_GREEN BLACK GREEN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3162727"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3FD23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8083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3FD2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74B0101-17C4-AAD2-844D-EA0D8873882E}"/>
              </a:ext>
            </a:extLst>
          </p:cNvPr>
          <p:cNvSpPr/>
          <p:nvPr userDrawn="1"/>
        </p:nvSpPr>
        <p:spPr>
          <a:xfrm>
            <a:off x="10465226" y="3757613"/>
            <a:ext cx="840552" cy="1018586"/>
          </a:xfrm>
          <a:prstGeom prst="rect">
            <a:avLst/>
          </a:prstGeom>
          <a:solidFill>
            <a:srgbClr val="01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34B4CF5B-3D1A-A2BA-4F4B-E119D0C2A998}"/>
              </a:ext>
            </a:extLst>
          </p:cNvPr>
          <p:cNvSpPr/>
          <p:nvPr userDrawn="1"/>
        </p:nvSpPr>
        <p:spPr>
          <a:xfrm>
            <a:off x="11338079" y="4776198"/>
            <a:ext cx="870250" cy="2081802"/>
          </a:xfrm>
          <a:prstGeom prst="rect">
            <a:avLst/>
          </a:prstGeom>
          <a:solidFill>
            <a:srgbClr val="00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Placeholder 7" descr="Logo&#10;&#10;Description automatically generated">
            <a:extLst>
              <a:ext uri="{FF2B5EF4-FFF2-40B4-BE49-F238E27FC236}">
                <a16:creationId xmlns:a16="http://schemas.microsoft.com/office/drawing/2014/main" id="{2C25BCA3-EC71-A4D9-6CFA-1EAA6E8A805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3" name="Rectangle">
            <a:extLst>
              <a:ext uri="{FF2B5EF4-FFF2-40B4-BE49-F238E27FC236}">
                <a16:creationId xmlns:a16="http://schemas.microsoft.com/office/drawing/2014/main" id="{1D777BE7-ED6A-7A54-2FD7-596598D7E3F2}"/>
              </a:ext>
            </a:extLst>
          </p:cNvPr>
          <p:cNvSpPr/>
          <p:nvPr userDrawn="1"/>
        </p:nvSpPr>
        <p:spPr>
          <a:xfrm>
            <a:off x="578569" y="2728913"/>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4" name="Rectangle">
            <a:extLst>
              <a:ext uri="{FF2B5EF4-FFF2-40B4-BE49-F238E27FC236}">
                <a16:creationId xmlns:a16="http://schemas.microsoft.com/office/drawing/2014/main" id="{DC5DA9BE-79A7-2D08-9349-9D9980A15911}"/>
              </a:ext>
            </a:extLst>
          </p:cNvPr>
          <p:cNvSpPr/>
          <p:nvPr userDrawn="1"/>
        </p:nvSpPr>
        <p:spPr>
          <a:xfrm>
            <a:off x="578569" y="3764757"/>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5" name="Rectangle">
            <a:extLst>
              <a:ext uri="{FF2B5EF4-FFF2-40B4-BE49-F238E27FC236}">
                <a16:creationId xmlns:a16="http://schemas.microsoft.com/office/drawing/2014/main" id="{1F19A574-655C-56FA-195A-7A0BBE333981}"/>
              </a:ext>
            </a:extLst>
          </p:cNvPr>
          <p:cNvSpPr/>
          <p:nvPr userDrawn="1"/>
        </p:nvSpPr>
        <p:spPr>
          <a:xfrm>
            <a:off x="578569" y="4800600"/>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9" name="Body Level One…">
            <a:extLst>
              <a:ext uri="{FF2B5EF4-FFF2-40B4-BE49-F238E27FC236}">
                <a16:creationId xmlns:a16="http://schemas.microsoft.com/office/drawing/2014/main" id="{3CE3F9F2-57F9-9B6E-85CB-0E1588B2A70A}"/>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20" name="Body Level One…">
            <a:extLst>
              <a:ext uri="{FF2B5EF4-FFF2-40B4-BE49-F238E27FC236}">
                <a16:creationId xmlns:a16="http://schemas.microsoft.com/office/drawing/2014/main" id="{437AE5FB-665B-5D51-14D8-82EAAEB780F4}"/>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21" name="Body Level One…">
            <a:extLst>
              <a:ext uri="{FF2B5EF4-FFF2-40B4-BE49-F238E27FC236}">
                <a16:creationId xmlns:a16="http://schemas.microsoft.com/office/drawing/2014/main" id="{304D8628-A463-8584-33C5-5C63E85F506A}"/>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8" name="Text Placeholder 21">
            <a:extLst>
              <a:ext uri="{FF2B5EF4-FFF2-40B4-BE49-F238E27FC236}">
                <a16:creationId xmlns:a16="http://schemas.microsoft.com/office/drawing/2014/main" id="{05B63495-5827-E8B5-81AD-DE73EFB0ED9F}"/>
              </a:ext>
            </a:extLst>
          </p:cNvPr>
          <p:cNvSpPr>
            <a:spLocks noGrp="1"/>
          </p:cNvSpPr>
          <p:nvPr>
            <p:ph type="body" sz="quarter" idx="26" hasCustomPrompt="1"/>
          </p:nvPr>
        </p:nvSpPr>
        <p:spPr>
          <a:xfrm>
            <a:off x="124037" y="2767653"/>
            <a:ext cx="783432" cy="871538"/>
          </a:xfrm>
          <a:prstGeom prst="rect">
            <a:avLst/>
          </a:prstGeom>
        </p:spPr>
        <p:txBody>
          <a:bodyPr/>
          <a:lstStyle>
            <a:lvl2pPr marL="304800" indent="0">
              <a:buNone/>
              <a:defRPr sz="6000" b="1" i="0" baseline="0">
                <a:solidFill>
                  <a:srgbClr val="3FD238"/>
                </a:solidFill>
                <a:latin typeface="+mj-lt"/>
              </a:defRPr>
            </a:lvl2pPr>
          </a:lstStyle>
          <a:p>
            <a:pPr lvl="1"/>
            <a:r>
              <a:rPr lang="en-US"/>
              <a:t>1</a:t>
            </a:r>
          </a:p>
        </p:txBody>
      </p:sp>
      <p:sp>
        <p:nvSpPr>
          <p:cNvPr id="9" name="Text Placeholder 21">
            <a:extLst>
              <a:ext uri="{FF2B5EF4-FFF2-40B4-BE49-F238E27FC236}">
                <a16:creationId xmlns:a16="http://schemas.microsoft.com/office/drawing/2014/main" id="{2F82700D-F066-A905-DD1C-3348222AA23B}"/>
              </a:ext>
            </a:extLst>
          </p:cNvPr>
          <p:cNvSpPr>
            <a:spLocks noGrp="1"/>
          </p:cNvSpPr>
          <p:nvPr>
            <p:ph type="body" sz="quarter" idx="27" hasCustomPrompt="1"/>
          </p:nvPr>
        </p:nvSpPr>
        <p:spPr>
          <a:xfrm>
            <a:off x="124037" y="3834453"/>
            <a:ext cx="783432" cy="871538"/>
          </a:xfrm>
          <a:prstGeom prst="rect">
            <a:avLst/>
          </a:prstGeom>
        </p:spPr>
        <p:txBody>
          <a:bodyPr/>
          <a:lstStyle>
            <a:lvl2pPr marL="304800" indent="0">
              <a:buNone/>
              <a:defRPr sz="6000" b="1" i="0" baseline="0">
                <a:solidFill>
                  <a:srgbClr val="3FD238"/>
                </a:solidFill>
                <a:latin typeface="+mj-lt"/>
              </a:defRPr>
            </a:lvl2pPr>
          </a:lstStyle>
          <a:p>
            <a:pPr lvl="1"/>
            <a:r>
              <a:rPr lang="en-US"/>
              <a:t>2</a:t>
            </a:r>
          </a:p>
        </p:txBody>
      </p:sp>
      <p:sp>
        <p:nvSpPr>
          <p:cNvPr id="22" name="Text Placeholder 21">
            <a:extLst>
              <a:ext uri="{FF2B5EF4-FFF2-40B4-BE49-F238E27FC236}">
                <a16:creationId xmlns:a16="http://schemas.microsoft.com/office/drawing/2014/main" id="{6F9AB2B5-913F-AEC7-F68F-4C2F53A3060B}"/>
              </a:ext>
            </a:extLst>
          </p:cNvPr>
          <p:cNvSpPr>
            <a:spLocks noGrp="1"/>
          </p:cNvSpPr>
          <p:nvPr>
            <p:ph type="body" sz="quarter" idx="28" hasCustomPrompt="1"/>
          </p:nvPr>
        </p:nvSpPr>
        <p:spPr>
          <a:xfrm>
            <a:off x="124037" y="4824106"/>
            <a:ext cx="783432" cy="871538"/>
          </a:xfrm>
          <a:prstGeom prst="rect">
            <a:avLst/>
          </a:prstGeom>
        </p:spPr>
        <p:txBody>
          <a:bodyPr/>
          <a:lstStyle>
            <a:lvl2pPr marL="304800" indent="0">
              <a:buNone/>
              <a:defRPr sz="6000" b="1" i="0" baseline="0">
                <a:solidFill>
                  <a:srgbClr val="3FD238"/>
                </a:solidFill>
                <a:latin typeface="+mj-lt"/>
              </a:defRPr>
            </a:lvl2pPr>
          </a:lstStyle>
          <a:p>
            <a:pPr lvl="1"/>
            <a:r>
              <a:rPr lang="en-US"/>
              <a:t>3</a:t>
            </a:r>
          </a:p>
        </p:txBody>
      </p:sp>
    </p:spTree>
    <p:extLst>
      <p:ext uri="{BB962C8B-B14F-4D97-AF65-F5344CB8AC3E}">
        <p14:creationId xmlns:p14="http://schemas.microsoft.com/office/powerpoint/2010/main" val="320919606"/>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5_Standard Content_GREEN BLACK GREEN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3162727"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3FD23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8083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3FD2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74B0101-17C4-AAD2-844D-EA0D8873882E}"/>
              </a:ext>
            </a:extLst>
          </p:cNvPr>
          <p:cNvSpPr/>
          <p:nvPr userDrawn="1"/>
        </p:nvSpPr>
        <p:spPr>
          <a:xfrm>
            <a:off x="10465226" y="3757613"/>
            <a:ext cx="840552" cy="1018586"/>
          </a:xfrm>
          <a:prstGeom prst="rect">
            <a:avLst/>
          </a:prstGeom>
          <a:solidFill>
            <a:srgbClr val="01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34B4CF5B-3D1A-A2BA-4F4B-E119D0C2A998}"/>
              </a:ext>
            </a:extLst>
          </p:cNvPr>
          <p:cNvSpPr/>
          <p:nvPr userDrawn="1"/>
        </p:nvSpPr>
        <p:spPr>
          <a:xfrm>
            <a:off x="11338079" y="4776198"/>
            <a:ext cx="870250" cy="2081802"/>
          </a:xfrm>
          <a:prstGeom prst="rect">
            <a:avLst/>
          </a:prstGeom>
          <a:solidFill>
            <a:srgbClr val="00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Placeholder 7" descr="Logo&#10;&#10;Description automatically generated">
            <a:extLst>
              <a:ext uri="{FF2B5EF4-FFF2-40B4-BE49-F238E27FC236}">
                <a16:creationId xmlns:a16="http://schemas.microsoft.com/office/drawing/2014/main" id="{2C25BCA3-EC71-A4D9-6CFA-1EAA6E8A805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6" name="Body Level One…">
            <a:extLst>
              <a:ext uri="{FF2B5EF4-FFF2-40B4-BE49-F238E27FC236}">
                <a16:creationId xmlns:a16="http://schemas.microsoft.com/office/drawing/2014/main" id="{238C452D-3F51-55AC-BA63-3BD7B5A46305}"/>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7" name="Body Level One…">
            <a:extLst>
              <a:ext uri="{FF2B5EF4-FFF2-40B4-BE49-F238E27FC236}">
                <a16:creationId xmlns:a16="http://schemas.microsoft.com/office/drawing/2014/main" id="{917B090F-1F68-7F96-6D03-5844674F670A}"/>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18" name="Body Level One…">
            <a:extLst>
              <a:ext uri="{FF2B5EF4-FFF2-40B4-BE49-F238E27FC236}">
                <a16:creationId xmlns:a16="http://schemas.microsoft.com/office/drawing/2014/main" id="{77DCC624-8663-715E-C033-72D7A7659CF8}"/>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Tree>
    <p:extLst>
      <p:ext uri="{BB962C8B-B14F-4D97-AF65-F5344CB8AC3E}">
        <p14:creationId xmlns:p14="http://schemas.microsoft.com/office/powerpoint/2010/main" val="1347237447"/>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1_Standard Content slide_ORANGE">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EF642A"/>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1062570"/>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3946996320"/>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3_Standard Content slide_GREEN">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3FD23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128315"/>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6795936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2_Standard Content slide_AQUA">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E1C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128315"/>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3540631267"/>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ENT SLIDES_LOTS OF SPACE">
    <p:spTree>
      <p:nvGrpSpPr>
        <p:cNvPr id="1" name=""/>
        <p:cNvGrpSpPr/>
        <p:nvPr/>
      </p:nvGrpSpPr>
      <p:grpSpPr>
        <a:xfrm>
          <a:off x="0" y="0"/>
          <a:ext cx="0" cy="0"/>
          <a:chOff x="0" y="0"/>
          <a:chExt cx="0" cy="0"/>
        </a:xfrm>
      </p:grpSpPr>
      <p:sp>
        <p:nvSpPr>
          <p:cNvPr id="82" name="Slide Title"/>
          <p:cNvSpPr txBox="1">
            <a:spLocks noGrp="1"/>
          </p:cNvSpPr>
          <p:nvPr>
            <p:ph type="title" hasCustomPrompt="1"/>
          </p:nvPr>
        </p:nvSpPr>
        <p:spPr>
          <a:xfrm>
            <a:off x="603250" y="719403"/>
            <a:ext cx="10985500" cy="717475"/>
          </a:xfrm>
          <a:prstGeom prst="rect">
            <a:avLst/>
          </a:prstGeom>
        </p:spPr>
        <p:txBody>
          <a:bodyPr>
            <a:normAutofit/>
          </a:bodyPr>
          <a:lstStyle>
            <a:lvl1pPr algn="l">
              <a:defRPr sz="3500" b="1" spc="0" baseline="0">
                <a:solidFill>
                  <a:srgbClr val="4B4B50"/>
                </a:solidFill>
              </a:defRPr>
            </a:lvl1pPr>
          </a:lstStyle>
          <a:p>
            <a:r>
              <a:t>Slide Title</a:t>
            </a:r>
          </a:p>
        </p:txBody>
      </p:sp>
      <p:pic>
        <p:nvPicPr>
          <p:cNvPr id="4" name="carbongaplogo.png" descr="carbongaplogo.png">
            <a:extLst>
              <a:ext uri="{FF2B5EF4-FFF2-40B4-BE49-F238E27FC236}">
                <a16:creationId xmlns:a16="http://schemas.microsoft.com/office/drawing/2014/main" id="{20B1B92B-12B8-EBD0-F0B4-F6EC17B34E00}"/>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
        <p:nvSpPr>
          <p:cNvPr id="7" name="Text Placeholder 6">
            <a:extLst>
              <a:ext uri="{FF2B5EF4-FFF2-40B4-BE49-F238E27FC236}">
                <a16:creationId xmlns:a16="http://schemas.microsoft.com/office/drawing/2014/main" id="{1E597F95-97CD-C17D-F479-8F0BC60C8161}"/>
              </a:ext>
            </a:extLst>
          </p:cNvPr>
          <p:cNvSpPr>
            <a:spLocks noGrp="1"/>
          </p:cNvSpPr>
          <p:nvPr>
            <p:ph type="body" sz="quarter" idx="10"/>
          </p:nvPr>
        </p:nvSpPr>
        <p:spPr>
          <a:xfrm>
            <a:off x="603250" y="2127010"/>
            <a:ext cx="5010740" cy="4507707"/>
          </a:xfrm>
          <a:prstGeom prst="rect">
            <a:avLst/>
          </a:prstGeom>
        </p:spPr>
        <p:txBody>
          <a:bodyPr/>
          <a:lstStyle>
            <a:lvl1pPr marL="171450" indent="-171450">
              <a:buFont typeface="Arial" panose="020B0604020202020204" pitchFamily="34" charset="0"/>
              <a:buChar char="•"/>
              <a:defRPr sz="1250" baseline="0">
                <a:solidFill>
                  <a:srgbClr val="4B4B51"/>
                </a:solidFill>
                <a:latin typeface="Poppins" pitchFamily="2" charset="77"/>
              </a:defRPr>
            </a:lvl1pPr>
            <a:lvl2pPr>
              <a:defRPr sz="1250" baseline="0"/>
            </a:lvl2pPr>
            <a:lvl3pPr>
              <a:defRPr sz="1250" baseline="0"/>
            </a:lvl3pPr>
            <a:lvl4pPr>
              <a:defRPr sz="1250" baseline="0"/>
            </a:lvl4pPr>
            <a:lvl5pPr>
              <a:defRPr sz="1250" baseline="0"/>
            </a:lvl5pPr>
          </a:lstStyle>
          <a:p>
            <a:pPr>
              <a:lnSpc>
                <a:spcPct val="150000"/>
              </a:lnSpc>
            </a:pPr>
            <a:endParaRPr lang="en-US"/>
          </a:p>
        </p:txBody>
      </p:sp>
      <p:sp>
        <p:nvSpPr>
          <p:cNvPr id="16" name="Text Placeholder 6">
            <a:extLst>
              <a:ext uri="{FF2B5EF4-FFF2-40B4-BE49-F238E27FC236}">
                <a16:creationId xmlns:a16="http://schemas.microsoft.com/office/drawing/2014/main" id="{561069AC-8AF0-4D9E-E9AA-A87C3ADFD1E3}"/>
              </a:ext>
            </a:extLst>
          </p:cNvPr>
          <p:cNvSpPr>
            <a:spLocks noGrp="1"/>
          </p:cNvSpPr>
          <p:nvPr>
            <p:ph type="body" sz="quarter" idx="11"/>
          </p:nvPr>
        </p:nvSpPr>
        <p:spPr>
          <a:xfrm>
            <a:off x="5972692" y="2127010"/>
            <a:ext cx="5010740" cy="4507707"/>
          </a:xfrm>
          <a:prstGeom prst="rect">
            <a:avLst/>
          </a:prstGeom>
        </p:spPr>
        <p:txBody>
          <a:bodyPr/>
          <a:lstStyle>
            <a:lvl1pPr marL="171450" indent="-171450">
              <a:buFont typeface="Arial" panose="020B0604020202020204" pitchFamily="34" charset="0"/>
              <a:buChar char="•"/>
              <a:defRPr sz="1250" baseline="0">
                <a:solidFill>
                  <a:srgbClr val="4B4B51"/>
                </a:solidFill>
                <a:latin typeface="Poppins" pitchFamily="2" charset="77"/>
              </a:defRPr>
            </a:lvl1pPr>
            <a:lvl2pPr>
              <a:defRPr sz="1250" baseline="0"/>
            </a:lvl2pPr>
            <a:lvl3pPr>
              <a:defRPr sz="1250" baseline="0"/>
            </a:lvl3pPr>
            <a:lvl4pPr>
              <a:defRPr sz="1250" baseline="0"/>
            </a:lvl4pPr>
            <a:lvl5pPr>
              <a:defRPr sz="1250" baseline="0"/>
            </a:lvl5pPr>
          </a:lstStyle>
          <a:p>
            <a:pPr>
              <a:lnSpc>
                <a:spcPct val="150000"/>
              </a:lnSpc>
            </a:pPr>
            <a:endParaRPr lang="en-US"/>
          </a:p>
        </p:txBody>
      </p:sp>
    </p:spTree>
    <p:extLst>
      <p:ext uri="{BB962C8B-B14F-4D97-AF65-F5344CB8AC3E}">
        <p14:creationId xmlns:p14="http://schemas.microsoft.com/office/powerpoint/2010/main" val="1449325539"/>
      </p:ext>
    </p:extLst>
  </p:cSld>
  <p:clrMapOvr>
    <a:masterClrMapping/>
  </p:clrMapOvr>
  <p:transition spd="med"/>
  <p:extLst>
    <p:ext uri="{DCECCB84-F9BA-43D5-87BE-67443E8EF086}">
      <p15:sldGuideLst xmlns:p15="http://schemas.microsoft.com/office/powerpoint/2012/main">
        <p15:guide id="1" orient="horz" pos="464">
          <p15:clr>
            <a:srgbClr val="FBAE40"/>
          </p15:clr>
        </p15:guide>
        <p15:guide id="2" pos="76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VENTS PAGE">
    <p:spTree>
      <p:nvGrpSpPr>
        <p:cNvPr id="1" name=""/>
        <p:cNvGrpSpPr/>
        <p:nvPr/>
      </p:nvGrpSpPr>
      <p:grpSpPr>
        <a:xfrm>
          <a:off x="0" y="0"/>
          <a:ext cx="0" cy="0"/>
          <a:chOff x="0" y="0"/>
          <a:chExt cx="0" cy="0"/>
        </a:xfrm>
      </p:grpSpPr>
      <p:pic>
        <p:nvPicPr>
          <p:cNvPr id="3" name="carbongaplogo.png" descr="carbongaplogo.png">
            <a:extLst>
              <a:ext uri="{FF2B5EF4-FFF2-40B4-BE49-F238E27FC236}">
                <a16:creationId xmlns:a16="http://schemas.microsoft.com/office/drawing/2014/main" id="{D9EF9C76-67A7-2959-07F2-1510C604788F}"/>
              </a:ext>
            </a:extLst>
          </p:cNvPr>
          <p:cNvPicPr>
            <a:picLocks noChangeAspect="1"/>
          </p:cNvPicPr>
          <p:nvPr userDrawn="1"/>
        </p:nvPicPr>
        <p:blipFill>
          <a:blip r:embed="rId2"/>
          <a:stretch>
            <a:fillRect/>
          </a:stretch>
        </p:blipFill>
        <p:spPr>
          <a:xfrm>
            <a:off x="258984" y="164860"/>
            <a:ext cx="2337397" cy="917221"/>
          </a:xfrm>
          <a:prstGeom prst="rect">
            <a:avLst/>
          </a:prstGeom>
          <a:ln w="12700">
            <a:miter lim="400000"/>
          </a:ln>
        </p:spPr>
      </p:pic>
      <p:sp>
        <p:nvSpPr>
          <p:cNvPr id="4" name="Rectangle 3">
            <a:extLst>
              <a:ext uri="{FF2B5EF4-FFF2-40B4-BE49-F238E27FC236}">
                <a16:creationId xmlns:a16="http://schemas.microsoft.com/office/drawing/2014/main" id="{5ABCF24A-E817-D6B4-413A-8E9476117C05}"/>
              </a:ext>
            </a:extLst>
          </p:cNvPr>
          <p:cNvSpPr/>
          <p:nvPr userDrawn="1"/>
        </p:nvSpPr>
        <p:spPr>
          <a:xfrm>
            <a:off x="-34970" y="3280242"/>
            <a:ext cx="12226970" cy="297517"/>
          </a:xfrm>
          <a:prstGeom prst="rect">
            <a:avLst/>
          </a:prstGeom>
          <a:solidFill>
            <a:srgbClr val="008DF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3" name="Text Placeholder 12">
            <a:extLst>
              <a:ext uri="{FF2B5EF4-FFF2-40B4-BE49-F238E27FC236}">
                <a16:creationId xmlns:a16="http://schemas.microsoft.com/office/drawing/2014/main" id="{D043FDF7-3042-2CB4-D7D9-7AA13B366F04}"/>
              </a:ext>
            </a:extLst>
          </p:cNvPr>
          <p:cNvSpPr>
            <a:spLocks noGrp="1"/>
          </p:cNvSpPr>
          <p:nvPr>
            <p:ph type="body" sz="quarter" idx="10" hasCustomPrompt="1"/>
          </p:nvPr>
        </p:nvSpPr>
        <p:spPr>
          <a:xfrm>
            <a:off x="880487" y="1863745"/>
            <a:ext cx="1574479" cy="739755"/>
          </a:xfrm>
          <a:prstGeom prst="rect">
            <a:avLst/>
          </a:prstGeom>
        </p:spPr>
        <p:txBody>
          <a:bodyPr/>
          <a:lstStyle>
            <a:lvl1pPr marL="0" indent="0">
              <a:buNone/>
              <a:defRPr sz="1800" b="1" i="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Heading to go here</a:t>
            </a:r>
          </a:p>
          <a:p>
            <a:pPr lvl="1"/>
            <a:endParaRPr lang="en-US"/>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877703" y="2784938"/>
            <a:ext cx="1718678"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40" name="Picture Placeholder 39">
            <a:extLst>
              <a:ext uri="{FF2B5EF4-FFF2-40B4-BE49-F238E27FC236}">
                <a16:creationId xmlns:a16="http://schemas.microsoft.com/office/drawing/2014/main" id="{795E251F-8FDD-6E34-E435-4D5B8D434A9C}"/>
              </a:ext>
            </a:extLst>
          </p:cNvPr>
          <p:cNvSpPr>
            <a:spLocks noGrp="1"/>
          </p:cNvSpPr>
          <p:nvPr>
            <p:ph type="pic" sz="quarter" idx="19"/>
          </p:nvPr>
        </p:nvSpPr>
        <p:spPr>
          <a:xfrm>
            <a:off x="2763044" y="1639094"/>
            <a:ext cx="1290638" cy="4111625"/>
          </a:xfrm>
          <a:prstGeom prst="rect">
            <a:avLst/>
          </a:prstGeom>
        </p:spPr>
        <p:txBody>
          <a:bodyPr/>
          <a:lstStyle/>
          <a:p>
            <a:endParaRPr lang="en-US"/>
          </a:p>
        </p:txBody>
      </p:sp>
      <p:sp>
        <p:nvSpPr>
          <p:cNvPr id="41" name="Text Placeholder 12">
            <a:extLst>
              <a:ext uri="{FF2B5EF4-FFF2-40B4-BE49-F238E27FC236}">
                <a16:creationId xmlns:a16="http://schemas.microsoft.com/office/drawing/2014/main" id="{C649C688-B32C-C585-4387-4F1CB94989BD}"/>
              </a:ext>
            </a:extLst>
          </p:cNvPr>
          <p:cNvSpPr>
            <a:spLocks noGrp="1"/>
          </p:cNvSpPr>
          <p:nvPr>
            <p:ph type="body" sz="quarter" idx="20" hasCustomPrompt="1"/>
          </p:nvPr>
        </p:nvSpPr>
        <p:spPr>
          <a:xfrm>
            <a:off x="4627539" y="1863745"/>
            <a:ext cx="1574479" cy="739755"/>
          </a:xfrm>
          <a:prstGeom prst="rect">
            <a:avLst/>
          </a:prstGeom>
        </p:spPr>
        <p:txBody>
          <a:bodyPr/>
          <a:lstStyle>
            <a:lvl1pPr marL="0" indent="0">
              <a:buNone/>
              <a:defRPr sz="1800" b="1" i="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Heading to go here</a:t>
            </a:r>
          </a:p>
          <a:p>
            <a:pPr lvl="1"/>
            <a:endParaRPr lang="en-US"/>
          </a:p>
        </p:txBody>
      </p:sp>
      <p:sp>
        <p:nvSpPr>
          <p:cNvPr id="43" name="Text Placeholder 12">
            <a:extLst>
              <a:ext uri="{FF2B5EF4-FFF2-40B4-BE49-F238E27FC236}">
                <a16:creationId xmlns:a16="http://schemas.microsoft.com/office/drawing/2014/main" id="{AB305C1E-A0CA-441D-285D-6EC5F7141E47}"/>
              </a:ext>
            </a:extLst>
          </p:cNvPr>
          <p:cNvSpPr>
            <a:spLocks noGrp="1"/>
          </p:cNvSpPr>
          <p:nvPr>
            <p:ph type="body" sz="quarter" idx="21" hasCustomPrompt="1"/>
          </p:nvPr>
        </p:nvSpPr>
        <p:spPr>
          <a:xfrm>
            <a:off x="4624755" y="2784938"/>
            <a:ext cx="1718678"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4" name="Picture Placeholder 39">
            <a:extLst>
              <a:ext uri="{FF2B5EF4-FFF2-40B4-BE49-F238E27FC236}">
                <a16:creationId xmlns:a16="http://schemas.microsoft.com/office/drawing/2014/main" id="{D0DF865C-8095-9E2B-B388-A576BA3AF2D4}"/>
              </a:ext>
            </a:extLst>
          </p:cNvPr>
          <p:cNvSpPr>
            <a:spLocks noGrp="1"/>
          </p:cNvSpPr>
          <p:nvPr>
            <p:ph type="pic" sz="quarter" idx="22"/>
          </p:nvPr>
        </p:nvSpPr>
        <p:spPr>
          <a:xfrm>
            <a:off x="6510096" y="1639094"/>
            <a:ext cx="1290638" cy="4111625"/>
          </a:xfrm>
          <a:prstGeom prst="rect">
            <a:avLst/>
          </a:prstGeom>
        </p:spPr>
        <p:txBody>
          <a:bodyPr/>
          <a:lstStyle/>
          <a:p>
            <a:endParaRPr lang="en-US"/>
          </a:p>
        </p:txBody>
      </p:sp>
      <p:sp>
        <p:nvSpPr>
          <p:cNvPr id="45" name="Text Placeholder 12">
            <a:extLst>
              <a:ext uri="{FF2B5EF4-FFF2-40B4-BE49-F238E27FC236}">
                <a16:creationId xmlns:a16="http://schemas.microsoft.com/office/drawing/2014/main" id="{2CCD02F9-5281-8E03-9DB4-CA14C7D81172}"/>
              </a:ext>
            </a:extLst>
          </p:cNvPr>
          <p:cNvSpPr>
            <a:spLocks noGrp="1"/>
          </p:cNvSpPr>
          <p:nvPr>
            <p:ph type="body" sz="quarter" idx="23" hasCustomPrompt="1"/>
          </p:nvPr>
        </p:nvSpPr>
        <p:spPr>
          <a:xfrm>
            <a:off x="8374591" y="1863745"/>
            <a:ext cx="1574479" cy="739755"/>
          </a:xfrm>
          <a:prstGeom prst="rect">
            <a:avLst/>
          </a:prstGeom>
        </p:spPr>
        <p:txBody>
          <a:bodyPr/>
          <a:lstStyle>
            <a:lvl1pPr marL="0" indent="0">
              <a:buNone/>
              <a:defRPr sz="1800" b="1" i="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Heading to go here</a:t>
            </a:r>
          </a:p>
          <a:p>
            <a:pPr lvl="1"/>
            <a:endParaRPr lang="en-US"/>
          </a:p>
        </p:txBody>
      </p:sp>
      <p:sp>
        <p:nvSpPr>
          <p:cNvPr id="47" name="Text Placeholder 12">
            <a:extLst>
              <a:ext uri="{FF2B5EF4-FFF2-40B4-BE49-F238E27FC236}">
                <a16:creationId xmlns:a16="http://schemas.microsoft.com/office/drawing/2014/main" id="{04A027ED-C8ED-1544-AB34-0F7E21E09FBB}"/>
              </a:ext>
            </a:extLst>
          </p:cNvPr>
          <p:cNvSpPr>
            <a:spLocks noGrp="1"/>
          </p:cNvSpPr>
          <p:nvPr>
            <p:ph type="body" sz="quarter" idx="24" hasCustomPrompt="1"/>
          </p:nvPr>
        </p:nvSpPr>
        <p:spPr>
          <a:xfrm>
            <a:off x="8371807" y="2784938"/>
            <a:ext cx="1718678"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8" name="Picture Placeholder 39">
            <a:extLst>
              <a:ext uri="{FF2B5EF4-FFF2-40B4-BE49-F238E27FC236}">
                <a16:creationId xmlns:a16="http://schemas.microsoft.com/office/drawing/2014/main" id="{B26DF3D8-55DA-3E8C-FFE7-DC45E2888F59}"/>
              </a:ext>
            </a:extLst>
          </p:cNvPr>
          <p:cNvSpPr>
            <a:spLocks noGrp="1"/>
          </p:cNvSpPr>
          <p:nvPr>
            <p:ph type="pic" sz="quarter" idx="25"/>
          </p:nvPr>
        </p:nvSpPr>
        <p:spPr>
          <a:xfrm>
            <a:off x="10257148" y="1639094"/>
            <a:ext cx="1290638" cy="4111625"/>
          </a:xfrm>
          <a:prstGeom prst="rect">
            <a:avLst/>
          </a:prstGeom>
        </p:spPr>
        <p:txBody>
          <a:bodyPr/>
          <a:lstStyle/>
          <a:p>
            <a:endParaRPr lang="en-US"/>
          </a:p>
        </p:txBody>
      </p:sp>
    </p:spTree>
    <p:extLst>
      <p:ext uri="{BB962C8B-B14F-4D97-AF65-F5344CB8AC3E}">
        <p14:creationId xmlns:p14="http://schemas.microsoft.com/office/powerpoint/2010/main" val="3444464628"/>
      </p:ext>
    </p:extLst>
  </p:cSld>
  <p:clrMapOvr>
    <a:masterClrMapping/>
  </p:clrMapOvr>
  <p:transition spd="med"/>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Reports page">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8DF9"/>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1062570"/>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493733077"/>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3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6096000" y="3287028"/>
            <a:ext cx="6096000" cy="297517"/>
          </a:xfrm>
          <a:prstGeom prst="rect">
            <a:avLst/>
          </a:prstGeom>
          <a:solidFill>
            <a:srgbClr val="4B4B5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0" name="Text Placeholder 12">
            <a:extLst>
              <a:ext uri="{FF2B5EF4-FFF2-40B4-BE49-F238E27FC236}">
                <a16:creationId xmlns:a16="http://schemas.microsoft.com/office/drawing/2014/main" id="{F3226754-17ED-4744-65BD-487737EDA8F1}"/>
              </a:ext>
            </a:extLst>
          </p:cNvPr>
          <p:cNvSpPr>
            <a:spLocks noGrp="1"/>
          </p:cNvSpPr>
          <p:nvPr>
            <p:ph type="body" sz="quarter" idx="14" hasCustomPrompt="1"/>
          </p:nvPr>
        </p:nvSpPr>
        <p:spPr>
          <a:xfrm>
            <a:off x="6626469" y="2282017"/>
            <a:ext cx="4590171" cy="4057823"/>
          </a:xfrm>
          <a:prstGeom prst="rect">
            <a:avLst/>
          </a:prstGeom>
        </p:spPr>
        <p:txBody>
          <a:bodyPr/>
          <a:lstStyle>
            <a:lvl1pPr marL="228600" indent="-228600">
              <a:buFont typeface="Arial" panose="020B0604020202020204" pitchFamily="34" charset="0"/>
              <a:buChar char="•"/>
              <a:defRPr sz="2200" baseline="0">
                <a:solidFill>
                  <a:schemeClr val="bg1"/>
                </a:solidFill>
              </a:defRPr>
            </a:lvl1pPr>
            <a:lvl2pPr marL="304800" indent="0">
              <a:buNone/>
              <a:defRPr sz="22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 points to go here</a:t>
            </a:r>
          </a:p>
          <a:p>
            <a:pPr lvl="1"/>
            <a:endParaRPr lang="en-US"/>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535263" y="707594"/>
            <a:ext cx="4458523" cy="1197406"/>
          </a:xfrm>
          <a:prstGeom prst="rect">
            <a:avLst/>
          </a:prstGeom>
        </p:spPr>
        <p:txBody>
          <a:bodyPr/>
          <a:lstStyle>
            <a:lvl1pPr marL="0" indent="0">
              <a:buNone/>
              <a:defRPr sz="3500" b="1" i="0" baseline="0">
                <a:solidFill>
                  <a:srgbClr val="4B4B51"/>
                </a:solidFill>
                <a:latin typeface="+mn-lt"/>
              </a:defRPr>
            </a:lvl1pPr>
          </a:lstStyle>
          <a:p>
            <a:pPr lvl="0"/>
            <a:r>
              <a:rPr lang="en-GB"/>
              <a:t>Title</a:t>
            </a:r>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535263" y="2282017"/>
            <a:ext cx="4458523" cy="4057823"/>
          </a:xfrm>
          <a:prstGeom prst="rect">
            <a:avLst/>
          </a:prstGeom>
        </p:spPr>
        <p:txBody>
          <a:bodyPr/>
          <a:lstStyle>
            <a:lvl1pPr marL="228600" indent="-228600">
              <a:buFont typeface="Arial" panose="020B0604020202020204" pitchFamily="34" charset="0"/>
              <a:buChar char="•"/>
              <a:defRPr sz="2200" baseline="0">
                <a:solidFill>
                  <a:srgbClr val="4B4B51"/>
                </a:solidFill>
              </a:defRPr>
            </a:lvl1pPr>
            <a:lvl2pPr marL="304800" indent="0">
              <a:buNone/>
              <a:defRPr sz="22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Bullets points to go here</a:t>
            </a:r>
          </a:p>
          <a:p>
            <a:pPr lvl="1"/>
            <a:endParaRPr lang="en-US"/>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6595989" y="707594"/>
            <a:ext cx="4620651" cy="1197406"/>
          </a:xfrm>
          <a:prstGeom prst="rect">
            <a:avLst/>
          </a:prstGeom>
        </p:spPr>
        <p:txBody>
          <a:bodyPr/>
          <a:lstStyle>
            <a:lvl1pPr marL="0" indent="0">
              <a:buNone/>
              <a:defRPr sz="3500" b="1" i="0" baseline="0">
                <a:solidFill>
                  <a:schemeClr val="bg1"/>
                </a:solidFill>
                <a:latin typeface="+mn-lt"/>
              </a:defRPr>
            </a:lvl1pPr>
          </a:lstStyle>
          <a:p>
            <a:pPr lvl="0"/>
            <a:r>
              <a:rPr lang="en-GB"/>
              <a:t>Title</a:t>
            </a:r>
          </a:p>
        </p:txBody>
      </p:sp>
    </p:spTree>
    <p:extLst>
      <p:ext uri="{BB962C8B-B14F-4D97-AF65-F5344CB8AC3E}">
        <p14:creationId xmlns:p14="http://schemas.microsoft.com/office/powerpoint/2010/main" val="3258362159"/>
      </p:ext>
    </p:extLst>
  </p:cSld>
  <p:clrMapOvr>
    <a:masterClrMapping/>
  </p:clrMapOvr>
  <p:transition spd="med"/>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3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0" y="3289242"/>
            <a:ext cx="6096000" cy="297517"/>
          </a:xfrm>
          <a:prstGeom prst="rect">
            <a:avLst/>
          </a:prstGeom>
          <a:solidFill>
            <a:srgbClr val="008DF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0" name="Text Placeholder 12">
            <a:extLst>
              <a:ext uri="{FF2B5EF4-FFF2-40B4-BE49-F238E27FC236}">
                <a16:creationId xmlns:a16="http://schemas.microsoft.com/office/drawing/2014/main" id="{F3226754-17ED-4744-65BD-487737EDA8F1}"/>
              </a:ext>
            </a:extLst>
          </p:cNvPr>
          <p:cNvSpPr>
            <a:spLocks noGrp="1"/>
          </p:cNvSpPr>
          <p:nvPr>
            <p:ph type="body" sz="quarter" idx="14" hasCustomPrompt="1"/>
          </p:nvPr>
        </p:nvSpPr>
        <p:spPr>
          <a:xfrm>
            <a:off x="6595989" y="2282017"/>
            <a:ext cx="4458523" cy="4088303"/>
          </a:xfrm>
          <a:prstGeom prst="rect">
            <a:avLst/>
          </a:prstGeom>
        </p:spPr>
        <p:txBody>
          <a:bodyPr/>
          <a:lstStyle>
            <a:lvl1pPr marL="228600" indent="-228600">
              <a:buFont typeface="Arial" panose="020B0604020202020204" pitchFamily="34" charset="0"/>
              <a:buChar char="•"/>
              <a:defRPr sz="2200" baseline="0">
                <a:solidFill>
                  <a:srgbClr val="4B4B51"/>
                </a:solidFill>
              </a:defRPr>
            </a:lvl1pPr>
            <a:lvl2pPr marL="304800" indent="0">
              <a:buNone/>
              <a:defRPr sz="2200">
                <a:solidFill>
                  <a:srgbClr val="4B4B5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 points to go here</a:t>
            </a:r>
          </a:p>
          <a:p>
            <a:pPr lvl="1"/>
            <a:endParaRPr lang="en-US"/>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535263" y="707594"/>
            <a:ext cx="4458523" cy="1227886"/>
          </a:xfrm>
          <a:prstGeom prst="rect">
            <a:avLst/>
          </a:prstGeom>
        </p:spPr>
        <p:txBody>
          <a:bodyPr/>
          <a:lstStyle>
            <a:lvl1pPr marL="0" indent="0">
              <a:buNone/>
              <a:defRPr sz="3500" b="1" i="0" baseline="0">
                <a:solidFill>
                  <a:schemeClr val="bg1"/>
                </a:solidFill>
                <a:latin typeface="+mn-lt"/>
              </a:defRPr>
            </a:lvl1pPr>
          </a:lstStyle>
          <a:p>
            <a:pPr lvl="0"/>
            <a:r>
              <a:rPr lang="en-GB"/>
              <a:t>Title</a:t>
            </a:r>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535263" y="2282017"/>
            <a:ext cx="4458523" cy="4088303"/>
          </a:xfrm>
          <a:prstGeom prst="rect">
            <a:avLst/>
          </a:prstGeom>
        </p:spPr>
        <p:txBody>
          <a:bodyPr/>
          <a:lstStyle>
            <a:lvl1pPr marL="228600" indent="-228600">
              <a:buFont typeface="Arial" panose="020B0604020202020204" pitchFamily="34" charset="0"/>
              <a:buChar char="•"/>
              <a:defRPr sz="2200" baseline="0">
                <a:solidFill>
                  <a:schemeClr val="bg1"/>
                </a:solidFill>
              </a:defRPr>
            </a:lvl1pPr>
            <a:lvl2pPr marL="304800" indent="0">
              <a:buNone/>
              <a:defRPr sz="22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Bullets points to go here</a:t>
            </a:r>
          </a:p>
          <a:p>
            <a:pPr lvl="1"/>
            <a:endParaRPr lang="en-US"/>
          </a:p>
        </p:txBody>
      </p:sp>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6595989" y="707594"/>
            <a:ext cx="4620651" cy="1227886"/>
          </a:xfrm>
          <a:prstGeom prst="rect">
            <a:avLst/>
          </a:prstGeom>
        </p:spPr>
        <p:txBody>
          <a:bodyPr/>
          <a:lstStyle>
            <a:lvl1pPr marL="0" indent="0">
              <a:buNone/>
              <a:defRPr sz="3500" b="1" i="0" baseline="0">
                <a:solidFill>
                  <a:srgbClr val="4B4B51"/>
                </a:solidFill>
                <a:latin typeface="+mn-lt"/>
              </a:defRPr>
            </a:lvl1pPr>
          </a:lstStyle>
          <a:p>
            <a:pPr lvl="0"/>
            <a:r>
              <a:rPr lang="en-GB"/>
              <a:t>Title</a:t>
            </a:r>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pic>
        <p:nvPicPr>
          <p:cNvPr id="2" name="Picture 1">
            <a:extLst>
              <a:ext uri="{FF2B5EF4-FFF2-40B4-BE49-F238E27FC236}">
                <a16:creationId xmlns:a16="http://schemas.microsoft.com/office/drawing/2014/main" id="{0CBBCBB5-49FB-4539-CC62-D0388D678FE7}"/>
              </a:ext>
            </a:extLst>
          </p:cNvPr>
          <p:cNvPicPr>
            <a:picLocks noChangeAspect="1"/>
          </p:cNvPicPr>
          <p:nvPr userDrawn="1"/>
        </p:nvPicPr>
        <p:blipFill>
          <a:blip r:embed="rId3"/>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3325221346"/>
      </p:ext>
    </p:extLst>
  </p:cSld>
  <p:clrMapOvr>
    <a:masterClrMapping/>
  </p:clrMapOvr>
  <p:transition spd="med"/>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4056358" y="3271242"/>
            <a:ext cx="4102100" cy="297517"/>
          </a:xfrm>
          <a:prstGeom prst="rect">
            <a:avLst/>
          </a:prstGeom>
          <a:solidFill>
            <a:srgbClr val="4B4B5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0" name="Text Placeholder 12">
            <a:extLst>
              <a:ext uri="{FF2B5EF4-FFF2-40B4-BE49-F238E27FC236}">
                <a16:creationId xmlns:a16="http://schemas.microsoft.com/office/drawing/2014/main" id="{F3226754-17ED-4744-65BD-487737EDA8F1}"/>
              </a:ext>
            </a:extLst>
          </p:cNvPr>
          <p:cNvSpPr>
            <a:spLocks noGrp="1"/>
          </p:cNvSpPr>
          <p:nvPr>
            <p:ph type="body" sz="quarter" idx="14" hasCustomPrompt="1"/>
          </p:nvPr>
        </p:nvSpPr>
        <p:spPr>
          <a:xfrm>
            <a:off x="4618689" y="4089023"/>
            <a:ext cx="2969636" cy="2061383"/>
          </a:xfrm>
          <a:prstGeom prst="rect">
            <a:avLst/>
          </a:prstGeom>
        </p:spPr>
        <p:txBody>
          <a:bodyPr/>
          <a:lstStyle>
            <a:lvl1pPr marL="228600" indent="-228600">
              <a:buFont typeface="Arial" panose="020B0604020202020204" pitchFamily="34" charset="0"/>
              <a:buChar char="•"/>
              <a:defRPr sz="18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 points to go here</a:t>
            </a:r>
          </a:p>
          <a:p>
            <a:pPr lvl="1"/>
            <a:endParaRPr lang="en-US"/>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396241" y="707595"/>
            <a:ext cx="3105357" cy="953566"/>
          </a:xfrm>
          <a:prstGeom prst="rect">
            <a:avLst/>
          </a:prstGeom>
        </p:spPr>
        <p:txBody>
          <a:bodyPr/>
          <a:lstStyle>
            <a:lvl1pPr marL="0" indent="0">
              <a:buNone/>
              <a:defRPr sz="3000" b="1" i="0" baseline="0">
                <a:solidFill>
                  <a:srgbClr val="4B4B51"/>
                </a:solidFill>
                <a:latin typeface="+mn-lt"/>
              </a:defRPr>
            </a:lvl1pPr>
          </a:lstStyle>
          <a:p>
            <a:pPr lvl="0"/>
            <a:r>
              <a:rPr lang="en-GB"/>
              <a:t>Title</a:t>
            </a:r>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413128" y="4089023"/>
            <a:ext cx="3264577"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Bullets points to go here</a:t>
            </a:r>
          </a:p>
          <a:p>
            <a:pPr lvl="1"/>
            <a:endParaRPr lang="en-US"/>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4533859" y="707595"/>
            <a:ext cx="3147102" cy="953566"/>
          </a:xfrm>
          <a:prstGeom prst="rect">
            <a:avLst/>
          </a:prstGeom>
        </p:spPr>
        <p:txBody>
          <a:bodyPr/>
          <a:lstStyle>
            <a:lvl1pPr marL="0" indent="0">
              <a:buNone/>
              <a:defRPr sz="3000" b="1" i="0" baseline="0">
                <a:solidFill>
                  <a:schemeClr val="bg1"/>
                </a:solidFill>
                <a:latin typeface="+mn-lt"/>
              </a:defRPr>
            </a:lvl1pPr>
          </a:lstStyle>
          <a:p>
            <a:pPr lvl="0"/>
            <a:r>
              <a:rPr lang="en-GB"/>
              <a:t>Title</a:t>
            </a:r>
          </a:p>
        </p:txBody>
      </p:sp>
      <p:sp>
        <p:nvSpPr>
          <p:cNvPr id="21" name="Text Placeholder 22">
            <a:extLst>
              <a:ext uri="{FF2B5EF4-FFF2-40B4-BE49-F238E27FC236}">
                <a16:creationId xmlns:a16="http://schemas.microsoft.com/office/drawing/2014/main" id="{B7406508-9FF1-5371-5CDE-4199AC051777}"/>
              </a:ext>
            </a:extLst>
          </p:cNvPr>
          <p:cNvSpPr>
            <a:spLocks noGrp="1"/>
          </p:cNvSpPr>
          <p:nvPr>
            <p:ph type="body" sz="quarter" idx="20" hasCustomPrompt="1"/>
          </p:nvPr>
        </p:nvSpPr>
        <p:spPr>
          <a:xfrm>
            <a:off x="8531183" y="707595"/>
            <a:ext cx="3112178" cy="953566"/>
          </a:xfrm>
          <a:prstGeom prst="rect">
            <a:avLst/>
          </a:prstGeom>
        </p:spPr>
        <p:txBody>
          <a:bodyPr/>
          <a:lstStyle>
            <a:lvl1pPr marL="0" indent="0">
              <a:buNone/>
              <a:defRPr sz="3000" b="1" i="0" baseline="0">
                <a:solidFill>
                  <a:srgbClr val="4B4B51"/>
                </a:solidFill>
                <a:latin typeface="+mn-lt"/>
              </a:defRPr>
            </a:lvl1pPr>
          </a:lstStyle>
          <a:p>
            <a:pPr lvl="0"/>
            <a:r>
              <a:rPr lang="en-GB"/>
              <a:t>Title</a:t>
            </a:r>
          </a:p>
        </p:txBody>
      </p:sp>
      <p:sp>
        <p:nvSpPr>
          <p:cNvPr id="26" name="Text Placeholder 12">
            <a:extLst>
              <a:ext uri="{FF2B5EF4-FFF2-40B4-BE49-F238E27FC236}">
                <a16:creationId xmlns:a16="http://schemas.microsoft.com/office/drawing/2014/main" id="{FFF8131B-D39B-8B72-1CA3-3642EF01BA94}"/>
              </a:ext>
            </a:extLst>
          </p:cNvPr>
          <p:cNvSpPr>
            <a:spLocks noGrp="1"/>
          </p:cNvSpPr>
          <p:nvPr>
            <p:ph type="body" sz="quarter" idx="23" hasCustomPrompt="1"/>
          </p:nvPr>
        </p:nvSpPr>
        <p:spPr>
          <a:xfrm>
            <a:off x="8531183" y="4089023"/>
            <a:ext cx="3112178"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Bullets points to go here</a:t>
            </a:r>
          </a:p>
          <a:p>
            <a:pPr lvl="1"/>
            <a:endParaRPr lang="en-US"/>
          </a:p>
        </p:txBody>
      </p:sp>
      <p:pic>
        <p:nvPicPr>
          <p:cNvPr id="31" name="carbongaplogo.png" descr="carbongaplogo.png">
            <a:extLst>
              <a:ext uri="{FF2B5EF4-FFF2-40B4-BE49-F238E27FC236}">
                <a16:creationId xmlns:a16="http://schemas.microsoft.com/office/drawing/2014/main" id="{4E0258F3-215A-190F-4639-516E2D9445B2}"/>
              </a:ext>
            </a:extLst>
          </p:cNvPr>
          <p:cNvPicPr>
            <a:picLocks noChangeAspect="1"/>
          </p:cNvPicPr>
          <p:nvPr userDrawn="1"/>
        </p:nvPicPr>
        <p:blipFill>
          <a:blip r:embed="rId3"/>
          <a:stretch>
            <a:fillRect/>
          </a:stretch>
        </p:blipFill>
        <p:spPr>
          <a:xfrm>
            <a:off x="10616912" y="159331"/>
            <a:ext cx="1427259" cy="560072"/>
          </a:xfrm>
          <a:prstGeom prst="rect">
            <a:avLst/>
          </a:prstGeom>
          <a:ln w="12700">
            <a:miter lim="400000"/>
          </a:ln>
        </p:spPr>
      </p:pic>
      <p:sp>
        <p:nvSpPr>
          <p:cNvPr id="3" name="Body Level One…">
            <a:extLst>
              <a:ext uri="{FF2B5EF4-FFF2-40B4-BE49-F238E27FC236}">
                <a16:creationId xmlns:a16="http://schemas.microsoft.com/office/drawing/2014/main" id="{DBD6EBA7-BA8B-801C-8983-5398BF10DB7C}"/>
              </a:ext>
            </a:extLst>
          </p:cNvPr>
          <p:cNvSpPr txBox="1">
            <a:spLocks noGrp="1"/>
          </p:cNvSpPr>
          <p:nvPr>
            <p:ph type="body" sz="half" idx="1" hasCustomPrompt="1"/>
          </p:nvPr>
        </p:nvSpPr>
        <p:spPr>
          <a:xfrm>
            <a:off x="396241" y="205062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a:t>Slide bullet text</a:t>
            </a:r>
          </a:p>
          <a:p>
            <a:pPr lvl="1"/>
            <a:endParaRPr lang="en-GB"/>
          </a:p>
          <a:p>
            <a:pPr lvl="2"/>
            <a:endParaRPr/>
          </a:p>
          <a:p>
            <a:pPr lvl="3"/>
            <a:endParaRPr/>
          </a:p>
          <a:p>
            <a:pPr lvl="4"/>
            <a:endParaRPr/>
          </a:p>
        </p:txBody>
      </p:sp>
      <p:sp>
        <p:nvSpPr>
          <p:cNvPr id="4" name="Body Level One…">
            <a:extLst>
              <a:ext uri="{FF2B5EF4-FFF2-40B4-BE49-F238E27FC236}">
                <a16:creationId xmlns:a16="http://schemas.microsoft.com/office/drawing/2014/main" id="{2DF6DA11-90F7-5772-669D-46CA24B5EC35}"/>
              </a:ext>
            </a:extLst>
          </p:cNvPr>
          <p:cNvSpPr txBox="1">
            <a:spLocks noGrp="1"/>
          </p:cNvSpPr>
          <p:nvPr>
            <p:ph type="body" sz="half" idx="24" hasCustomPrompt="1"/>
          </p:nvPr>
        </p:nvSpPr>
        <p:spPr>
          <a:xfrm>
            <a:off x="4543322" y="2085292"/>
            <a:ext cx="3105357" cy="1678988"/>
          </a:xfrm>
          <a:prstGeom prst="rect">
            <a:avLst/>
          </a:prstGeom>
        </p:spPr>
        <p:txBody>
          <a:bodyPr/>
          <a:lstStyle>
            <a:lvl1pPr marL="0" indent="0" algn="l">
              <a:buNone/>
              <a:defRPr sz="1800" baseline="0">
                <a:solidFill>
                  <a:schemeClr val="bg1"/>
                </a:solidFill>
              </a:defRPr>
            </a:lvl1pPr>
            <a:lvl2pPr marL="304800" indent="0" algn="l">
              <a:buNone/>
              <a:defRPr sz="1800">
                <a:solidFill>
                  <a:schemeClr val="bg1"/>
                </a:solidFill>
              </a:defRPr>
            </a:lvl2pPr>
            <a:lvl3pPr marL="609600" indent="0" algn="l">
              <a:buNone/>
              <a:defRPr sz="1800">
                <a:solidFill>
                  <a:schemeClr val="bg1"/>
                </a:solidFill>
              </a:defRPr>
            </a:lvl3pPr>
            <a:lvl4pPr marL="914400" indent="0" algn="l">
              <a:buNone/>
              <a:defRPr sz="1800">
                <a:solidFill>
                  <a:schemeClr val="bg1"/>
                </a:solidFill>
              </a:defRPr>
            </a:lvl4pPr>
            <a:lvl5pPr marL="1219200" indent="0" algn="l">
              <a:buNone/>
              <a:defRPr sz="1800">
                <a:solidFill>
                  <a:schemeClr val="bg1"/>
                </a:solidFill>
              </a:defRPr>
            </a:lvl5pPr>
          </a:lstStyle>
          <a:p>
            <a:r>
              <a:rPr lang="en-GB"/>
              <a:t>Slide bullet text</a:t>
            </a:r>
          </a:p>
          <a:p>
            <a:pPr lvl="1"/>
            <a:endParaRPr lang="en-GB"/>
          </a:p>
          <a:p>
            <a:pPr lvl="2"/>
            <a:endParaRPr/>
          </a:p>
          <a:p>
            <a:pPr lvl="3"/>
            <a:endParaRPr/>
          </a:p>
          <a:p>
            <a:pPr lvl="4"/>
            <a:endParaRPr/>
          </a:p>
        </p:txBody>
      </p:sp>
      <p:sp>
        <p:nvSpPr>
          <p:cNvPr id="6" name="Body Level One…">
            <a:extLst>
              <a:ext uri="{FF2B5EF4-FFF2-40B4-BE49-F238E27FC236}">
                <a16:creationId xmlns:a16="http://schemas.microsoft.com/office/drawing/2014/main" id="{92928DC5-34E5-D20A-7124-B1D9FDA04380}"/>
              </a:ext>
            </a:extLst>
          </p:cNvPr>
          <p:cNvSpPr txBox="1">
            <a:spLocks noGrp="1"/>
          </p:cNvSpPr>
          <p:nvPr>
            <p:ph type="body" sz="half" idx="25" hasCustomPrompt="1"/>
          </p:nvPr>
        </p:nvSpPr>
        <p:spPr>
          <a:xfrm>
            <a:off x="8538004" y="206163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a:t>Slide bullet text</a:t>
            </a:r>
          </a:p>
          <a:p>
            <a:pPr lvl="1"/>
            <a:endParaRPr lang="en-GB"/>
          </a:p>
          <a:p>
            <a:pPr lvl="2"/>
            <a:endParaRPr/>
          </a:p>
          <a:p>
            <a:pPr lvl="3"/>
            <a:endParaRPr/>
          </a:p>
          <a:p>
            <a:pPr lvl="4"/>
            <a:endParaRPr/>
          </a:p>
        </p:txBody>
      </p:sp>
    </p:spTree>
    <p:extLst>
      <p:ext uri="{BB962C8B-B14F-4D97-AF65-F5344CB8AC3E}">
        <p14:creationId xmlns:p14="http://schemas.microsoft.com/office/powerpoint/2010/main" val="3788913735"/>
      </p:ext>
    </p:extLst>
  </p:cSld>
  <p:clrMapOvr>
    <a:masterClrMapping/>
  </p:clrMapOvr>
  <p:transition spd="med"/>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2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4044950" y="3287028"/>
            <a:ext cx="4102100" cy="297517"/>
          </a:xfrm>
          <a:prstGeom prst="rect">
            <a:avLst/>
          </a:prstGeom>
          <a:solidFill>
            <a:srgbClr val="008DF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441961" y="707594"/>
            <a:ext cx="3086434" cy="1182166"/>
          </a:xfrm>
          <a:prstGeom prst="rect">
            <a:avLst/>
          </a:prstGeom>
        </p:spPr>
        <p:txBody>
          <a:bodyPr/>
          <a:lstStyle>
            <a:lvl1pPr marL="0" indent="0">
              <a:buNone/>
              <a:defRPr sz="3000" b="1" i="0" baseline="0">
                <a:solidFill>
                  <a:srgbClr val="4B4B51"/>
                </a:solidFill>
                <a:latin typeface="+mn-lt"/>
              </a:defRPr>
            </a:lvl1pPr>
          </a:lstStyle>
          <a:p>
            <a:pPr lvl="0"/>
            <a:r>
              <a:rPr lang="en-GB"/>
              <a:t>Title</a:t>
            </a:r>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4417060" y="707594"/>
            <a:ext cx="3318084" cy="1182166"/>
          </a:xfrm>
          <a:prstGeom prst="rect">
            <a:avLst/>
          </a:prstGeom>
        </p:spPr>
        <p:txBody>
          <a:bodyPr/>
          <a:lstStyle>
            <a:lvl1pPr marL="0" indent="0">
              <a:buNone/>
              <a:defRPr sz="3000" b="1" i="0" baseline="0">
                <a:solidFill>
                  <a:schemeClr val="bg1"/>
                </a:solidFill>
                <a:latin typeface="+mn-lt"/>
              </a:defRPr>
            </a:lvl1pPr>
          </a:lstStyle>
          <a:p>
            <a:pPr lvl="0"/>
            <a:r>
              <a:rPr lang="en-GB"/>
              <a:t>Title</a:t>
            </a:r>
          </a:p>
        </p:txBody>
      </p:sp>
      <p:sp>
        <p:nvSpPr>
          <p:cNvPr id="21" name="Text Placeholder 22">
            <a:extLst>
              <a:ext uri="{FF2B5EF4-FFF2-40B4-BE49-F238E27FC236}">
                <a16:creationId xmlns:a16="http://schemas.microsoft.com/office/drawing/2014/main" id="{B7406508-9FF1-5371-5CDE-4199AC051777}"/>
              </a:ext>
            </a:extLst>
          </p:cNvPr>
          <p:cNvSpPr>
            <a:spLocks noGrp="1"/>
          </p:cNvSpPr>
          <p:nvPr>
            <p:ph type="body" sz="quarter" idx="20" hasCustomPrompt="1"/>
          </p:nvPr>
        </p:nvSpPr>
        <p:spPr>
          <a:xfrm>
            <a:off x="8514296" y="722526"/>
            <a:ext cx="3251200" cy="1182166"/>
          </a:xfrm>
          <a:prstGeom prst="rect">
            <a:avLst/>
          </a:prstGeom>
        </p:spPr>
        <p:txBody>
          <a:bodyPr/>
          <a:lstStyle>
            <a:lvl1pPr marL="0" indent="0">
              <a:buNone/>
              <a:defRPr sz="3000" b="1" i="0" baseline="0">
                <a:solidFill>
                  <a:srgbClr val="4B4B51"/>
                </a:solidFill>
                <a:latin typeface="+mn-lt"/>
              </a:defRPr>
            </a:lvl1pPr>
          </a:lstStyle>
          <a:p>
            <a:pPr lvl="0"/>
            <a:r>
              <a:rPr lang="en-GB"/>
              <a:t>Title</a:t>
            </a:r>
          </a:p>
        </p:txBody>
      </p:sp>
      <p:pic>
        <p:nvPicPr>
          <p:cNvPr id="31" name="carbongaplogo.png" descr="carbongaplogo.png">
            <a:extLst>
              <a:ext uri="{FF2B5EF4-FFF2-40B4-BE49-F238E27FC236}">
                <a16:creationId xmlns:a16="http://schemas.microsoft.com/office/drawing/2014/main" id="{4E0258F3-215A-190F-4639-516E2D9445B2}"/>
              </a:ext>
            </a:extLst>
          </p:cNvPr>
          <p:cNvPicPr>
            <a:picLocks noChangeAspect="1"/>
          </p:cNvPicPr>
          <p:nvPr userDrawn="1"/>
        </p:nvPicPr>
        <p:blipFill>
          <a:blip r:embed="rId3"/>
          <a:stretch>
            <a:fillRect/>
          </a:stretch>
        </p:blipFill>
        <p:spPr>
          <a:xfrm>
            <a:off x="10616912" y="159331"/>
            <a:ext cx="1427259" cy="560072"/>
          </a:xfrm>
          <a:prstGeom prst="rect">
            <a:avLst/>
          </a:prstGeom>
          <a:ln w="12700">
            <a:miter lim="400000"/>
          </a:ln>
        </p:spPr>
      </p:pic>
      <p:sp>
        <p:nvSpPr>
          <p:cNvPr id="2" name="Text Placeholder 12">
            <a:extLst>
              <a:ext uri="{FF2B5EF4-FFF2-40B4-BE49-F238E27FC236}">
                <a16:creationId xmlns:a16="http://schemas.microsoft.com/office/drawing/2014/main" id="{FFC8F057-7DC5-6111-60C2-3589B85DB556}"/>
              </a:ext>
            </a:extLst>
          </p:cNvPr>
          <p:cNvSpPr>
            <a:spLocks noGrp="1"/>
          </p:cNvSpPr>
          <p:nvPr>
            <p:ph type="body" sz="quarter" idx="14" hasCustomPrompt="1"/>
          </p:nvPr>
        </p:nvSpPr>
        <p:spPr>
          <a:xfrm>
            <a:off x="4618689" y="4089023"/>
            <a:ext cx="2969636" cy="2061383"/>
          </a:xfrm>
          <a:prstGeom prst="rect">
            <a:avLst/>
          </a:prstGeom>
        </p:spPr>
        <p:txBody>
          <a:bodyPr/>
          <a:lstStyle>
            <a:lvl1pPr marL="228600" indent="-228600">
              <a:buFont typeface="Arial" panose="020B0604020202020204" pitchFamily="34" charset="0"/>
              <a:buChar char="•"/>
              <a:defRPr sz="18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 points to go here</a:t>
            </a:r>
          </a:p>
          <a:p>
            <a:pPr lvl="1"/>
            <a:endParaRPr lang="en-US"/>
          </a:p>
        </p:txBody>
      </p:sp>
      <p:sp>
        <p:nvSpPr>
          <p:cNvPr id="3" name="Text Placeholder 12">
            <a:extLst>
              <a:ext uri="{FF2B5EF4-FFF2-40B4-BE49-F238E27FC236}">
                <a16:creationId xmlns:a16="http://schemas.microsoft.com/office/drawing/2014/main" id="{30BC2804-7105-0EA7-AC87-284D18BEB121}"/>
              </a:ext>
            </a:extLst>
          </p:cNvPr>
          <p:cNvSpPr>
            <a:spLocks noGrp="1"/>
          </p:cNvSpPr>
          <p:nvPr>
            <p:ph type="body" sz="quarter" idx="18" hasCustomPrompt="1"/>
          </p:nvPr>
        </p:nvSpPr>
        <p:spPr>
          <a:xfrm>
            <a:off x="413128" y="4089023"/>
            <a:ext cx="3264577"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Bullets points to go here</a:t>
            </a:r>
          </a:p>
          <a:p>
            <a:pPr lvl="1"/>
            <a:endParaRPr lang="en-US"/>
          </a:p>
        </p:txBody>
      </p:sp>
      <p:sp>
        <p:nvSpPr>
          <p:cNvPr id="4" name="Text Placeholder 12">
            <a:extLst>
              <a:ext uri="{FF2B5EF4-FFF2-40B4-BE49-F238E27FC236}">
                <a16:creationId xmlns:a16="http://schemas.microsoft.com/office/drawing/2014/main" id="{4BF7411B-989C-FC0D-F1FA-4BDB35433556}"/>
              </a:ext>
            </a:extLst>
          </p:cNvPr>
          <p:cNvSpPr>
            <a:spLocks noGrp="1"/>
          </p:cNvSpPr>
          <p:nvPr>
            <p:ph type="body" sz="quarter" idx="23" hasCustomPrompt="1"/>
          </p:nvPr>
        </p:nvSpPr>
        <p:spPr>
          <a:xfrm>
            <a:off x="8531183" y="4089023"/>
            <a:ext cx="3112178"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Bullets points to go here</a:t>
            </a:r>
          </a:p>
          <a:p>
            <a:pPr lvl="1"/>
            <a:endParaRPr lang="en-US"/>
          </a:p>
        </p:txBody>
      </p:sp>
      <p:sp>
        <p:nvSpPr>
          <p:cNvPr id="6" name="Body Level One…">
            <a:extLst>
              <a:ext uri="{FF2B5EF4-FFF2-40B4-BE49-F238E27FC236}">
                <a16:creationId xmlns:a16="http://schemas.microsoft.com/office/drawing/2014/main" id="{23B1A00C-493D-5B79-30FA-CBE999E2C3A7}"/>
              </a:ext>
            </a:extLst>
          </p:cNvPr>
          <p:cNvSpPr txBox="1">
            <a:spLocks noGrp="1"/>
          </p:cNvSpPr>
          <p:nvPr>
            <p:ph type="body" sz="half" idx="1" hasCustomPrompt="1"/>
          </p:nvPr>
        </p:nvSpPr>
        <p:spPr>
          <a:xfrm>
            <a:off x="396241" y="205062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a:t>Slide bullet text</a:t>
            </a:r>
          </a:p>
          <a:p>
            <a:pPr lvl="1"/>
            <a:endParaRPr lang="en-GB"/>
          </a:p>
          <a:p>
            <a:pPr lvl="2"/>
            <a:endParaRPr/>
          </a:p>
          <a:p>
            <a:pPr lvl="3"/>
            <a:endParaRPr/>
          </a:p>
          <a:p>
            <a:pPr lvl="4"/>
            <a:endParaRPr/>
          </a:p>
        </p:txBody>
      </p:sp>
      <p:sp>
        <p:nvSpPr>
          <p:cNvPr id="7" name="Body Level One…">
            <a:extLst>
              <a:ext uri="{FF2B5EF4-FFF2-40B4-BE49-F238E27FC236}">
                <a16:creationId xmlns:a16="http://schemas.microsoft.com/office/drawing/2014/main" id="{10CD7C64-32D5-3086-AB62-343211D76632}"/>
              </a:ext>
            </a:extLst>
          </p:cNvPr>
          <p:cNvSpPr txBox="1">
            <a:spLocks noGrp="1"/>
          </p:cNvSpPr>
          <p:nvPr>
            <p:ph type="body" sz="half" idx="24" hasCustomPrompt="1"/>
          </p:nvPr>
        </p:nvSpPr>
        <p:spPr>
          <a:xfrm>
            <a:off x="4543322" y="2085292"/>
            <a:ext cx="3105357" cy="1678988"/>
          </a:xfrm>
          <a:prstGeom prst="rect">
            <a:avLst/>
          </a:prstGeom>
        </p:spPr>
        <p:txBody>
          <a:bodyPr/>
          <a:lstStyle>
            <a:lvl1pPr marL="0" indent="0" algn="l">
              <a:buNone/>
              <a:defRPr sz="1800" baseline="0">
                <a:solidFill>
                  <a:schemeClr val="bg1"/>
                </a:solidFill>
              </a:defRPr>
            </a:lvl1pPr>
            <a:lvl2pPr marL="304800" indent="0" algn="l">
              <a:buNone/>
              <a:defRPr sz="1800">
                <a:solidFill>
                  <a:schemeClr val="bg1"/>
                </a:solidFill>
              </a:defRPr>
            </a:lvl2pPr>
            <a:lvl3pPr marL="609600" indent="0" algn="l">
              <a:buNone/>
              <a:defRPr sz="1800">
                <a:solidFill>
                  <a:schemeClr val="bg1"/>
                </a:solidFill>
              </a:defRPr>
            </a:lvl3pPr>
            <a:lvl4pPr marL="914400" indent="0" algn="l">
              <a:buNone/>
              <a:defRPr sz="1800">
                <a:solidFill>
                  <a:schemeClr val="bg1"/>
                </a:solidFill>
              </a:defRPr>
            </a:lvl4pPr>
            <a:lvl5pPr marL="1219200" indent="0" algn="l">
              <a:buNone/>
              <a:defRPr sz="1800">
                <a:solidFill>
                  <a:schemeClr val="bg1"/>
                </a:solidFill>
              </a:defRPr>
            </a:lvl5pPr>
          </a:lstStyle>
          <a:p>
            <a:r>
              <a:rPr lang="en-GB"/>
              <a:t>Slide bullet text</a:t>
            </a:r>
          </a:p>
          <a:p>
            <a:pPr lvl="1"/>
            <a:endParaRPr lang="en-GB"/>
          </a:p>
          <a:p>
            <a:pPr lvl="2"/>
            <a:endParaRPr/>
          </a:p>
          <a:p>
            <a:pPr lvl="3"/>
            <a:endParaRPr/>
          </a:p>
          <a:p>
            <a:pPr lvl="4"/>
            <a:endParaRPr/>
          </a:p>
        </p:txBody>
      </p:sp>
      <p:sp>
        <p:nvSpPr>
          <p:cNvPr id="8" name="Body Level One…">
            <a:extLst>
              <a:ext uri="{FF2B5EF4-FFF2-40B4-BE49-F238E27FC236}">
                <a16:creationId xmlns:a16="http://schemas.microsoft.com/office/drawing/2014/main" id="{A62243B6-B31D-CA57-0DE4-8EEC94F41733}"/>
              </a:ext>
            </a:extLst>
          </p:cNvPr>
          <p:cNvSpPr txBox="1">
            <a:spLocks noGrp="1"/>
          </p:cNvSpPr>
          <p:nvPr>
            <p:ph type="body" sz="half" idx="25" hasCustomPrompt="1"/>
          </p:nvPr>
        </p:nvSpPr>
        <p:spPr>
          <a:xfrm>
            <a:off x="8538004" y="206163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a:t>Slide bullet text</a:t>
            </a:r>
          </a:p>
          <a:p>
            <a:pPr lvl="1"/>
            <a:endParaRPr lang="en-GB"/>
          </a:p>
          <a:p>
            <a:pPr lvl="2"/>
            <a:endParaRPr/>
          </a:p>
          <a:p>
            <a:pPr lvl="3"/>
            <a:endParaRPr/>
          </a:p>
          <a:p>
            <a:pPr lvl="4"/>
            <a:endParaRPr/>
          </a:p>
        </p:txBody>
      </p:sp>
    </p:spTree>
    <p:extLst>
      <p:ext uri="{BB962C8B-B14F-4D97-AF65-F5344CB8AC3E}">
        <p14:creationId xmlns:p14="http://schemas.microsoft.com/office/powerpoint/2010/main" val="1562755052"/>
      </p:ext>
    </p:extLst>
  </p:cSld>
  <p:clrMapOvr>
    <a:masterClrMapping/>
  </p:clrMapOvr>
  <p:transition spd="med"/>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4_Titl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2B095F0-E121-82C1-ACB0-75E13A99506F}"/>
              </a:ext>
            </a:extLst>
          </p:cNvPr>
          <p:cNvSpPr>
            <a:spLocks noGrp="1"/>
          </p:cNvSpPr>
          <p:nvPr>
            <p:ph type="pic" sz="quarter" idx="10"/>
          </p:nvPr>
        </p:nvSpPr>
        <p:spPr>
          <a:xfrm>
            <a:off x="-1" y="0"/>
            <a:ext cx="6096000" cy="6858000"/>
          </a:xfrm>
          <a:prstGeom prst="rect">
            <a:avLst/>
          </a:prstGeom>
        </p:spPr>
        <p:txBody>
          <a:bodyPr/>
          <a:lstStyle/>
          <a:p>
            <a:endParaRPr lang="en-US"/>
          </a:p>
        </p:txBody>
      </p:sp>
      <p:sp>
        <p:nvSpPr>
          <p:cNvPr id="5" name="Rectangle 4">
            <a:extLst>
              <a:ext uri="{FF2B5EF4-FFF2-40B4-BE49-F238E27FC236}">
                <a16:creationId xmlns:a16="http://schemas.microsoft.com/office/drawing/2014/main" id="{268EE5D6-A674-7092-23E6-06F25B376A8F}"/>
              </a:ext>
            </a:extLst>
          </p:cNvPr>
          <p:cNvSpPr/>
          <p:nvPr userDrawn="1"/>
        </p:nvSpPr>
        <p:spPr>
          <a:xfrm>
            <a:off x="6096000" y="3279222"/>
            <a:ext cx="6095999" cy="297517"/>
          </a:xfrm>
          <a:prstGeom prst="rect">
            <a:avLst/>
          </a:prstGeom>
          <a:solidFill>
            <a:srgbClr val="008A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3" name="carbongaplogo.png" descr="carbongaplogo.png">
            <a:extLst>
              <a:ext uri="{FF2B5EF4-FFF2-40B4-BE49-F238E27FC236}">
                <a16:creationId xmlns:a16="http://schemas.microsoft.com/office/drawing/2014/main" id="{D9EF9C76-67A7-2959-07F2-1510C604788F}"/>
              </a:ext>
            </a:extLst>
          </p:cNvPr>
          <p:cNvPicPr>
            <a:picLocks noChangeAspect="1"/>
          </p:cNvPicPr>
          <p:nvPr userDrawn="1"/>
        </p:nvPicPr>
        <p:blipFill>
          <a:blip r:embed="rId2"/>
          <a:stretch>
            <a:fillRect/>
          </a:stretch>
        </p:blipFill>
        <p:spPr>
          <a:xfrm>
            <a:off x="258984" y="164860"/>
            <a:ext cx="2337397" cy="917221"/>
          </a:xfrm>
          <a:prstGeom prst="rect">
            <a:avLst/>
          </a:prstGeom>
          <a:ln w="12700">
            <a:miter lim="400000"/>
          </a:ln>
        </p:spPr>
      </p:pic>
      <p:sp>
        <p:nvSpPr>
          <p:cNvPr id="4" name="Title 3">
            <a:extLst>
              <a:ext uri="{FF2B5EF4-FFF2-40B4-BE49-F238E27FC236}">
                <a16:creationId xmlns:a16="http://schemas.microsoft.com/office/drawing/2014/main" id="{865B5D99-D185-C01D-3837-CA8291D40EF1}"/>
              </a:ext>
            </a:extLst>
          </p:cNvPr>
          <p:cNvSpPr>
            <a:spLocks noGrp="1"/>
          </p:cNvSpPr>
          <p:nvPr>
            <p:ph type="title" hasCustomPrompt="1"/>
          </p:nvPr>
        </p:nvSpPr>
        <p:spPr>
          <a:xfrm>
            <a:off x="6359236" y="3966042"/>
            <a:ext cx="4197928" cy="886839"/>
          </a:xfrm>
        </p:spPr>
        <p:txBody>
          <a:bodyPr anchor="b" anchorCtr="0">
            <a:normAutofit/>
          </a:bodyPr>
          <a:lstStyle>
            <a:lvl1pPr algn="l">
              <a:lnSpc>
                <a:spcPct val="100000"/>
              </a:lnSpc>
              <a:defRPr sz="2700" b="1" spc="0" baseline="0">
                <a:solidFill>
                  <a:schemeClr val="bg1"/>
                </a:solidFill>
              </a:defRPr>
            </a:lvl1pPr>
          </a:lstStyle>
          <a:p>
            <a:r>
              <a:rPr lang="en-GB"/>
              <a:t>CLICK TO EDIT MASTER TITLE STYLE</a:t>
            </a:r>
            <a:endParaRPr lang="en-US"/>
          </a:p>
        </p:txBody>
      </p:sp>
      <p:sp>
        <p:nvSpPr>
          <p:cNvPr id="12" name="Text Placeholder 11">
            <a:extLst>
              <a:ext uri="{FF2B5EF4-FFF2-40B4-BE49-F238E27FC236}">
                <a16:creationId xmlns:a16="http://schemas.microsoft.com/office/drawing/2014/main" id="{D3694A34-E5E6-F98A-7BED-F63DAAEA063B}"/>
              </a:ext>
            </a:extLst>
          </p:cNvPr>
          <p:cNvSpPr>
            <a:spLocks noGrp="1"/>
          </p:cNvSpPr>
          <p:nvPr>
            <p:ph type="body" sz="quarter" idx="11"/>
          </p:nvPr>
        </p:nvSpPr>
        <p:spPr>
          <a:xfrm>
            <a:off x="6359236" y="4899567"/>
            <a:ext cx="4197928" cy="463776"/>
          </a:xfrm>
          <a:prstGeom prst="rect">
            <a:avLst/>
          </a:prstGeom>
        </p:spPr>
        <p:txBody>
          <a:bodyPr/>
          <a:lstStyle>
            <a:lvl1pPr marL="0" indent="0" algn="l">
              <a:buNone/>
              <a:defRPr sz="1750">
                <a:solidFill>
                  <a:schemeClr val="bg1"/>
                </a:solidFill>
              </a:defRPr>
            </a:lvl1pPr>
            <a:lvl2pPr marL="304800" indent="0" algn="l">
              <a:buNone/>
              <a:defRPr sz="2250">
                <a:solidFill>
                  <a:schemeClr val="bg1"/>
                </a:solidFill>
              </a:defRPr>
            </a:lvl2pPr>
            <a:lvl3pPr marL="609600" indent="0" algn="l">
              <a:buNone/>
              <a:defRPr sz="2250">
                <a:solidFill>
                  <a:schemeClr val="bg1"/>
                </a:solidFill>
              </a:defRPr>
            </a:lvl3pPr>
            <a:lvl4pPr marL="914400" indent="0" algn="l">
              <a:buNone/>
              <a:defRPr sz="2250">
                <a:solidFill>
                  <a:schemeClr val="bg1"/>
                </a:solidFill>
              </a:defRPr>
            </a:lvl4pPr>
            <a:lvl5pPr marL="1219200" indent="0" algn="l">
              <a:buNone/>
              <a:defRPr sz="2250">
                <a:solidFill>
                  <a:schemeClr val="bg1"/>
                </a:solidFill>
              </a:defRPr>
            </a:lvl5pPr>
          </a:lstStyle>
          <a:p>
            <a:pPr lvl="0"/>
            <a:endParaRPr lang="en-US"/>
          </a:p>
        </p:txBody>
      </p:sp>
      <p:sp>
        <p:nvSpPr>
          <p:cNvPr id="7" name="Text Placeholder 11">
            <a:extLst>
              <a:ext uri="{FF2B5EF4-FFF2-40B4-BE49-F238E27FC236}">
                <a16:creationId xmlns:a16="http://schemas.microsoft.com/office/drawing/2014/main" id="{3D7805E6-7A64-88B7-3543-7610E8DCA3CD}"/>
              </a:ext>
            </a:extLst>
          </p:cNvPr>
          <p:cNvSpPr>
            <a:spLocks noGrp="1"/>
          </p:cNvSpPr>
          <p:nvPr>
            <p:ph type="body" sz="quarter" idx="12"/>
          </p:nvPr>
        </p:nvSpPr>
        <p:spPr>
          <a:xfrm>
            <a:off x="6359236" y="5386181"/>
            <a:ext cx="4197928" cy="463776"/>
          </a:xfrm>
          <a:prstGeom prst="rect">
            <a:avLst/>
          </a:prstGeom>
        </p:spPr>
        <p:txBody>
          <a:bodyPr/>
          <a:lstStyle>
            <a:lvl1pPr marL="0" indent="0" algn="l">
              <a:buNone/>
              <a:defRPr sz="1000">
                <a:solidFill>
                  <a:schemeClr val="bg1"/>
                </a:solidFill>
              </a:defRPr>
            </a:lvl1pPr>
            <a:lvl2pPr marL="304800" indent="0" algn="l">
              <a:buNone/>
              <a:defRPr sz="2250">
                <a:solidFill>
                  <a:schemeClr val="bg1"/>
                </a:solidFill>
              </a:defRPr>
            </a:lvl2pPr>
            <a:lvl3pPr marL="609600" indent="0" algn="l">
              <a:buNone/>
              <a:defRPr sz="2250">
                <a:solidFill>
                  <a:schemeClr val="bg1"/>
                </a:solidFill>
              </a:defRPr>
            </a:lvl3pPr>
            <a:lvl4pPr marL="914400" indent="0" algn="l">
              <a:buNone/>
              <a:defRPr sz="2250">
                <a:solidFill>
                  <a:schemeClr val="bg1"/>
                </a:solidFill>
              </a:defRPr>
            </a:lvl4pPr>
            <a:lvl5pPr marL="1219200" indent="0" algn="l">
              <a:buNone/>
              <a:defRPr sz="2250">
                <a:solidFill>
                  <a:schemeClr val="bg1"/>
                </a:solidFill>
              </a:defRPr>
            </a:lvl5pPr>
          </a:lstStyle>
          <a:p>
            <a:pPr lvl="0"/>
            <a:endParaRPr lang="en-US"/>
          </a:p>
        </p:txBody>
      </p:sp>
      <p:sp>
        <p:nvSpPr>
          <p:cNvPr id="17" name="Rectangle 16">
            <a:extLst>
              <a:ext uri="{FF2B5EF4-FFF2-40B4-BE49-F238E27FC236}">
                <a16:creationId xmlns:a16="http://schemas.microsoft.com/office/drawing/2014/main" id="{9DD001E8-0A1B-7BBC-474B-173FF9770D4E}"/>
              </a:ext>
            </a:extLst>
          </p:cNvPr>
          <p:cNvSpPr/>
          <p:nvPr userDrawn="1"/>
        </p:nvSpPr>
        <p:spPr>
          <a:xfrm>
            <a:off x="6096000" y="3069302"/>
            <a:ext cx="5850732"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8" name="Rectangle 17">
            <a:extLst>
              <a:ext uri="{FF2B5EF4-FFF2-40B4-BE49-F238E27FC236}">
                <a16:creationId xmlns:a16="http://schemas.microsoft.com/office/drawing/2014/main" id="{8A9C0CF3-8D63-FBFF-0B67-57D3723CE5D0}"/>
              </a:ext>
            </a:extLst>
          </p:cNvPr>
          <p:cNvSpPr/>
          <p:nvPr userDrawn="1"/>
        </p:nvSpPr>
        <p:spPr>
          <a:xfrm>
            <a:off x="4659631" y="3974135"/>
            <a:ext cx="1436369"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Tree>
    <p:extLst>
      <p:ext uri="{BB962C8B-B14F-4D97-AF65-F5344CB8AC3E}">
        <p14:creationId xmlns:p14="http://schemas.microsoft.com/office/powerpoint/2010/main" val="824515086"/>
      </p:ext>
    </p:extLst>
  </p:cSld>
  <p:clrMapOvr>
    <a:masterClrMapping/>
  </p:clrMapOvr>
  <p:transition spd="med"/>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9_Title">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8C826108-7631-5581-DBB6-516F818F1100}"/>
              </a:ext>
            </a:extLst>
          </p:cNvPr>
          <p:cNvSpPr>
            <a:spLocks noGrp="1"/>
          </p:cNvSpPr>
          <p:nvPr>
            <p:ph type="pic" sz="quarter" idx="14"/>
          </p:nvPr>
        </p:nvSpPr>
        <p:spPr>
          <a:xfrm>
            <a:off x="4039054" y="0"/>
            <a:ext cx="4089822" cy="6858000"/>
          </a:xfrm>
          <a:prstGeom prst="rect">
            <a:avLst/>
          </a:prstGeom>
        </p:spPr>
        <p:txBody>
          <a:bodyPr/>
          <a:lstStyle/>
          <a:p>
            <a:endParaRPr lang="en-US"/>
          </a:p>
        </p:txBody>
      </p:sp>
      <p:sp>
        <p:nvSpPr>
          <p:cNvPr id="19" name="Picture Placeholder 6">
            <a:extLst>
              <a:ext uri="{FF2B5EF4-FFF2-40B4-BE49-F238E27FC236}">
                <a16:creationId xmlns:a16="http://schemas.microsoft.com/office/drawing/2014/main" id="{6B53A762-59F0-5330-FD28-C6796BC23B4B}"/>
              </a:ext>
            </a:extLst>
          </p:cNvPr>
          <p:cNvSpPr>
            <a:spLocks noGrp="1"/>
          </p:cNvSpPr>
          <p:nvPr>
            <p:ph type="pic" sz="quarter" idx="15"/>
          </p:nvPr>
        </p:nvSpPr>
        <p:spPr>
          <a:xfrm>
            <a:off x="-74882" y="0"/>
            <a:ext cx="4138008" cy="6858000"/>
          </a:xfrm>
          <a:prstGeom prst="rect">
            <a:avLst/>
          </a:prstGeom>
        </p:spPr>
        <p:txBody>
          <a:bodyPr/>
          <a:lstStyle/>
          <a:p>
            <a:endParaRPr lang="en-US"/>
          </a:p>
        </p:txBody>
      </p:sp>
      <p:sp>
        <p:nvSpPr>
          <p:cNvPr id="2" name="Picture Placeholder 8">
            <a:extLst>
              <a:ext uri="{FF2B5EF4-FFF2-40B4-BE49-F238E27FC236}">
                <a16:creationId xmlns:a16="http://schemas.microsoft.com/office/drawing/2014/main" id="{7A20085B-CBE5-DE89-EEF5-79F6CD84289E}"/>
              </a:ext>
            </a:extLst>
          </p:cNvPr>
          <p:cNvSpPr>
            <a:spLocks noGrp="1"/>
          </p:cNvSpPr>
          <p:nvPr>
            <p:ph type="pic" sz="quarter" idx="33" hasCustomPrompt="1"/>
          </p:nvPr>
        </p:nvSpPr>
        <p:spPr>
          <a:xfrm>
            <a:off x="10688638" y="222250"/>
            <a:ext cx="1272382" cy="432594"/>
          </a:xfrm>
          <a:prstGeom prst="rect">
            <a:avLst/>
          </a:prstGeom>
        </p:spPr>
        <p:txBody>
          <a:bodyPr/>
          <a:lstStyle/>
          <a:p>
            <a:r>
              <a:rPr lang="en-US"/>
              <a:t>logo</a:t>
            </a:r>
          </a:p>
        </p:txBody>
      </p:sp>
      <p:sp>
        <p:nvSpPr>
          <p:cNvPr id="13" name="Text Placeholder 12">
            <a:extLst>
              <a:ext uri="{FF2B5EF4-FFF2-40B4-BE49-F238E27FC236}">
                <a16:creationId xmlns:a16="http://schemas.microsoft.com/office/drawing/2014/main" id="{D043FDF7-3042-2CB4-D7D9-7AA13B366F04}"/>
              </a:ext>
            </a:extLst>
          </p:cNvPr>
          <p:cNvSpPr>
            <a:spLocks noGrp="1"/>
          </p:cNvSpPr>
          <p:nvPr>
            <p:ph type="body" sz="quarter" idx="10"/>
          </p:nvPr>
        </p:nvSpPr>
        <p:spPr>
          <a:xfrm>
            <a:off x="187809" y="1330345"/>
            <a:ext cx="3591973" cy="1371600"/>
          </a:xfrm>
          <a:prstGeom prst="rect">
            <a:avLst/>
          </a:prstGeom>
        </p:spPr>
        <p:txBody>
          <a:bodyPr/>
          <a:lstStyle>
            <a:lvl1pPr marL="0" indent="0">
              <a:buNone/>
              <a:defRPr sz="1800">
                <a:solidFill>
                  <a:srgbClr val="4B4B51"/>
                </a:solidFill>
                <a:latin typeface="Poppins SemiBold" panose="00000700000000000000" pitchFamily="2" charset="0"/>
                <a:cs typeface="Poppins SemiBold" panose="00000700000000000000" pitchFamily="2" charset="0"/>
              </a:defRPr>
            </a:lvl1pPr>
            <a:lvl2pPr marL="304800" indent="0">
              <a:buNone/>
              <a:defRPr sz="1800">
                <a:solidFill>
                  <a:srgbClr val="4B4B51"/>
                </a:solidFill>
                <a:latin typeface="Poppins SemiBold" panose="00000700000000000000" pitchFamily="2" charset="0"/>
                <a:cs typeface="Poppins SemiBold" panose="00000700000000000000" pitchFamily="2" charset="0"/>
              </a:defRPr>
            </a:lvl2pPr>
            <a:lvl3pPr marL="609600" indent="0">
              <a:buNone/>
              <a:defRPr sz="1800">
                <a:solidFill>
                  <a:srgbClr val="4B4B51"/>
                </a:solidFill>
                <a:latin typeface="Poppins SemiBold" panose="00000700000000000000" pitchFamily="2" charset="0"/>
                <a:cs typeface="Poppins SemiBold" panose="00000700000000000000" pitchFamily="2" charset="0"/>
              </a:defRPr>
            </a:lvl3pPr>
            <a:lvl4pPr marL="914400" indent="0">
              <a:buNone/>
              <a:defRPr sz="1800">
                <a:solidFill>
                  <a:srgbClr val="4B4B51"/>
                </a:solidFill>
                <a:latin typeface="Poppins SemiBold" panose="00000700000000000000" pitchFamily="2" charset="0"/>
                <a:cs typeface="Poppins SemiBold" panose="00000700000000000000" pitchFamily="2" charset="0"/>
              </a:defRPr>
            </a:lvl4pPr>
            <a:lvl5pPr marL="1219200" indent="0">
              <a:buNone/>
              <a:defRPr sz="1800">
                <a:solidFill>
                  <a:srgbClr val="4B4B51"/>
                </a:solidFill>
                <a:latin typeface="Poppins SemiBold" panose="00000700000000000000" pitchFamily="2" charset="0"/>
                <a:cs typeface="Poppins SemiBold" panose="000007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12">
            <a:extLst>
              <a:ext uri="{FF2B5EF4-FFF2-40B4-BE49-F238E27FC236}">
                <a16:creationId xmlns:a16="http://schemas.microsoft.com/office/drawing/2014/main" id="{2A5D3D5E-E909-34BB-3915-6600729CE7D6}"/>
              </a:ext>
            </a:extLst>
          </p:cNvPr>
          <p:cNvSpPr>
            <a:spLocks noGrp="1"/>
          </p:cNvSpPr>
          <p:nvPr>
            <p:ph type="body" sz="quarter" idx="11"/>
          </p:nvPr>
        </p:nvSpPr>
        <p:spPr>
          <a:xfrm>
            <a:off x="4295512" y="1330345"/>
            <a:ext cx="3553088" cy="1371600"/>
          </a:xfrm>
          <a:prstGeom prst="rect">
            <a:avLst/>
          </a:prstGeom>
        </p:spPr>
        <p:txBody>
          <a:bodyPr/>
          <a:lstStyle>
            <a:lvl1pPr marL="0" indent="0">
              <a:buNone/>
              <a:defRPr sz="1800">
                <a:solidFill>
                  <a:srgbClr val="4B4B51"/>
                </a:solidFill>
                <a:latin typeface="Poppins SemiBold" panose="00000700000000000000" pitchFamily="2" charset="0"/>
                <a:cs typeface="Poppins SemiBold" panose="00000700000000000000" pitchFamily="2" charset="0"/>
              </a:defRPr>
            </a:lvl1pPr>
            <a:lvl2pPr marL="304800" indent="0">
              <a:buNone/>
              <a:defRPr sz="1800">
                <a:solidFill>
                  <a:srgbClr val="4B4B51"/>
                </a:solidFill>
                <a:latin typeface="Poppins SemiBold" panose="00000700000000000000" pitchFamily="2" charset="0"/>
                <a:cs typeface="Poppins SemiBold" panose="00000700000000000000" pitchFamily="2" charset="0"/>
              </a:defRPr>
            </a:lvl2pPr>
            <a:lvl3pPr marL="609600" indent="0">
              <a:buNone/>
              <a:defRPr sz="1800">
                <a:solidFill>
                  <a:srgbClr val="4B4B51"/>
                </a:solidFill>
                <a:latin typeface="Poppins SemiBold" panose="00000700000000000000" pitchFamily="2" charset="0"/>
                <a:cs typeface="Poppins SemiBold" panose="00000700000000000000" pitchFamily="2" charset="0"/>
              </a:defRPr>
            </a:lvl3pPr>
            <a:lvl4pPr marL="914400" indent="0">
              <a:buNone/>
              <a:defRPr sz="1800">
                <a:solidFill>
                  <a:srgbClr val="4B4B51"/>
                </a:solidFill>
                <a:latin typeface="Poppins SemiBold" panose="00000700000000000000" pitchFamily="2" charset="0"/>
                <a:cs typeface="Poppins SemiBold" panose="00000700000000000000" pitchFamily="2" charset="0"/>
              </a:defRPr>
            </a:lvl4pPr>
            <a:lvl5pPr marL="1219200" indent="0">
              <a:buNone/>
              <a:defRPr sz="1800">
                <a:solidFill>
                  <a:srgbClr val="4B4B51"/>
                </a:solidFill>
                <a:latin typeface="Poppins SemiBold" panose="00000700000000000000" pitchFamily="2" charset="0"/>
                <a:cs typeface="Poppins SemiBold" panose="000007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12">
            <a:extLst>
              <a:ext uri="{FF2B5EF4-FFF2-40B4-BE49-F238E27FC236}">
                <a16:creationId xmlns:a16="http://schemas.microsoft.com/office/drawing/2014/main" id="{C3F86BA7-CF61-D88D-CB54-C55FD3F4321E}"/>
              </a:ext>
            </a:extLst>
          </p:cNvPr>
          <p:cNvSpPr>
            <a:spLocks noGrp="1"/>
          </p:cNvSpPr>
          <p:nvPr>
            <p:ph type="body" sz="quarter" idx="12"/>
          </p:nvPr>
        </p:nvSpPr>
        <p:spPr>
          <a:xfrm>
            <a:off x="8298554" y="1330345"/>
            <a:ext cx="3591972" cy="1371600"/>
          </a:xfrm>
          <a:prstGeom prst="rect">
            <a:avLst/>
          </a:prstGeom>
        </p:spPr>
        <p:txBody>
          <a:bodyPr/>
          <a:lstStyle>
            <a:lvl1pPr marL="0" indent="0">
              <a:buNone/>
              <a:defRPr sz="1800">
                <a:solidFill>
                  <a:srgbClr val="4B4B51"/>
                </a:solidFill>
                <a:latin typeface="Poppins SemiBold" panose="00000700000000000000" pitchFamily="2" charset="0"/>
                <a:cs typeface="Poppins SemiBold" panose="00000700000000000000" pitchFamily="2" charset="0"/>
              </a:defRPr>
            </a:lvl1pPr>
            <a:lvl2pPr marL="304800" indent="0">
              <a:buNone/>
              <a:defRPr sz="1800">
                <a:solidFill>
                  <a:srgbClr val="4B4B51"/>
                </a:solidFill>
                <a:latin typeface="Poppins SemiBold" panose="00000700000000000000" pitchFamily="2" charset="0"/>
                <a:cs typeface="Poppins SemiBold" panose="00000700000000000000" pitchFamily="2" charset="0"/>
              </a:defRPr>
            </a:lvl2pPr>
            <a:lvl3pPr marL="609600" indent="0">
              <a:buNone/>
              <a:defRPr sz="1800">
                <a:solidFill>
                  <a:srgbClr val="4B4B51"/>
                </a:solidFill>
                <a:latin typeface="Poppins SemiBold" panose="00000700000000000000" pitchFamily="2" charset="0"/>
                <a:cs typeface="Poppins SemiBold" panose="00000700000000000000" pitchFamily="2" charset="0"/>
              </a:defRPr>
            </a:lvl3pPr>
            <a:lvl4pPr marL="914400" indent="0">
              <a:buNone/>
              <a:defRPr sz="1800">
                <a:solidFill>
                  <a:srgbClr val="4B4B51"/>
                </a:solidFill>
                <a:latin typeface="Poppins SemiBold" panose="00000700000000000000" pitchFamily="2" charset="0"/>
                <a:cs typeface="Poppins SemiBold" panose="00000700000000000000" pitchFamily="2" charset="0"/>
              </a:defRPr>
            </a:lvl4pPr>
            <a:lvl5pPr marL="1219200" indent="0">
              <a:buNone/>
              <a:defRPr sz="1800">
                <a:solidFill>
                  <a:srgbClr val="4B4B51"/>
                </a:solidFill>
                <a:latin typeface="Poppins SemiBold" panose="00000700000000000000" pitchFamily="2" charset="0"/>
                <a:cs typeface="Poppins SemiBold" panose="000007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79224983"/>
      </p:ext>
    </p:extLst>
  </p:cSld>
  <p:clrMapOvr>
    <a:masterClrMapping/>
  </p:clrMapOvr>
  <p:transition spd="med"/>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Title &amp; Photo Alt">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8076407" y="0"/>
            <a:ext cx="4115593"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249957"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249957" y="1493955"/>
            <a:ext cx="4889500" cy="717550"/>
          </a:xfrm>
          <a:prstGeom prst="rect">
            <a:avLst/>
          </a:prstGeom>
        </p:spPr>
        <p:txBody>
          <a:bodyPr>
            <a:normAutofit/>
          </a:bodyPr>
          <a:lstStyle>
            <a:lvl1pPr algn="l">
              <a:defRPr sz="2950" b="1">
                <a:solidFill>
                  <a:srgbClr val="4B4B50"/>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249957" y="2667730"/>
            <a:ext cx="4889500" cy="4128315"/>
          </a:xfrm>
          <a:prstGeom prst="rect">
            <a:avLst/>
          </a:prstGeom>
        </p:spPr>
        <p:txBody>
          <a:bodyPr/>
          <a:lstStyle>
            <a:lvl1pPr marL="0" indent="0" algn="l">
              <a:buNone/>
              <a:defRPr sz="90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2160086825"/>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_Title &amp; Photo Alt">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249957"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249957" y="1493955"/>
            <a:ext cx="4889500" cy="717550"/>
          </a:xfrm>
          <a:prstGeom prst="rect">
            <a:avLst/>
          </a:prstGeom>
        </p:spPr>
        <p:txBody>
          <a:bodyPr>
            <a:normAutofit/>
          </a:bodyPr>
          <a:lstStyle>
            <a:lvl1pPr algn="l">
              <a:defRPr sz="2950" b="1">
                <a:solidFill>
                  <a:srgbClr val="4B4B50"/>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249957" y="2667730"/>
            <a:ext cx="4889500" cy="4128315"/>
          </a:xfrm>
          <a:prstGeom prst="rect">
            <a:avLst/>
          </a:prstGeom>
        </p:spPr>
        <p:txBody>
          <a:bodyPr/>
          <a:lstStyle>
            <a:lvl1pPr marL="0" indent="0" algn="l">
              <a:buNone/>
              <a:defRPr sz="90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7" name="carbongaplogo.png" descr="carbongaplogo.png">
            <a:extLst>
              <a:ext uri="{FF2B5EF4-FFF2-40B4-BE49-F238E27FC236}">
                <a16:creationId xmlns:a16="http://schemas.microsoft.com/office/drawing/2014/main" id="{568F023E-431B-2717-6E57-083224AD4848}"/>
              </a:ext>
            </a:extLst>
          </p:cNvPr>
          <p:cNvPicPr>
            <a:picLocks noChangeAspect="1"/>
          </p:cNvPicPr>
          <p:nvPr userDrawn="1"/>
        </p:nvPicPr>
        <p:blipFill>
          <a:blip r:embed="rId2"/>
          <a:stretch>
            <a:fillRect/>
          </a:stretch>
        </p:blipFill>
        <p:spPr>
          <a:xfrm>
            <a:off x="10607040" y="159331"/>
            <a:ext cx="1427259" cy="560072"/>
          </a:xfrm>
          <a:prstGeom prst="rect">
            <a:avLst/>
          </a:prstGeom>
          <a:ln w="12700">
            <a:miter lim="400000"/>
          </a:ln>
        </p:spPr>
      </p:pic>
    </p:spTree>
    <p:extLst>
      <p:ext uri="{BB962C8B-B14F-4D97-AF65-F5344CB8AC3E}">
        <p14:creationId xmlns:p14="http://schemas.microsoft.com/office/powerpoint/2010/main" val="3730167929"/>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reserve="1">
  <p:cSld name="12_Title, Bullets &amp; Photo">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4900246" y="0"/>
            <a:ext cx="7292962" cy="6858000"/>
          </a:xfrm>
          <a:prstGeom prst="rect">
            <a:avLst/>
          </a:prstGeom>
        </p:spPr>
        <p:txBody>
          <a:bodyPr lIns="91439" tIns="45719" rIns="91439" bIns="45719">
            <a:noAutofit/>
          </a:bodyPr>
          <a:lstStyle>
            <a:lvl1pPr>
              <a:defRPr>
                <a:solidFill>
                  <a:srgbClr val="4B4B50"/>
                </a:solidFill>
              </a:defRPr>
            </a:lvl1pPr>
          </a:lstStyle>
          <a:p>
            <a:endParaRPr/>
          </a:p>
        </p:txBody>
      </p:sp>
      <p:sp>
        <p:nvSpPr>
          <p:cNvPr id="6" name="Slide Number">
            <a:extLst>
              <a:ext uri="{FF2B5EF4-FFF2-40B4-BE49-F238E27FC236}">
                <a16:creationId xmlns:a16="http://schemas.microsoft.com/office/drawing/2014/main" id="{007A1F36-986E-F474-08E8-09B59F7424DD}"/>
              </a:ext>
            </a:extLst>
          </p:cNvPr>
          <p:cNvSpPr txBox="1">
            <a:spLocks noGrp="1"/>
          </p:cNvSpPr>
          <p:nvPr>
            <p:ph type="sldNum" sz="quarter" idx="2"/>
          </p:nvPr>
        </p:nvSpPr>
        <p:spPr>
          <a:xfrm>
            <a:off x="11842801" y="6538004"/>
            <a:ext cx="212398" cy="189796"/>
          </a:xfrm>
          <a:prstGeom prst="rect">
            <a:avLst/>
          </a:prstGeom>
        </p:spPr>
        <p:txBody>
          <a:bodyPr/>
          <a:lstStyle>
            <a:lvl1pPr algn="r">
              <a:defRPr>
                <a:solidFill>
                  <a:srgbClr val="4B4B50"/>
                </a:solidFill>
              </a:defRPr>
            </a:lvl1pPr>
          </a:lstStyle>
          <a:p>
            <a:fld id="{86CB4B4D-7CA3-9044-876B-883B54F8677D}" type="slidenum">
              <a:rPr lang="en-GB" smtClean="0"/>
              <a:pPr/>
              <a:t>‹Nr.›</a:t>
            </a:fld>
            <a:endParaRPr lang="en-GB"/>
          </a:p>
        </p:txBody>
      </p:sp>
      <p:sp>
        <p:nvSpPr>
          <p:cNvPr id="63" name="Slide Subtitle"/>
          <p:cNvSpPr txBox="1">
            <a:spLocks noGrp="1"/>
          </p:cNvSpPr>
          <p:nvPr>
            <p:ph type="body" sz="quarter" idx="21"/>
          </p:nvPr>
        </p:nvSpPr>
        <p:spPr>
          <a:xfrm>
            <a:off x="603250"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1"/>
                </a:solidFill>
                <a:latin typeface="+mn-lt"/>
                <a:ea typeface="+mn-ea"/>
                <a:cs typeface="+mn-cs"/>
                <a:sym typeface="Poppins Bold"/>
              </a:defRPr>
            </a:lvl1pPr>
          </a:lstStyle>
          <a:p>
            <a:endParaRPr lang="en-GB"/>
          </a:p>
        </p:txBody>
      </p:sp>
      <p:sp>
        <p:nvSpPr>
          <p:cNvPr id="66" name="Slide Title"/>
          <p:cNvSpPr txBox="1">
            <a:spLocks noGrp="1"/>
          </p:cNvSpPr>
          <p:nvPr>
            <p:ph type="title" hasCustomPrompt="1"/>
          </p:nvPr>
        </p:nvSpPr>
        <p:spPr>
          <a:xfrm>
            <a:off x="603250" y="1493955"/>
            <a:ext cx="4889500" cy="717550"/>
          </a:xfrm>
          <a:prstGeom prst="rect">
            <a:avLst/>
          </a:prstGeom>
        </p:spPr>
        <p:txBody>
          <a:bodyPr>
            <a:normAutofit/>
          </a:bodyPr>
          <a:lstStyle>
            <a:lvl1pPr algn="l">
              <a:defRPr sz="2950" b="1" baseline="0">
                <a:solidFill>
                  <a:schemeClr val="bg1"/>
                </a:solidFill>
              </a:defRPr>
            </a:lvl1pPr>
          </a:lstStyle>
          <a:p>
            <a:r>
              <a:rPr lang="en-GB"/>
              <a:t>Slide Title</a:t>
            </a:r>
          </a:p>
        </p:txBody>
      </p:sp>
      <p:sp>
        <p:nvSpPr>
          <p:cNvPr id="64" name="Body Level One…"/>
          <p:cNvSpPr txBox="1">
            <a:spLocks noGrp="1"/>
          </p:cNvSpPr>
          <p:nvPr>
            <p:ph type="body" sz="half" idx="1" hasCustomPrompt="1"/>
          </p:nvPr>
        </p:nvSpPr>
        <p:spPr>
          <a:xfrm>
            <a:off x="603250" y="2667730"/>
            <a:ext cx="4889500" cy="4128315"/>
          </a:xfrm>
          <a:prstGeom prst="rect">
            <a:avLst/>
          </a:prstGeom>
        </p:spPr>
        <p:txBody>
          <a:bodyPr/>
          <a:lstStyle>
            <a:lvl1pPr marL="0" indent="0" algn="l">
              <a:buNone/>
              <a:defRPr sz="90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8" name="carbongaplogo.png" descr="carbongaplogo.png">
            <a:extLst>
              <a:ext uri="{FF2B5EF4-FFF2-40B4-BE49-F238E27FC236}">
                <a16:creationId xmlns:a16="http://schemas.microsoft.com/office/drawing/2014/main" id="{EFB247B8-417F-F33A-F1DE-91446DF9C36C}"/>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1997033058"/>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4_Big Fact">
    <p:bg>
      <p:bgPr>
        <a:solidFill>
          <a:srgbClr val="66DEC8"/>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4" name="Picture 3">
            <a:extLst>
              <a:ext uri="{FF2B5EF4-FFF2-40B4-BE49-F238E27FC236}">
                <a16:creationId xmlns:a16="http://schemas.microsoft.com/office/drawing/2014/main" id="{297C88CC-6B5D-BCBC-B3AA-ECB2DE4FE852}"/>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4021522279"/>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Big Fact">
    <p:bg>
      <p:bgPr>
        <a:solidFill>
          <a:schemeClr val="bg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4" name="Picture 3">
            <a:extLst>
              <a:ext uri="{FF2B5EF4-FFF2-40B4-BE49-F238E27FC236}">
                <a16:creationId xmlns:a16="http://schemas.microsoft.com/office/drawing/2014/main" id="{B14788BA-6FCC-AFDB-4B86-BED5AF509F17}"/>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2122814379"/>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2_Big Fact">
    <p:bg>
      <p:bgPr>
        <a:solidFill>
          <a:srgbClr val="EF642B"/>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5" name="Picture Placeholder 7" descr="Logo&#10;&#10;Description automatically generated">
            <a:extLst>
              <a:ext uri="{FF2B5EF4-FFF2-40B4-BE49-F238E27FC236}">
                <a16:creationId xmlns:a16="http://schemas.microsoft.com/office/drawing/2014/main" id="{0662F830-EE6C-2847-FB7F-6E02905AEE6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508165835"/>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3_Big Fact">
    <p:bg>
      <p:bgPr>
        <a:solidFill>
          <a:srgbClr val="008AF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5" name="Picture Placeholder 7" descr="Logo&#10;&#10;Description automatically generated">
            <a:extLst>
              <a:ext uri="{FF2B5EF4-FFF2-40B4-BE49-F238E27FC236}">
                <a16:creationId xmlns:a16="http://schemas.microsoft.com/office/drawing/2014/main" id="{AE268E54-68EB-3A90-9024-2EE7BFB0D13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3486991381"/>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19"/>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2B197CA-5780-4614-9612-D9189D98F181}"/>
              </a:ext>
            </a:extLst>
          </p:cNvPr>
          <p:cNvGraphicFramePr>
            <a:graphicFrameLocks noChangeAspect="1"/>
          </p:cNvGraphicFramePr>
          <p:nvPr userDrawn="1">
            <p:custDataLst>
              <p:tags r:id="rId1"/>
            </p:custDataLst>
            <p:extLst>
              <p:ext uri="{D42A27DB-BD31-4B8C-83A1-F6EECF244321}">
                <p14:modId xmlns:p14="http://schemas.microsoft.com/office/powerpoint/2010/main" val="42239049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2" name="Object 1" hidden="1">
                        <a:extLst>
                          <a:ext uri="{FF2B5EF4-FFF2-40B4-BE49-F238E27FC236}">
                            <a16:creationId xmlns:a16="http://schemas.microsoft.com/office/drawing/2014/main" id="{12B197CA-5780-4614-9612-D9189D98F18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2394362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Content slide Graphs">
    <p:spTree>
      <p:nvGrpSpPr>
        <p:cNvPr id="1" name=""/>
        <p:cNvGrpSpPr/>
        <p:nvPr/>
      </p:nvGrpSpPr>
      <p:grpSpPr>
        <a:xfrm>
          <a:off x="0" y="0"/>
          <a:ext cx="0" cy="0"/>
          <a:chOff x="0" y="0"/>
          <a:chExt cx="0" cy="0"/>
        </a:xfrm>
      </p:grpSpPr>
      <p:sp>
        <p:nvSpPr>
          <p:cNvPr id="82" name="Slide Title"/>
          <p:cNvSpPr txBox="1">
            <a:spLocks noGrp="1"/>
          </p:cNvSpPr>
          <p:nvPr>
            <p:ph type="title" hasCustomPrompt="1"/>
          </p:nvPr>
        </p:nvSpPr>
        <p:spPr>
          <a:xfrm>
            <a:off x="578569" y="645079"/>
            <a:ext cx="10985500" cy="717475"/>
          </a:xfrm>
          <a:prstGeom prst="rect">
            <a:avLst/>
          </a:prstGeom>
        </p:spPr>
        <p:txBody>
          <a:bodyPr>
            <a:normAutofit/>
          </a:bodyPr>
          <a:lstStyle>
            <a:lvl1pPr algn="l">
              <a:defRPr sz="3500" b="1" baseline="0">
                <a:solidFill>
                  <a:srgbClr val="4B4B50"/>
                </a:solidFill>
              </a:defRPr>
            </a:lvl1pPr>
          </a:lstStyle>
          <a:p>
            <a:r>
              <a:rPr lang="en-GB"/>
              <a:t>Slide Title</a:t>
            </a:r>
            <a:endParaRPr/>
          </a:p>
        </p:txBody>
      </p:sp>
      <p:pic>
        <p:nvPicPr>
          <p:cNvPr id="4" name="carbongaplogo.png" descr="carbongaplogo.png">
            <a:extLst>
              <a:ext uri="{FF2B5EF4-FFF2-40B4-BE49-F238E27FC236}">
                <a16:creationId xmlns:a16="http://schemas.microsoft.com/office/drawing/2014/main" id="{DD505EC2-3819-7DFA-EB50-589CA20506DB}"/>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1529104741"/>
      </p:ext>
    </p:extLst>
  </p:cSld>
  <p:clrMapOvr>
    <a:masterClrMapping/>
  </p:clrMapOvr>
  <p:transition spd="med"/>
  <p:extLst>
    <p:ext uri="{DCECCB84-F9BA-43D5-87BE-67443E8EF086}">
      <p15:sldGuideLst xmlns:p15="http://schemas.microsoft.com/office/powerpoint/2012/main">
        <p15:guide id="1" orient="horz" pos="464">
          <p15:clr>
            <a:srgbClr val="FBAE40"/>
          </p15:clr>
        </p15:guide>
        <p15:guide id="2" pos="768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86E3B-6189-D946-85FC-69C1DF3B4B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BDDA34-A14C-F3E4-C462-ECE6FC109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DB39A-5A60-8B5B-184A-7A2DB3278714}"/>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B04224D9-7ECD-86D4-4E70-A35DA3D40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31E62-3570-9F29-268C-409F5526274F}"/>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6290114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D412A-F634-0693-A028-A53C574135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2B66A5-17A1-B449-9524-019EC18DA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0D63-D7EF-4F04-5F58-86B91F24C6A8}"/>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D6559C5A-714B-66D9-97B2-D3E06256E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6FC909-223E-D0A9-C0CE-C23DEA7EE755}"/>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29924065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DCEFF-3B76-0707-8629-DEE68574D1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259EFB-76A4-CC12-526C-5EADA6AED8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2A1E3B-1693-6588-1514-6E6D924E655E}"/>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CB744ED8-A668-6B9D-C5AD-AA39E85AF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D5781-D09E-1D62-959E-6578140F7ECA}"/>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21131661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ED81-A5E6-CCD2-ADDA-FCB90B2D11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67B443-7976-3768-E9E5-5D1A63E950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8EF80F-A4D7-FE8C-025E-254771B31F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CDFA66-8A04-1306-12A2-A89C6F05CC62}"/>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6" name="Footer Placeholder 5">
            <a:extLst>
              <a:ext uri="{FF2B5EF4-FFF2-40B4-BE49-F238E27FC236}">
                <a16:creationId xmlns:a16="http://schemas.microsoft.com/office/drawing/2014/main" id="{4EAD33CD-5FF2-7828-5679-A65AE86E56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895CCD-C927-DE66-9A9D-3EF387D5B39F}"/>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36491511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50E0B-FD5F-0AC3-0AF4-35814E9BA3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F3D798-D81C-298C-8F29-0649B0E17C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1DB19C-F146-4E01-82B6-FFE38CCC03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BD0AC4-E9EF-B1D9-0C8D-58AD99F97E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F528AF-79A4-05E2-0DEE-3D97A21601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C7D459-0846-6A2F-881C-95D58F3698B5}"/>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8" name="Footer Placeholder 7">
            <a:extLst>
              <a:ext uri="{FF2B5EF4-FFF2-40B4-BE49-F238E27FC236}">
                <a16:creationId xmlns:a16="http://schemas.microsoft.com/office/drawing/2014/main" id="{65169379-2CD9-C659-240D-A9DDF810A2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2EC3D-7ADA-CEC2-FB38-7FFABC5DEF6D}"/>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16772622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9A34-6BDC-0EAC-7D1B-7F1AED1E5B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29F040-C74E-7A97-768D-1A7061DD5659}"/>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4" name="Footer Placeholder 3">
            <a:extLst>
              <a:ext uri="{FF2B5EF4-FFF2-40B4-BE49-F238E27FC236}">
                <a16:creationId xmlns:a16="http://schemas.microsoft.com/office/drawing/2014/main" id="{27599C98-521D-EA04-8A7C-AA178001EC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F47E7C-B5A3-C79C-EC89-34E2E10ABE4A}"/>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18442330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405D43-D46B-C6F9-4648-55E3355D9D53}"/>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3" name="Footer Placeholder 2">
            <a:extLst>
              <a:ext uri="{FF2B5EF4-FFF2-40B4-BE49-F238E27FC236}">
                <a16:creationId xmlns:a16="http://schemas.microsoft.com/office/drawing/2014/main" id="{FF9D1D64-5BFE-ECC1-32B0-C76985B496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87CFB0-7095-74B1-BB8F-4F9C8FABCB2C}"/>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6244906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9DC22-D7AF-00D2-9CD8-37C5C10D1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3D103E-8E39-3F91-E7F7-3CB08D6908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AC4BB3-B893-EAEB-C5FB-860218C36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9A7DB4-1F95-4BEC-C9FE-BB265E237722}"/>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6" name="Footer Placeholder 5">
            <a:extLst>
              <a:ext uri="{FF2B5EF4-FFF2-40B4-BE49-F238E27FC236}">
                <a16:creationId xmlns:a16="http://schemas.microsoft.com/office/drawing/2014/main" id="{58514034-F1F1-26A6-D710-5E291395EC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73ABFE-92B0-619F-3486-87277030198F}"/>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24798414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258CE-2D14-E7A2-CBC4-1F770A95B0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6EA88F-E622-70BF-166B-B13D0AF705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A19E80-FD3C-BAB7-6C9A-8047E5561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FB90B9-FA13-3CFE-CC4D-A6E78E6E9254}"/>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6" name="Footer Placeholder 5">
            <a:extLst>
              <a:ext uri="{FF2B5EF4-FFF2-40B4-BE49-F238E27FC236}">
                <a16:creationId xmlns:a16="http://schemas.microsoft.com/office/drawing/2014/main" id="{63C5CEB5-536F-0A87-C370-743083003B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A2A635-80A0-50C7-E914-D40ED9DA727C}"/>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20588869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BCBD-F668-64E1-B232-BABE847893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894918-68F8-797A-D636-4743DD3D6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F33362-FCC0-A6B5-32C6-003A1F57CAE2}"/>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88DB9429-2C05-7AC4-3AE4-F34B77692D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72B3B0-BA76-77B2-2C9E-97E871CA3F67}"/>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4546452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075253-D5BA-1004-6707-0291DA3CD9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DF9DC2-B4C2-6596-6A13-BAC9A9D0E1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B904B-7EF5-A177-5C49-B9AD9E944B58}"/>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0E631AFB-F32C-E785-A7C3-BF2B44ED9E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80F-B370-4A59-7F5A-BB4CEF2B29A0}"/>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18377279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10_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238641"/>
      </p:ext>
    </p:extLst>
  </p:cSld>
  <p:clrMapOvr>
    <a:masterClrMapping/>
  </p:clrMapOvr>
  <p:transition spd="med"/>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rgbClr val="008DF9"/>
        </a:solidFill>
        <a:effectLst/>
      </p:bgPr>
    </p:bg>
    <p:spTree>
      <p:nvGrpSpPr>
        <p:cNvPr id="1" name=""/>
        <p:cNvGrpSpPr/>
        <p:nvPr/>
      </p:nvGrpSpPr>
      <p:grpSpPr>
        <a:xfrm>
          <a:off x="0" y="0"/>
          <a:ext cx="0" cy="0"/>
          <a:chOff x="0" y="0"/>
          <a:chExt cx="0" cy="0"/>
        </a:xfrm>
      </p:grpSpPr>
      <p:pic>
        <p:nvPicPr>
          <p:cNvPr id="13" name="Picture Placeholder 7" descr="Logo&#10;&#10;Description automatically generated">
            <a:extLst>
              <a:ext uri="{FF2B5EF4-FFF2-40B4-BE49-F238E27FC236}">
                <a16:creationId xmlns:a16="http://schemas.microsoft.com/office/drawing/2014/main" id="{26E73E30-AC7F-EABB-6E98-D34B07568B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1441899538"/>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85353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9D649EA-3325-C223-1C25-07C1B5E447BE}"/>
              </a:ext>
            </a:extLst>
          </p:cNvPr>
          <p:cNvGraphicFramePr>
            <a:graphicFrameLocks noChangeAspect="1"/>
          </p:cNvGraphicFramePr>
          <p:nvPr userDrawn="1">
            <p:custDataLst>
              <p:tags r:id="rId1"/>
            </p:custDataLst>
            <p:extLst>
              <p:ext uri="{D42A27DB-BD31-4B8C-83A1-F6EECF244321}">
                <p14:modId xmlns:p14="http://schemas.microsoft.com/office/powerpoint/2010/main" val="1417825961"/>
              </p:ext>
            </p:ext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5" name="Object 4" hidden="1">
                        <a:extLst>
                          <a:ext uri="{FF2B5EF4-FFF2-40B4-BE49-F238E27FC236}">
                            <a16:creationId xmlns:a16="http://schemas.microsoft.com/office/drawing/2014/main" id="{79D649EA-3325-C223-1C25-07C1B5E447BE}"/>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Tree>
    <p:extLst>
      <p:ext uri="{BB962C8B-B14F-4D97-AF65-F5344CB8AC3E}">
        <p14:creationId xmlns:p14="http://schemas.microsoft.com/office/powerpoint/2010/main" val="219077783"/>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FRONT COV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2B095F0-E121-82C1-ACB0-75E13A99506F}"/>
              </a:ext>
            </a:extLst>
          </p:cNvPr>
          <p:cNvSpPr>
            <a:spLocks noGrp="1"/>
          </p:cNvSpPr>
          <p:nvPr>
            <p:ph type="pic" sz="quarter" idx="10"/>
          </p:nvPr>
        </p:nvSpPr>
        <p:spPr>
          <a:xfrm>
            <a:off x="0" y="-1"/>
            <a:ext cx="12192000" cy="7004957"/>
          </a:xfrm>
          <a:prstGeom prst="rect">
            <a:avLst/>
          </a:prstGeom>
        </p:spPr>
        <p:txBody>
          <a:bodyPr/>
          <a:lstStyle/>
          <a:p>
            <a:endParaRPr lang="en-US" dirty="0"/>
          </a:p>
        </p:txBody>
      </p:sp>
      <p:sp>
        <p:nvSpPr>
          <p:cNvPr id="4" name="Rectangle 3">
            <a:extLst>
              <a:ext uri="{FF2B5EF4-FFF2-40B4-BE49-F238E27FC236}">
                <a16:creationId xmlns:a16="http://schemas.microsoft.com/office/drawing/2014/main" id="{9C13E4DD-EAEA-430A-9F67-4ABC8EBDC5F3}"/>
              </a:ext>
            </a:extLst>
          </p:cNvPr>
          <p:cNvSpPr/>
          <p:nvPr userDrawn="1"/>
        </p:nvSpPr>
        <p:spPr>
          <a:xfrm rot="10800000">
            <a:off x="3728138" y="3286363"/>
            <a:ext cx="4678575"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grpSp>
        <p:nvGrpSpPr>
          <p:cNvPr id="8" name="Group 7">
            <a:extLst>
              <a:ext uri="{FF2B5EF4-FFF2-40B4-BE49-F238E27FC236}">
                <a16:creationId xmlns:a16="http://schemas.microsoft.com/office/drawing/2014/main" id="{29916495-7EF0-EA4E-9F50-BFAF40E951F7}"/>
              </a:ext>
            </a:extLst>
          </p:cNvPr>
          <p:cNvGrpSpPr/>
          <p:nvPr userDrawn="1"/>
        </p:nvGrpSpPr>
        <p:grpSpPr>
          <a:xfrm>
            <a:off x="3671888" y="2488398"/>
            <a:ext cx="4776526" cy="1705811"/>
            <a:chOff x="7343775" y="4829838"/>
            <a:chExt cx="9553052" cy="3411622"/>
          </a:xfrm>
          <a:solidFill>
            <a:schemeClr val="bg1"/>
          </a:solidFill>
        </p:grpSpPr>
        <p:sp>
          <p:nvSpPr>
            <p:cNvPr id="9" name="Rectangle 8">
              <a:extLst>
                <a:ext uri="{FF2B5EF4-FFF2-40B4-BE49-F238E27FC236}">
                  <a16:creationId xmlns:a16="http://schemas.microsoft.com/office/drawing/2014/main" id="{14FDF6A2-B605-D926-0CAE-567DAC073404}"/>
                </a:ext>
              </a:extLst>
            </p:cNvPr>
            <p:cNvSpPr/>
            <p:nvPr/>
          </p:nvSpPr>
          <p:spPr>
            <a:xfrm rot="10800000">
              <a:off x="7343775" y="6500064"/>
              <a:ext cx="9553052" cy="69762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10" name="carbongaplogo.png" descr="carbongaplogo.png">
              <a:extLst>
                <a:ext uri="{FF2B5EF4-FFF2-40B4-BE49-F238E27FC236}">
                  <a16:creationId xmlns:a16="http://schemas.microsoft.com/office/drawing/2014/main" id="{B60DA402-1F68-9471-FA18-9E056C27912B}"/>
                </a:ext>
              </a:extLst>
            </p:cNvPr>
            <p:cNvPicPr>
              <a:picLocks noChangeAspect="1"/>
            </p:cNvPicPr>
            <p:nvPr/>
          </p:nvPicPr>
          <p:blipFill>
            <a:blip r:embed="rId2"/>
            <a:stretch>
              <a:fillRect/>
            </a:stretch>
          </p:blipFill>
          <p:spPr>
            <a:xfrm>
              <a:off x="7787851" y="4829838"/>
              <a:ext cx="8693998" cy="3411622"/>
            </a:xfrm>
            <a:prstGeom prst="rect">
              <a:avLst/>
            </a:prstGeom>
            <a:grpFill/>
            <a:ln w="12700">
              <a:miter lim="400000"/>
            </a:ln>
          </p:spPr>
        </p:pic>
      </p:grpSp>
      <p:sp>
        <p:nvSpPr>
          <p:cNvPr id="11" name="Title 3">
            <a:extLst>
              <a:ext uri="{FF2B5EF4-FFF2-40B4-BE49-F238E27FC236}">
                <a16:creationId xmlns:a16="http://schemas.microsoft.com/office/drawing/2014/main" id="{A173B4E9-354D-FFCD-FAAB-9EE74B93257D}"/>
              </a:ext>
            </a:extLst>
          </p:cNvPr>
          <p:cNvSpPr txBox="1">
            <a:spLocks/>
          </p:cNvSpPr>
          <p:nvPr userDrawn="1"/>
        </p:nvSpPr>
        <p:spPr>
          <a:xfrm>
            <a:off x="3671888" y="4690133"/>
            <a:ext cx="4776526" cy="917221"/>
          </a:xfrm>
          <a:prstGeom prst="rect">
            <a:avLst/>
          </a:prstGeom>
        </p:spPr>
        <p:txBody>
          <a:bodyPr>
            <a:normAutofit/>
          </a:bodyPr>
          <a:lstStyle>
            <a:lvl1pPr marL="0" marR="0" indent="0" algn="ctr" defTabSz="2438338" rtl="0" latinLnBrk="0">
              <a:lnSpc>
                <a:spcPct val="80000"/>
              </a:lnSpc>
              <a:spcBef>
                <a:spcPts val="0"/>
              </a:spcBef>
              <a:spcAft>
                <a:spcPts val="0"/>
              </a:spcAft>
              <a:buClrTx/>
              <a:buSzTx/>
              <a:buFontTx/>
              <a:buNone/>
              <a:tabLst/>
              <a:defRPr sz="5900" b="1"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GB" sz="2950" cap="all" dirty="0"/>
              <a:t>Title goes here </a:t>
            </a:r>
            <a:endParaRPr lang="en-US" sz="2950" cap="all" dirty="0"/>
          </a:p>
        </p:txBody>
      </p:sp>
      <p:sp>
        <p:nvSpPr>
          <p:cNvPr id="12" name="Text Placeholder 11">
            <a:extLst>
              <a:ext uri="{FF2B5EF4-FFF2-40B4-BE49-F238E27FC236}">
                <a16:creationId xmlns:a16="http://schemas.microsoft.com/office/drawing/2014/main" id="{91E9B171-5E6C-3B28-E9EF-2B4632B73C0A}"/>
              </a:ext>
            </a:extLst>
          </p:cNvPr>
          <p:cNvSpPr txBox="1">
            <a:spLocks/>
          </p:cNvSpPr>
          <p:nvPr userDrawn="1"/>
        </p:nvSpPr>
        <p:spPr>
          <a:xfrm>
            <a:off x="3707737" y="5228212"/>
            <a:ext cx="4776526" cy="917221"/>
          </a:xfrm>
          <a:prstGeom prst="rect">
            <a:avLst/>
          </a:prstGeom>
        </p:spPr>
        <p:txBody>
          <a:bodyPr/>
          <a:lstStyle>
            <a:lvl1pPr marL="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1pPr>
            <a:lvl2pPr marL="6096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2pPr>
            <a:lvl3pPr marL="12192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3pPr>
            <a:lvl4pPr marL="18288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4pPr>
            <a:lvl5pPr marL="24384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9pPr>
          </a:lstStyle>
          <a:p>
            <a:pPr hangingPunct="1"/>
            <a:r>
              <a:rPr lang="en-GB" sz="2200" dirty="0"/>
              <a:t>Subtitle</a:t>
            </a:r>
          </a:p>
        </p:txBody>
      </p:sp>
      <p:sp>
        <p:nvSpPr>
          <p:cNvPr id="13" name="Text Placeholder 11">
            <a:extLst>
              <a:ext uri="{FF2B5EF4-FFF2-40B4-BE49-F238E27FC236}">
                <a16:creationId xmlns:a16="http://schemas.microsoft.com/office/drawing/2014/main" id="{3187A054-1A69-AEAE-9A02-9EDF3666BDFD}"/>
              </a:ext>
            </a:extLst>
          </p:cNvPr>
          <p:cNvSpPr txBox="1">
            <a:spLocks/>
          </p:cNvSpPr>
          <p:nvPr userDrawn="1"/>
        </p:nvSpPr>
        <p:spPr>
          <a:xfrm>
            <a:off x="3671888" y="6319746"/>
            <a:ext cx="4776526" cy="437418"/>
          </a:xfrm>
          <a:prstGeom prst="rect">
            <a:avLst/>
          </a:prstGeom>
        </p:spPr>
        <p:txBody>
          <a:bodyPr/>
          <a:lstStyle>
            <a:lvl1pPr marL="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1pPr>
            <a:lvl2pPr marL="6096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2pPr>
            <a:lvl3pPr marL="12192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3pPr>
            <a:lvl4pPr marL="18288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4pPr>
            <a:lvl5pPr marL="2438400" marR="0" indent="0" algn="ctr" defTabSz="2438338" rtl="0" latinLnBrk="0">
              <a:lnSpc>
                <a:spcPct val="90000"/>
              </a:lnSpc>
              <a:spcBef>
                <a:spcPts val="4500"/>
              </a:spcBef>
              <a:spcAft>
                <a:spcPts val="0"/>
              </a:spcAft>
              <a:buClrTx/>
              <a:buSzPct val="123000"/>
              <a:buFontTx/>
              <a:buNone/>
              <a:tabLst/>
              <a:defRPr sz="4400" b="0" i="0" u="none" strike="noStrike" cap="none" spc="0" baseline="0">
                <a:solidFill>
                  <a:srgbClr val="4B4B50"/>
                </a:solidFill>
                <a:uFillTx/>
                <a:latin typeface="Poppins Regular"/>
                <a:ea typeface="Poppins Regular"/>
                <a:cs typeface="Poppins Regular"/>
                <a:sym typeface="Poppins Regular"/>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9pPr>
          </a:lstStyle>
          <a:p>
            <a:pPr hangingPunct="1"/>
            <a:r>
              <a:rPr lang="en-GB" sz="1400" dirty="0">
                <a:solidFill>
                  <a:srgbClr val="008DF9"/>
                </a:solidFill>
              </a:rPr>
              <a:t>Date</a:t>
            </a:r>
          </a:p>
        </p:txBody>
      </p:sp>
    </p:spTree>
    <p:extLst>
      <p:ext uri="{BB962C8B-B14F-4D97-AF65-F5344CB8AC3E}">
        <p14:creationId xmlns:p14="http://schemas.microsoft.com/office/powerpoint/2010/main" val="2312076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35">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0_STRIKING FACT GREY">
    <p:bg>
      <p:bgPr>
        <a:solidFill>
          <a:schemeClr val="bg1"/>
        </a:solidFill>
        <a:effectLst/>
      </p:bgPr>
    </p:bg>
    <p:spTree>
      <p:nvGrpSpPr>
        <p:cNvPr id="1" name=""/>
        <p:cNvGrpSpPr/>
        <p:nvPr/>
      </p:nvGrpSpPr>
      <p:grpSpPr>
        <a:xfrm>
          <a:off x="0" y="0"/>
          <a:ext cx="0" cy="0"/>
          <a:chOff x="0" y="0"/>
          <a:chExt cx="0" cy="0"/>
        </a:xfrm>
      </p:grpSpPr>
      <p:pic>
        <p:nvPicPr>
          <p:cNvPr id="3" name="CG_Screen_Loop video MONTAGE_2 (4) (1).mp4">
            <a:hlinkClick r:id="" action="ppaction://media"/>
            <a:extLst>
              <a:ext uri="{FF2B5EF4-FFF2-40B4-BE49-F238E27FC236}">
                <a16:creationId xmlns:a16="http://schemas.microsoft.com/office/drawing/2014/main" id="{E69C2B01-B046-FBC9-D640-2286ECF81325}"/>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5" name="carbongaplogo.png" descr="carbongaplogo.png">
            <a:extLst>
              <a:ext uri="{FF2B5EF4-FFF2-40B4-BE49-F238E27FC236}">
                <a16:creationId xmlns:a16="http://schemas.microsoft.com/office/drawing/2014/main" id="{817A2B4A-9FEF-FFD8-89A2-DE1B61AD26F2}"/>
              </a:ext>
            </a:extLst>
          </p:cNvPr>
          <p:cNvPicPr>
            <a:picLocks noChangeAspect="1"/>
          </p:cNvPicPr>
          <p:nvPr userDrawn="1"/>
        </p:nvPicPr>
        <p:blipFill>
          <a:blip r:embed="rId5"/>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15037361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2_FRONT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13E4DD-EAEA-430A-9F67-4ABC8EBDC5F3}"/>
              </a:ext>
            </a:extLst>
          </p:cNvPr>
          <p:cNvSpPr/>
          <p:nvPr userDrawn="1"/>
        </p:nvSpPr>
        <p:spPr>
          <a:xfrm rot="10800000">
            <a:off x="3728138" y="3286363"/>
            <a:ext cx="4678575"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3" name="carbongaplogo.png" descr="carbongaplogo.png">
            <a:extLst>
              <a:ext uri="{FF2B5EF4-FFF2-40B4-BE49-F238E27FC236}">
                <a16:creationId xmlns:a16="http://schemas.microsoft.com/office/drawing/2014/main" id="{6DB41C4B-75E3-0922-8ED5-96838DF1DB19}"/>
              </a:ext>
            </a:extLst>
          </p:cNvPr>
          <p:cNvPicPr>
            <a:picLocks noChangeAspect="1"/>
          </p:cNvPicPr>
          <p:nvPr userDrawn="1"/>
        </p:nvPicPr>
        <p:blipFill>
          <a:blip r:embed="rId2"/>
          <a:stretch>
            <a:fillRect/>
          </a:stretch>
        </p:blipFill>
        <p:spPr>
          <a:xfrm>
            <a:off x="3893926" y="2414919"/>
            <a:ext cx="4346999" cy="1705811"/>
          </a:xfrm>
          <a:prstGeom prst="rect">
            <a:avLst/>
          </a:prstGeom>
          <a:ln w="12700">
            <a:miter lim="400000"/>
          </a:ln>
        </p:spPr>
      </p:pic>
    </p:spTree>
    <p:extLst>
      <p:ext uri="{BB962C8B-B14F-4D97-AF65-F5344CB8AC3E}">
        <p14:creationId xmlns:p14="http://schemas.microsoft.com/office/powerpoint/2010/main" val="1241340534"/>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35">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Divider slides - Big imag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hasCustomPrompt="1"/>
          </p:nvPr>
        </p:nvSpPr>
        <p:spPr>
          <a:xfrm>
            <a:off x="0" y="0"/>
            <a:ext cx="12192000" cy="6858000"/>
          </a:xfrm>
          <a:prstGeom prst="rect">
            <a:avLst/>
          </a:prstGeom>
        </p:spPr>
        <p:txBody>
          <a:bodyPr/>
          <a:lstStyle/>
          <a:p>
            <a:r>
              <a:rPr lang="en-US"/>
              <a:t>Add picture here</a:t>
            </a:r>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078707"/>
            <a:ext cx="6646863" cy="539078"/>
          </a:xfrm>
          <a:prstGeom prst="rect">
            <a:avLst/>
          </a:prstGeom>
        </p:spPr>
        <p:txBody>
          <a:bodyPr/>
          <a:lstStyle>
            <a:lvl1pPr marL="0" indent="0">
              <a:buNone/>
              <a:defRPr sz="3600" b="1" i="0" baseline="0">
                <a:solidFill>
                  <a:srgbClr val="4B4B51"/>
                </a:solidFill>
                <a:latin typeface="+mn-lt"/>
              </a:defRPr>
            </a:lvl1pPr>
          </a:lstStyle>
          <a:p>
            <a:pPr lvl="0"/>
            <a:r>
              <a:rPr lang="en-GB" dirty="0"/>
              <a:t>This is a header</a:t>
            </a:r>
          </a:p>
        </p:txBody>
      </p:sp>
      <p:sp>
        <p:nvSpPr>
          <p:cNvPr id="4" name="Picture Placeholder 3">
            <a:extLst>
              <a:ext uri="{FF2B5EF4-FFF2-40B4-BE49-F238E27FC236}">
                <a16:creationId xmlns:a16="http://schemas.microsoft.com/office/drawing/2014/main" id="{E9980F3B-93A1-AAC0-C6E4-F01C4C0FA674}"/>
              </a:ext>
            </a:extLst>
          </p:cNvPr>
          <p:cNvSpPr>
            <a:spLocks noGrp="1"/>
          </p:cNvSpPr>
          <p:nvPr>
            <p:ph type="pic" sz="quarter" idx="15" hasCustomPrompt="1"/>
          </p:nvPr>
        </p:nvSpPr>
        <p:spPr>
          <a:xfrm>
            <a:off x="10639168" y="148432"/>
            <a:ext cx="1309945" cy="506413"/>
          </a:xfrm>
          <a:prstGeom prst="rect">
            <a:avLst/>
          </a:prstGeom>
        </p:spPr>
        <p:txBody>
          <a:bodyPr/>
          <a:lstStyle/>
          <a:p>
            <a:r>
              <a:rPr lang="en-US"/>
              <a:t>LOGO</a:t>
            </a:r>
          </a:p>
        </p:txBody>
      </p:sp>
    </p:spTree>
    <p:extLst>
      <p:ext uri="{BB962C8B-B14F-4D97-AF65-F5344CB8AC3E}">
        <p14:creationId xmlns:p14="http://schemas.microsoft.com/office/powerpoint/2010/main" val="14180698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Divider slides BLOCK GREEN">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p:nvPr>
        </p:nvSpPr>
        <p:spPr>
          <a:xfrm>
            <a:off x="0" y="0"/>
            <a:ext cx="8886093" cy="6858000"/>
          </a:xfrm>
          <a:prstGeom prst="rect">
            <a:avLst/>
          </a:prstGeom>
        </p:spPr>
        <p:txBody>
          <a:bodyPr/>
          <a:lstStyle/>
          <a:p>
            <a:endParaRPr lang="en-US"/>
          </a:p>
        </p:txBody>
      </p:sp>
      <p:sp>
        <p:nvSpPr>
          <p:cNvPr id="4" name="Rectangle 3">
            <a:extLst>
              <a:ext uri="{FF2B5EF4-FFF2-40B4-BE49-F238E27FC236}">
                <a16:creationId xmlns:a16="http://schemas.microsoft.com/office/drawing/2014/main" id="{CA1EA701-88AB-4893-4729-58112724AC26}"/>
              </a:ext>
            </a:extLst>
          </p:cNvPr>
          <p:cNvSpPr/>
          <p:nvPr userDrawn="1"/>
        </p:nvSpPr>
        <p:spPr>
          <a:xfrm>
            <a:off x="8885359" y="0"/>
            <a:ext cx="3305908" cy="6858000"/>
          </a:xfrm>
          <a:prstGeom prst="rect">
            <a:avLst/>
          </a:prstGeom>
          <a:solidFill>
            <a:srgbClr val="40D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Rectangle 4">
            <a:extLst>
              <a:ext uri="{FF2B5EF4-FFF2-40B4-BE49-F238E27FC236}">
                <a16:creationId xmlns:a16="http://schemas.microsoft.com/office/drawing/2014/main" id="{15E9B1DE-2AD2-AFC3-88B2-46791D5BF6AE}"/>
              </a:ext>
            </a:extLst>
          </p:cNvPr>
          <p:cNvSpPr/>
          <p:nvPr userDrawn="1"/>
        </p:nvSpPr>
        <p:spPr>
          <a:xfrm>
            <a:off x="8886092" y="3847785"/>
            <a:ext cx="1281773" cy="893187"/>
          </a:xfrm>
          <a:prstGeom prst="rect">
            <a:avLst/>
          </a:prstGeom>
          <a:solidFill>
            <a:srgbClr val="01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14CCBFA1-4004-7A2F-1694-E7C7B0384E7E}"/>
              </a:ext>
            </a:extLst>
          </p:cNvPr>
          <p:cNvSpPr/>
          <p:nvPr userDrawn="1"/>
        </p:nvSpPr>
        <p:spPr>
          <a:xfrm>
            <a:off x="10167865" y="4740972"/>
            <a:ext cx="2024135" cy="2117029"/>
          </a:xfrm>
          <a:prstGeom prst="rect">
            <a:avLst/>
          </a:prstGeom>
          <a:solidFill>
            <a:srgbClr val="00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828983"/>
            <a:ext cx="6646863" cy="890771"/>
          </a:xfrm>
          <a:prstGeom prst="rect">
            <a:avLst/>
          </a:prstGeom>
        </p:spPr>
        <p:txBody>
          <a:bodyPr/>
          <a:lstStyle>
            <a:lvl1pPr marL="0" indent="0">
              <a:buNone/>
              <a:defRPr sz="4800" b="1" i="0" baseline="0">
                <a:solidFill>
                  <a:srgbClr val="4B4B51"/>
                </a:solidFill>
                <a:latin typeface="+mn-lt"/>
              </a:defRPr>
            </a:lvl1pPr>
          </a:lstStyle>
          <a:p>
            <a:pPr lvl="0"/>
            <a:r>
              <a:rPr lang="en-GB" dirty="0"/>
              <a:t>This is a header</a:t>
            </a:r>
          </a:p>
        </p:txBody>
      </p:sp>
      <p:pic>
        <p:nvPicPr>
          <p:cNvPr id="3" name="Picture Placeholder 7" descr="Logo&#10;&#10;Description automatically generated">
            <a:extLst>
              <a:ext uri="{FF2B5EF4-FFF2-40B4-BE49-F238E27FC236}">
                <a16:creationId xmlns:a16="http://schemas.microsoft.com/office/drawing/2014/main" id="{41542BB8-36C2-4E13-5EA7-D102D5949C4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214805664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vider slides_BLOCK ORAN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279D85-1645-0106-2E2B-971CAE80FEB3}"/>
              </a:ext>
            </a:extLst>
          </p:cNvPr>
          <p:cNvSpPr/>
          <p:nvPr userDrawn="1"/>
        </p:nvSpPr>
        <p:spPr>
          <a:xfrm rot="10800000">
            <a:off x="8886092" y="3274120"/>
            <a:ext cx="3348771" cy="297517"/>
          </a:xfrm>
          <a:prstGeom prst="rect">
            <a:avLst/>
          </a:prstGeom>
          <a:solidFill>
            <a:srgbClr val="EF642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 name="Rectangle 2">
            <a:extLst>
              <a:ext uri="{FF2B5EF4-FFF2-40B4-BE49-F238E27FC236}">
                <a16:creationId xmlns:a16="http://schemas.microsoft.com/office/drawing/2014/main" id="{578767B2-87EF-7DC4-7BDE-FA3936BFB899}"/>
              </a:ext>
            </a:extLst>
          </p:cNvPr>
          <p:cNvSpPr/>
          <p:nvPr userDrawn="1"/>
        </p:nvSpPr>
        <p:spPr>
          <a:xfrm rot="5400000" flipH="1">
            <a:off x="10541098" y="5647170"/>
            <a:ext cx="2124143" cy="297517"/>
          </a:xfrm>
          <a:prstGeom prst="rect">
            <a:avLst/>
          </a:prstGeom>
          <a:solidFill>
            <a:srgbClr val="CA450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7" name="Rectangle 6">
            <a:extLst>
              <a:ext uri="{FF2B5EF4-FFF2-40B4-BE49-F238E27FC236}">
                <a16:creationId xmlns:a16="http://schemas.microsoft.com/office/drawing/2014/main" id="{D4B0D5A3-49EE-23E3-BAF7-2BD5123BB782}"/>
              </a:ext>
            </a:extLst>
          </p:cNvPr>
          <p:cNvSpPr/>
          <p:nvPr userDrawn="1"/>
        </p:nvSpPr>
        <p:spPr>
          <a:xfrm rot="5400000" flipH="1">
            <a:off x="9608556" y="4254606"/>
            <a:ext cx="660985" cy="297517"/>
          </a:xfrm>
          <a:prstGeom prst="rect">
            <a:avLst/>
          </a:prstGeom>
          <a:solidFill>
            <a:srgbClr val="A323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p:nvPr>
        </p:nvSpPr>
        <p:spPr>
          <a:xfrm>
            <a:off x="0" y="0"/>
            <a:ext cx="8886093" cy="6858000"/>
          </a:xfrm>
          <a:prstGeom prst="rect">
            <a:avLst/>
          </a:prstGeom>
        </p:spPr>
        <p:txBody>
          <a:bodyPr/>
          <a:lstStyle/>
          <a:p>
            <a:endParaRPr lang="en-US"/>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828983"/>
            <a:ext cx="6646863" cy="890771"/>
          </a:xfrm>
          <a:prstGeom prst="rect">
            <a:avLst/>
          </a:prstGeom>
        </p:spPr>
        <p:txBody>
          <a:bodyPr/>
          <a:lstStyle>
            <a:lvl1pPr marL="0" indent="0">
              <a:buNone/>
              <a:defRPr sz="4800" b="1" i="0" baseline="0">
                <a:solidFill>
                  <a:srgbClr val="4B4B51"/>
                </a:solidFill>
                <a:latin typeface="+mj-lt"/>
              </a:defRPr>
            </a:lvl1pPr>
          </a:lstStyle>
          <a:p>
            <a:pPr lvl="0"/>
            <a:r>
              <a:rPr lang="en-GB" dirty="0"/>
              <a:t>This is a header</a:t>
            </a:r>
          </a:p>
        </p:txBody>
      </p:sp>
      <p:pic>
        <p:nvPicPr>
          <p:cNvPr id="4" name="Picture Placeholder 7" descr="Logo&#10;&#10;Description automatically generated">
            <a:extLst>
              <a:ext uri="{FF2B5EF4-FFF2-40B4-BE49-F238E27FC236}">
                <a16:creationId xmlns:a16="http://schemas.microsoft.com/office/drawing/2014/main" id="{D977D78F-2C14-D04C-C63F-DA25CAC42D5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20379507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Divider slides_BLOCK AQUA">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4503BD-1F50-FBBB-E236-00F2418A17CF}"/>
              </a:ext>
            </a:extLst>
          </p:cNvPr>
          <p:cNvSpPr>
            <a:spLocks noGrp="1"/>
          </p:cNvSpPr>
          <p:nvPr>
            <p:ph type="pic" sz="quarter" idx="14"/>
          </p:nvPr>
        </p:nvSpPr>
        <p:spPr>
          <a:xfrm>
            <a:off x="0" y="0"/>
            <a:ext cx="8886093" cy="6858000"/>
          </a:xfrm>
          <a:prstGeom prst="rect">
            <a:avLst/>
          </a:prstGeom>
        </p:spPr>
        <p:txBody>
          <a:bodyPr/>
          <a:lstStyle/>
          <a:p>
            <a:endParaRPr lang="en-US"/>
          </a:p>
        </p:txBody>
      </p:sp>
      <p:sp>
        <p:nvSpPr>
          <p:cNvPr id="2" name="Rectangle 1">
            <a:extLst>
              <a:ext uri="{FF2B5EF4-FFF2-40B4-BE49-F238E27FC236}">
                <a16:creationId xmlns:a16="http://schemas.microsoft.com/office/drawing/2014/main" id="{17279D85-1645-0106-2E2B-971CAE80FEB3}"/>
              </a:ext>
            </a:extLst>
          </p:cNvPr>
          <p:cNvSpPr/>
          <p:nvPr userDrawn="1"/>
        </p:nvSpPr>
        <p:spPr>
          <a:xfrm rot="10800000">
            <a:off x="8886093" y="3274120"/>
            <a:ext cx="3328804" cy="297517"/>
          </a:xfrm>
          <a:prstGeom prst="rect">
            <a:avLst/>
          </a:prstGeom>
          <a:solidFill>
            <a:srgbClr val="00E1C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 name="Rectangle 2">
            <a:extLst>
              <a:ext uri="{FF2B5EF4-FFF2-40B4-BE49-F238E27FC236}">
                <a16:creationId xmlns:a16="http://schemas.microsoft.com/office/drawing/2014/main" id="{578767B2-87EF-7DC4-7BDE-FA3936BFB899}"/>
              </a:ext>
            </a:extLst>
          </p:cNvPr>
          <p:cNvSpPr/>
          <p:nvPr userDrawn="1"/>
        </p:nvSpPr>
        <p:spPr>
          <a:xfrm rot="5400000" flipH="1">
            <a:off x="9158760" y="4555684"/>
            <a:ext cx="4307115" cy="297517"/>
          </a:xfrm>
          <a:prstGeom prst="rect">
            <a:avLst/>
          </a:prstGeom>
          <a:solidFill>
            <a:srgbClr val="0092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7" name="Rectangle 6">
            <a:extLst>
              <a:ext uri="{FF2B5EF4-FFF2-40B4-BE49-F238E27FC236}">
                <a16:creationId xmlns:a16="http://schemas.microsoft.com/office/drawing/2014/main" id="{D4B0D5A3-49EE-23E3-BAF7-2BD5123BB782}"/>
              </a:ext>
            </a:extLst>
          </p:cNvPr>
          <p:cNvSpPr/>
          <p:nvPr userDrawn="1"/>
        </p:nvSpPr>
        <p:spPr>
          <a:xfrm rot="5400000" flipH="1">
            <a:off x="9028519" y="1782051"/>
            <a:ext cx="1240152" cy="297517"/>
          </a:xfrm>
          <a:prstGeom prst="rect">
            <a:avLst/>
          </a:prstGeom>
          <a:solidFill>
            <a:srgbClr val="003C6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1019969" y="1828983"/>
            <a:ext cx="6646863" cy="890771"/>
          </a:xfrm>
          <a:prstGeom prst="rect">
            <a:avLst/>
          </a:prstGeom>
        </p:spPr>
        <p:txBody>
          <a:bodyPr/>
          <a:lstStyle>
            <a:lvl1pPr marL="0" indent="0">
              <a:buNone/>
              <a:defRPr sz="4800" b="1" i="0" baseline="0">
                <a:solidFill>
                  <a:srgbClr val="4B4B51"/>
                </a:solidFill>
                <a:latin typeface="+mn-lt"/>
              </a:defRPr>
            </a:lvl1pPr>
          </a:lstStyle>
          <a:p>
            <a:pPr lvl="0"/>
            <a:r>
              <a:rPr lang="en-GB" dirty="0"/>
              <a:t>This is a header</a:t>
            </a:r>
          </a:p>
        </p:txBody>
      </p:sp>
      <p:pic>
        <p:nvPicPr>
          <p:cNvPr id="4" name="Picture Placeholder 7" descr="Logo&#10;&#10;Description automatically generated">
            <a:extLst>
              <a:ext uri="{FF2B5EF4-FFF2-40B4-BE49-F238E27FC236}">
                <a16:creationId xmlns:a16="http://schemas.microsoft.com/office/drawing/2014/main" id="{EF8C5AB6-6A56-AE2B-E38E-4BDA7E82D8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5503539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3_AGENDA SLIDE_3 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904772"/>
      </p:ext>
    </p:extLst>
  </p:cSld>
  <p:clrMapOvr>
    <a:masterClrMapping/>
  </p:clrMapOvr>
  <p:transition spd="med"/>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3_AGENDA SLIDE_4 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7300688"/>
      </p:ext>
    </p:extLst>
  </p:cSld>
  <p:clrMapOvr>
    <a:masterClrMapping/>
  </p:clrMapOvr>
  <p:transition spd="med"/>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Summary Slide BLUE">
    <p:bg>
      <p:bgPr>
        <a:solidFill>
          <a:srgbClr val="008DF9"/>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a:t>This is a header</a:t>
            </a:r>
          </a:p>
        </p:txBody>
      </p:sp>
      <p:sp>
        <p:nvSpPr>
          <p:cNvPr id="13" name="Text Placeholder 22">
            <a:extLst>
              <a:ext uri="{FF2B5EF4-FFF2-40B4-BE49-F238E27FC236}">
                <a16:creationId xmlns:a16="http://schemas.microsoft.com/office/drawing/2014/main" id="{4EA10DB7-2913-4171-BE38-3E0C724B9A78}"/>
              </a:ext>
            </a:extLst>
          </p:cNvPr>
          <p:cNvSpPr>
            <a:spLocks noGrp="1"/>
          </p:cNvSpPr>
          <p:nvPr>
            <p:ph type="body" sz="quarter" idx="21" hasCustomPrompt="1"/>
          </p:nvPr>
        </p:nvSpPr>
        <p:spPr>
          <a:xfrm>
            <a:off x="454025" y="1735932"/>
            <a:ext cx="442913" cy="782241"/>
          </a:xfrm>
          <a:prstGeom prst="rect">
            <a:avLst/>
          </a:prstGeom>
        </p:spPr>
        <p:txBody>
          <a:bodyPr/>
          <a:lstStyle>
            <a:lvl1pPr marL="0" indent="0">
              <a:buNone/>
              <a:defRPr sz="6000" b="0" i="0" baseline="0">
                <a:solidFill>
                  <a:schemeClr val="bg1"/>
                </a:solidFill>
                <a:latin typeface="+mn-lt"/>
              </a:defRPr>
            </a:lvl1pPr>
          </a:lstStyle>
          <a:p>
            <a:pPr lvl="0"/>
            <a:r>
              <a:rPr lang="en-GB"/>
              <a:t>1</a:t>
            </a:r>
          </a:p>
        </p:txBody>
      </p:sp>
      <p:sp>
        <p:nvSpPr>
          <p:cNvPr id="20" name="Text Placeholder 22">
            <a:extLst>
              <a:ext uri="{FF2B5EF4-FFF2-40B4-BE49-F238E27FC236}">
                <a16:creationId xmlns:a16="http://schemas.microsoft.com/office/drawing/2014/main" id="{8F42A069-D9D3-AB29-90C1-2B3D0F95D409}"/>
              </a:ext>
            </a:extLst>
          </p:cNvPr>
          <p:cNvSpPr>
            <a:spLocks noGrp="1"/>
          </p:cNvSpPr>
          <p:nvPr>
            <p:ph type="body" sz="quarter" idx="22" hasCustomPrompt="1"/>
          </p:nvPr>
        </p:nvSpPr>
        <p:spPr>
          <a:xfrm>
            <a:off x="4197351" y="1721644"/>
            <a:ext cx="687764" cy="796528"/>
          </a:xfrm>
          <a:prstGeom prst="rect">
            <a:avLst/>
          </a:prstGeom>
        </p:spPr>
        <p:txBody>
          <a:bodyPr/>
          <a:lstStyle>
            <a:lvl1pPr marL="0" indent="0">
              <a:buNone/>
              <a:defRPr sz="6000" b="0" i="0" baseline="0">
                <a:solidFill>
                  <a:schemeClr val="bg1"/>
                </a:solidFill>
                <a:latin typeface="+mj-lt"/>
              </a:defRPr>
            </a:lvl1pPr>
          </a:lstStyle>
          <a:p>
            <a:pPr lvl="0"/>
            <a:r>
              <a:rPr lang="en-GB"/>
              <a:t>2</a:t>
            </a:r>
          </a:p>
        </p:txBody>
      </p:sp>
      <p:sp>
        <p:nvSpPr>
          <p:cNvPr id="22" name="Text Placeholder 22">
            <a:extLst>
              <a:ext uri="{FF2B5EF4-FFF2-40B4-BE49-F238E27FC236}">
                <a16:creationId xmlns:a16="http://schemas.microsoft.com/office/drawing/2014/main" id="{A43F514D-FE52-2097-58FD-BD0B444BBCA0}"/>
              </a:ext>
            </a:extLst>
          </p:cNvPr>
          <p:cNvSpPr>
            <a:spLocks noGrp="1"/>
          </p:cNvSpPr>
          <p:nvPr>
            <p:ph type="body" sz="quarter" idx="23" hasCustomPrompt="1"/>
          </p:nvPr>
        </p:nvSpPr>
        <p:spPr>
          <a:xfrm>
            <a:off x="7940675" y="1721644"/>
            <a:ext cx="638136" cy="796528"/>
          </a:xfrm>
          <a:prstGeom prst="rect">
            <a:avLst/>
          </a:prstGeom>
        </p:spPr>
        <p:txBody>
          <a:bodyPr/>
          <a:lstStyle>
            <a:lvl1pPr marL="0" indent="0">
              <a:buNone/>
              <a:defRPr sz="6000" b="0" i="0" baseline="0">
                <a:solidFill>
                  <a:schemeClr val="bg1"/>
                </a:solidFill>
                <a:latin typeface="+mn-lt"/>
              </a:defRPr>
            </a:lvl1pPr>
          </a:lstStyle>
          <a:p>
            <a:pPr lvl="0"/>
            <a:r>
              <a:rPr lang="en-GB"/>
              <a:t>3</a:t>
            </a:r>
          </a:p>
        </p:txBody>
      </p:sp>
      <p:sp>
        <p:nvSpPr>
          <p:cNvPr id="28" name="Text Placeholder 22">
            <a:extLst>
              <a:ext uri="{FF2B5EF4-FFF2-40B4-BE49-F238E27FC236}">
                <a16:creationId xmlns:a16="http://schemas.microsoft.com/office/drawing/2014/main" id="{90FC6A8A-C502-5EE7-B0AF-684A68A6F780}"/>
              </a:ext>
            </a:extLst>
          </p:cNvPr>
          <p:cNvSpPr>
            <a:spLocks noGrp="1"/>
          </p:cNvSpPr>
          <p:nvPr>
            <p:ph type="body" sz="quarter" idx="24" hasCustomPrompt="1"/>
          </p:nvPr>
        </p:nvSpPr>
        <p:spPr>
          <a:xfrm>
            <a:off x="241563" y="4023788"/>
            <a:ext cx="580123" cy="665834"/>
          </a:xfrm>
          <a:prstGeom prst="rect">
            <a:avLst/>
          </a:prstGeom>
        </p:spPr>
        <p:txBody>
          <a:bodyPr/>
          <a:lstStyle>
            <a:lvl1pPr marL="0" indent="0">
              <a:buNone/>
              <a:defRPr sz="6000" b="0" i="0" baseline="0">
                <a:solidFill>
                  <a:schemeClr val="bg1"/>
                </a:solidFill>
                <a:latin typeface="+mn-lt"/>
              </a:defRPr>
            </a:lvl1pPr>
          </a:lstStyle>
          <a:p>
            <a:pPr lvl="0"/>
            <a:r>
              <a:rPr lang="en-GB"/>
              <a:t>4</a:t>
            </a:r>
          </a:p>
        </p:txBody>
      </p:sp>
      <p:sp>
        <p:nvSpPr>
          <p:cNvPr id="30" name="Text Placeholder 22">
            <a:extLst>
              <a:ext uri="{FF2B5EF4-FFF2-40B4-BE49-F238E27FC236}">
                <a16:creationId xmlns:a16="http://schemas.microsoft.com/office/drawing/2014/main" id="{7C379C52-ABE6-4BF1-11AF-4A6130876B01}"/>
              </a:ext>
            </a:extLst>
          </p:cNvPr>
          <p:cNvSpPr>
            <a:spLocks noGrp="1"/>
          </p:cNvSpPr>
          <p:nvPr>
            <p:ph type="body" sz="quarter" idx="25" hasCustomPrompt="1"/>
          </p:nvPr>
        </p:nvSpPr>
        <p:spPr>
          <a:xfrm>
            <a:off x="4246979" y="4027443"/>
            <a:ext cx="638135" cy="665834"/>
          </a:xfrm>
          <a:prstGeom prst="rect">
            <a:avLst/>
          </a:prstGeom>
        </p:spPr>
        <p:txBody>
          <a:bodyPr/>
          <a:lstStyle>
            <a:lvl1pPr marL="0" indent="0">
              <a:buNone/>
              <a:defRPr sz="6000" b="0" i="0" baseline="0">
                <a:solidFill>
                  <a:schemeClr val="bg1"/>
                </a:solidFill>
                <a:latin typeface="+mj-lt"/>
              </a:defRPr>
            </a:lvl1pPr>
          </a:lstStyle>
          <a:p>
            <a:pPr lvl="0"/>
            <a:r>
              <a:rPr lang="en-GB"/>
              <a:t>5</a:t>
            </a:r>
          </a:p>
        </p:txBody>
      </p:sp>
      <p:sp>
        <p:nvSpPr>
          <p:cNvPr id="31" name="Text Placeholder 22">
            <a:extLst>
              <a:ext uri="{FF2B5EF4-FFF2-40B4-BE49-F238E27FC236}">
                <a16:creationId xmlns:a16="http://schemas.microsoft.com/office/drawing/2014/main" id="{F809F854-4572-570B-81A8-E24940E0487C}"/>
              </a:ext>
            </a:extLst>
          </p:cNvPr>
          <p:cNvSpPr>
            <a:spLocks noGrp="1"/>
          </p:cNvSpPr>
          <p:nvPr>
            <p:ph type="body" sz="quarter" idx="26" hasCustomPrompt="1"/>
          </p:nvPr>
        </p:nvSpPr>
        <p:spPr>
          <a:xfrm>
            <a:off x="7940675" y="4025779"/>
            <a:ext cx="638136" cy="667498"/>
          </a:xfrm>
          <a:prstGeom prst="rect">
            <a:avLst/>
          </a:prstGeom>
        </p:spPr>
        <p:txBody>
          <a:bodyPr/>
          <a:lstStyle>
            <a:lvl1pPr marL="0" indent="0">
              <a:buNone/>
              <a:defRPr sz="6000" b="0" i="0" baseline="0">
                <a:solidFill>
                  <a:schemeClr val="bg1"/>
                </a:solidFill>
                <a:latin typeface="+mn-lt"/>
              </a:defRPr>
            </a:lvl1pPr>
          </a:lstStyle>
          <a:p>
            <a:pPr lvl="0"/>
            <a:r>
              <a:rPr lang="en-GB"/>
              <a:t>6</a:t>
            </a:r>
          </a:p>
        </p:txBody>
      </p:sp>
      <p:sp>
        <p:nvSpPr>
          <p:cNvPr id="32" name="Text Placeholder 22">
            <a:extLst>
              <a:ext uri="{FF2B5EF4-FFF2-40B4-BE49-F238E27FC236}">
                <a16:creationId xmlns:a16="http://schemas.microsoft.com/office/drawing/2014/main" id="{D2BFA442-BF5E-1248-D880-BA096808D34F}"/>
              </a:ext>
            </a:extLst>
          </p:cNvPr>
          <p:cNvSpPr>
            <a:spLocks noGrp="1"/>
          </p:cNvSpPr>
          <p:nvPr>
            <p:ph type="body" sz="quarter" idx="27" hasCustomPrompt="1"/>
          </p:nvPr>
        </p:nvSpPr>
        <p:spPr>
          <a:xfrm>
            <a:off x="896938"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3" name="Text Placeholder 22">
            <a:extLst>
              <a:ext uri="{FF2B5EF4-FFF2-40B4-BE49-F238E27FC236}">
                <a16:creationId xmlns:a16="http://schemas.microsoft.com/office/drawing/2014/main" id="{7585D4C4-8104-14F6-D9EB-871E3ED374B5}"/>
              </a:ext>
            </a:extLst>
          </p:cNvPr>
          <p:cNvSpPr>
            <a:spLocks noGrp="1"/>
          </p:cNvSpPr>
          <p:nvPr>
            <p:ph type="body" sz="quarter" idx="28" hasCustomPrompt="1"/>
          </p:nvPr>
        </p:nvSpPr>
        <p:spPr>
          <a:xfrm>
            <a:off x="47545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4" name="Text Placeholder 22">
            <a:extLst>
              <a:ext uri="{FF2B5EF4-FFF2-40B4-BE49-F238E27FC236}">
                <a16:creationId xmlns:a16="http://schemas.microsoft.com/office/drawing/2014/main" id="{234F2CBD-7245-92DE-4E7E-86D9F9DAA16A}"/>
              </a:ext>
            </a:extLst>
          </p:cNvPr>
          <p:cNvSpPr>
            <a:spLocks noGrp="1"/>
          </p:cNvSpPr>
          <p:nvPr>
            <p:ph type="body" sz="quarter" idx="29" hasCustomPrompt="1"/>
          </p:nvPr>
        </p:nvSpPr>
        <p:spPr>
          <a:xfrm>
            <a:off x="85264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8" name="Text Placeholder 22">
            <a:extLst>
              <a:ext uri="{FF2B5EF4-FFF2-40B4-BE49-F238E27FC236}">
                <a16:creationId xmlns:a16="http://schemas.microsoft.com/office/drawing/2014/main" id="{AD008955-CCEB-4D82-4ECD-5E5A563EE7E7}"/>
              </a:ext>
            </a:extLst>
          </p:cNvPr>
          <p:cNvSpPr>
            <a:spLocks noGrp="1"/>
          </p:cNvSpPr>
          <p:nvPr>
            <p:ph type="body" sz="quarter" idx="30" hasCustomPrompt="1"/>
          </p:nvPr>
        </p:nvSpPr>
        <p:spPr>
          <a:xfrm>
            <a:off x="896938"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9" name="Text Placeholder 22">
            <a:extLst>
              <a:ext uri="{FF2B5EF4-FFF2-40B4-BE49-F238E27FC236}">
                <a16:creationId xmlns:a16="http://schemas.microsoft.com/office/drawing/2014/main" id="{7FD0CF77-097C-3FEB-CE36-2A22A17234FF}"/>
              </a:ext>
            </a:extLst>
          </p:cNvPr>
          <p:cNvSpPr>
            <a:spLocks noGrp="1"/>
          </p:cNvSpPr>
          <p:nvPr>
            <p:ph type="body" sz="quarter" idx="31" hasCustomPrompt="1"/>
          </p:nvPr>
        </p:nvSpPr>
        <p:spPr>
          <a:xfrm>
            <a:off x="47545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40" name="Text Placeholder 22">
            <a:extLst>
              <a:ext uri="{FF2B5EF4-FFF2-40B4-BE49-F238E27FC236}">
                <a16:creationId xmlns:a16="http://schemas.microsoft.com/office/drawing/2014/main" id="{EA9F1B0D-4DD1-E8F2-B9CB-F1327E793CBF}"/>
              </a:ext>
            </a:extLst>
          </p:cNvPr>
          <p:cNvSpPr>
            <a:spLocks noGrp="1"/>
          </p:cNvSpPr>
          <p:nvPr>
            <p:ph type="body" sz="quarter" idx="32" hasCustomPrompt="1"/>
          </p:nvPr>
        </p:nvSpPr>
        <p:spPr>
          <a:xfrm>
            <a:off x="85264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pic>
        <p:nvPicPr>
          <p:cNvPr id="12" name="Picture Placeholder 7" descr="Logo&#10;&#10;Description automatically generated">
            <a:extLst>
              <a:ext uri="{FF2B5EF4-FFF2-40B4-BE49-F238E27FC236}">
                <a16:creationId xmlns:a16="http://schemas.microsoft.com/office/drawing/2014/main" id="{F81F7F44-6CE7-1B07-1469-5DFC630D77F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42727743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Summary Slide ORANGE">
    <p:bg>
      <p:bgPr>
        <a:solidFill>
          <a:srgbClr val="EF642A"/>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dirty="0"/>
              <a:t>This is a header</a:t>
            </a:r>
          </a:p>
        </p:txBody>
      </p:sp>
      <p:sp>
        <p:nvSpPr>
          <p:cNvPr id="13" name="Text Placeholder 22">
            <a:extLst>
              <a:ext uri="{FF2B5EF4-FFF2-40B4-BE49-F238E27FC236}">
                <a16:creationId xmlns:a16="http://schemas.microsoft.com/office/drawing/2014/main" id="{4EA10DB7-2913-4171-BE38-3E0C724B9A78}"/>
              </a:ext>
            </a:extLst>
          </p:cNvPr>
          <p:cNvSpPr>
            <a:spLocks noGrp="1"/>
          </p:cNvSpPr>
          <p:nvPr>
            <p:ph type="body" sz="quarter" idx="21" hasCustomPrompt="1"/>
          </p:nvPr>
        </p:nvSpPr>
        <p:spPr>
          <a:xfrm>
            <a:off x="454025" y="1735932"/>
            <a:ext cx="442913" cy="782241"/>
          </a:xfrm>
          <a:prstGeom prst="rect">
            <a:avLst/>
          </a:prstGeom>
        </p:spPr>
        <p:txBody>
          <a:bodyPr/>
          <a:lstStyle>
            <a:lvl1pPr marL="0" indent="0">
              <a:buNone/>
              <a:defRPr sz="6000" b="0" i="0" baseline="0">
                <a:solidFill>
                  <a:schemeClr val="bg1"/>
                </a:solidFill>
                <a:latin typeface="+mn-lt"/>
              </a:defRPr>
            </a:lvl1pPr>
          </a:lstStyle>
          <a:p>
            <a:pPr lvl="0"/>
            <a:r>
              <a:rPr lang="en-GB"/>
              <a:t>1</a:t>
            </a:r>
          </a:p>
        </p:txBody>
      </p:sp>
      <p:sp>
        <p:nvSpPr>
          <p:cNvPr id="20" name="Text Placeholder 22">
            <a:extLst>
              <a:ext uri="{FF2B5EF4-FFF2-40B4-BE49-F238E27FC236}">
                <a16:creationId xmlns:a16="http://schemas.microsoft.com/office/drawing/2014/main" id="{8F42A069-D9D3-AB29-90C1-2B3D0F95D409}"/>
              </a:ext>
            </a:extLst>
          </p:cNvPr>
          <p:cNvSpPr>
            <a:spLocks noGrp="1"/>
          </p:cNvSpPr>
          <p:nvPr>
            <p:ph type="body" sz="quarter" idx="22" hasCustomPrompt="1"/>
          </p:nvPr>
        </p:nvSpPr>
        <p:spPr>
          <a:xfrm>
            <a:off x="4197351" y="1721644"/>
            <a:ext cx="687764" cy="796528"/>
          </a:xfrm>
          <a:prstGeom prst="rect">
            <a:avLst/>
          </a:prstGeom>
        </p:spPr>
        <p:txBody>
          <a:bodyPr/>
          <a:lstStyle>
            <a:lvl1pPr marL="0" indent="0">
              <a:buNone/>
              <a:defRPr sz="6000" b="0" i="0" baseline="0">
                <a:solidFill>
                  <a:schemeClr val="bg1"/>
                </a:solidFill>
                <a:latin typeface="+mj-lt"/>
              </a:defRPr>
            </a:lvl1pPr>
          </a:lstStyle>
          <a:p>
            <a:pPr lvl="0"/>
            <a:r>
              <a:rPr lang="en-GB"/>
              <a:t>2</a:t>
            </a:r>
          </a:p>
        </p:txBody>
      </p:sp>
      <p:sp>
        <p:nvSpPr>
          <p:cNvPr id="22" name="Text Placeholder 22">
            <a:extLst>
              <a:ext uri="{FF2B5EF4-FFF2-40B4-BE49-F238E27FC236}">
                <a16:creationId xmlns:a16="http://schemas.microsoft.com/office/drawing/2014/main" id="{A43F514D-FE52-2097-58FD-BD0B444BBCA0}"/>
              </a:ext>
            </a:extLst>
          </p:cNvPr>
          <p:cNvSpPr>
            <a:spLocks noGrp="1"/>
          </p:cNvSpPr>
          <p:nvPr>
            <p:ph type="body" sz="quarter" idx="23" hasCustomPrompt="1"/>
          </p:nvPr>
        </p:nvSpPr>
        <p:spPr>
          <a:xfrm>
            <a:off x="7940675" y="1721644"/>
            <a:ext cx="638136" cy="796528"/>
          </a:xfrm>
          <a:prstGeom prst="rect">
            <a:avLst/>
          </a:prstGeom>
        </p:spPr>
        <p:txBody>
          <a:bodyPr/>
          <a:lstStyle>
            <a:lvl1pPr marL="0" indent="0">
              <a:buNone/>
              <a:defRPr sz="6000" b="0" i="0" baseline="0">
                <a:solidFill>
                  <a:schemeClr val="bg1"/>
                </a:solidFill>
                <a:latin typeface="+mn-lt"/>
              </a:defRPr>
            </a:lvl1pPr>
          </a:lstStyle>
          <a:p>
            <a:pPr lvl="0"/>
            <a:r>
              <a:rPr lang="en-GB"/>
              <a:t>3</a:t>
            </a:r>
          </a:p>
        </p:txBody>
      </p:sp>
      <p:sp>
        <p:nvSpPr>
          <p:cNvPr id="28" name="Text Placeholder 22">
            <a:extLst>
              <a:ext uri="{FF2B5EF4-FFF2-40B4-BE49-F238E27FC236}">
                <a16:creationId xmlns:a16="http://schemas.microsoft.com/office/drawing/2014/main" id="{90FC6A8A-C502-5EE7-B0AF-684A68A6F780}"/>
              </a:ext>
            </a:extLst>
          </p:cNvPr>
          <p:cNvSpPr>
            <a:spLocks noGrp="1"/>
          </p:cNvSpPr>
          <p:nvPr>
            <p:ph type="body" sz="quarter" idx="24" hasCustomPrompt="1"/>
          </p:nvPr>
        </p:nvSpPr>
        <p:spPr>
          <a:xfrm>
            <a:off x="241563" y="4023788"/>
            <a:ext cx="580123" cy="665834"/>
          </a:xfrm>
          <a:prstGeom prst="rect">
            <a:avLst/>
          </a:prstGeom>
        </p:spPr>
        <p:txBody>
          <a:bodyPr/>
          <a:lstStyle>
            <a:lvl1pPr marL="0" indent="0">
              <a:buNone/>
              <a:defRPr sz="6000" b="0" i="0" baseline="0">
                <a:solidFill>
                  <a:schemeClr val="bg1"/>
                </a:solidFill>
                <a:latin typeface="+mn-lt"/>
              </a:defRPr>
            </a:lvl1pPr>
          </a:lstStyle>
          <a:p>
            <a:pPr lvl="0"/>
            <a:r>
              <a:rPr lang="en-GB"/>
              <a:t>4</a:t>
            </a:r>
          </a:p>
        </p:txBody>
      </p:sp>
      <p:sp>
        <p:nvSpPr>
          <p:cNvPr id="30" name="Text Placeholder 22">
            <a:extLst>
              <a:ext uri="{FF2B5EF4-FFF2-40B4-BE49-F238E27FC236}">
                <a16:creationId xmlns:a16="http://schemas.microsoft.com/office/drawing/2014/main" id="{7C379C52-ABE6-4BF1-11AF-4A6130876B01}"/>
              </a:ext>
            </a:extLst>
          </p:cNvPr>
          <p:cNvSpPr>
            <a:spLocks noGrp="1"/>
          </p:cNvSpPr>
          <p:nvPr>
            <p:ph type="body" sz="quarter" idx="25" hasCustomPrompt="1"/>
          </p:nvPr>
        </p:nvSpPr>
        <p:spPr>
          <a:xfrm>
            <a:off x="4246979" y="4027443"/>
            <a:ext cx="638135" cy="665834"/>
          </a:xfrm>
          <a:prstGeom prst="rect">
            <a:avLst/>
          </a:prstGeom>
        </p:spPr>
        <p:txBody>
          <a:bodyPr/>
          <a:lstStyle>
            <a:lvl1pPr marL="0" indent="0">
              <a:buNone/>
              <a:defRPr sz="6000" b="0" i="0" baseline="0">
                <a:solidFill>
                  <a:schemeClr val="bg1"/>
                </a:solidFill>
                <a:latin typeface="+mj-lt"/>
              </a:defRPr>
            </a:lvl1pPr>
          </a:lstStyle>
          <a:p>
            <a:pPr lvl="0"/>
            <a:r>
              <a:rPr lang="en-GB"/>
              <a:t>5</a:t>
            </a:r>
          </a:p>
        </p:txBody>
      </p:sp>
      <p:sp>
        <p:nvSpPr>
          <p:cNvPr id="31" name="Text Placeholder 22">
            <a:extLst>
              <a:ext uri="{FF2B5EF4-FFF2-40B4-BE49-F238E27FC236}">
                <a16:creationId xmlns:a16="http://schemas.microsoft.com/office/drawing/2014/main" id="{F809F854-4572-570B-81A8-E24940E0487C}"/>
              </a:ext>
            </a:extLst>
          </p:cNvPr>
          <p:cNvSpPr>
            <a:spLocks noGrp="1"/>
          </p:cNvSpPr>
          <p:nvPr>
            <p:ph type="body" sz="quarter" idx="26" hasCustomPrompt="1"/>
          </p:nvPr>
        </p:nvSpPr>
        <p:spPr>
          <a:xfrm>
            <a:off x="7940675" y="4025779"/>
            <a:ext cx="638136" cy="667498"/>
          </a:xfrm>
          <a:prstGeom prst="rect">
            <a:avLst/>
          </a:prstGeom>
        </p:spPr>
        <p:txBody>
          <a:bodyPr/>
          <a:lstStyle>
            <a:lvl1pPr marL="0" indent="0">
              <a:buNone/>
              <a:defRPr sz="6000" b="0" i="0" baseline="0">
                <a:solidFill>
                  <a:schemeClr val="bg1"/>
                </a:solidFill>
                <a:latin typeface="+mn-lt"/>
              </a:defRPr>
            </a:lvl1pPr>
          </a:lstStyle>
          <a:p>
            <a:pPr lvl="0"/>
            <a:r>
              <a:rPr lang="en-GB"/>
              <a:t>6</a:t>
            </a:r>
          </a:p>
        </p:txBody>
      </p:sp>
      <p:sp>
        <p:nvSpPr>
          <p:cNvPr id="32" name="Text Placeholder 22">
            <a:extLst>
              <a:ext uri="{FF2B5EF4-FFF2-40B4-BE49-F238E27FC236}">
                <a16:creationId xmlns:a16="http://schemas.microsoft.com/office/drawing/2014/main" id="{D2BFA442-BF5E-1248-D880-BA096808D34F}"/>
              </a:ext>
            </a:extLst>
          </p:cNvPr>
          <p:cNvSpPr>
            <a:spLocks noGrp="1"/>
          </p:cNvSpPr>
          <p:nvPr>
            <p:ph type="body" sz="quarter" idx="27" hasCustomPrompt="1"/>
          </p:nvPr>
        </p:nvSpPr>
        <p:spPr>
          <a:xfrm>
            <a:off x="896938"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3" name="Text Placeholder 22">
            <a:extLst>
              <a:ext uri="{FF2B5EF4-FFF2-40B4-BE49-F238E27FC236}">
                <a16:creationId xmlns:a16="http://schemas.microsoft.com/office/drawing/2014/main" id="{7585D4C4-8104-14F6-D9EB-871E3ED374B5}"/>
              </a:ext>
            </a:extLst>
          </p:cNvPr>
          <p:cNvSpPr>
            <a:spLocks noGrp="1"/>
          </p:cNvSpPr>
          <p:nvPr>
            <p:ph type="body" sz="quarter" idx="28" hasCustomPrompt="1"/>
          </p:nvPr>
        </p:nvSpPr>
        <p:spPr>
          <a:xfrm>
            <a:off x="47545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4" name="Text Placeholder 22">
            <a:extLst>
              <a:ext uri="{FF2B5EF4-FFF2-40B4-BE49-F238E27FC236}">
                <a16:creationId xmlns:a16="http://schemas.microsoft.com/office/drawing/2014/main" id="{234F2CBD-7245-92DE-4E7E-86D9F9DAA16A}"/>
              </a:ext>
            </a:extLst>
          </p:cNvPr>
          <p:cNvSpPr>
            <a:spLocks noGrp="1"/>
          </p:cNvSpPr>
          <p:nvPr>
            <p:ph type="body" sz="quarter" idx="29" hasCustomPrompt="1"/>
          </p:nvPr>
        </p:nvSpPr>
        <p:spPr>
          <a:xfrm>
            <a:off x="85264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8" name="Text Placeholder 22">
            <a:extLst>
              <a:ext uri="{FF2B5EF4-FFF2-40B4-BE49-F238E27FC236}">
                <a16:creationId xmlns:a16="http://schemas.microsoft.com/office/drawing/2014/main" id="{AD008955-CCEB-4D82-4ECD-5E5A563EE7E7}"/>
              </a:ext>
            </a:extLst>
          </p:cNvPr>
          <p:cNvSpPr>
            <a:spLocks noGrp="1"/>
          </p:cNvSpPr>
          <p:nvPr>
            <p:ph type="body" sz="quarter" idx="30" hasCustomPrompt="1"/>
          </p:nvPr>
        </p:nvSpPr>
        <p:spPr>
          <a:xfrm>
            <a:off x="896938"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9" name="Text Placeholder 22">
            <a:extLst>
              <a:ext uri="{FF2B5EF4-FFF2-40B4-BE49-F238E27FC236}">
                <a16:creationId xmlns:a16="http://schemas.microsoft.com/office/drawing/2014/main" id="{7FD0CF77-097C-3FEB-CE36-2A22A17234FF}"/>
              </a:ext>
            </a:extLst>
          </p:cNvPr>
          <p:cNvSpPr>
            <a:spLocks noGrp="1"/>
          </p:cNvSpPr>
          <p:nvPr>
            <p:ph type="body" sz="quarter" idx="31" hasCustomPrompt="1"/>
          </p:nvPr>
        </p:nvSpPr>
        <p:spPr>
          <a:xfrm>
            <a:off x="47545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40" name="Text Placeholder 22">
            <a:extLst>
              <a:ext uri="{FF2B5EF4-FFF2-40B4-BE49-F238E27FC236}">
                <a16:creationId xmlns:a16="http://schemas.microsoft.com/office/drawing/2014/main" id="{EA9F1B0D-4DD1-E8F2-B9CB-F1327E793CBF}"/>
              </a:ext>
            </a:extLst>
          </p:cNvPr>
          <p:cNvSpPr>
            <a:spLocks noGrp="1"/>
          </p:cNvSpPr>
          <p:nvPr>
            <p:ph type="body" sz="quarter" idx="32" hasCustomPrompt="1"/>
          </p:nvPr>
        </p:nvSpPr>
        <p:spPr>
          <a:xfrm>
            <a:off x="85264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pic>
        <p:nvPicPr>
          <p:cNvPr id="7" name="Picture Placeholder 7" descr="Logo&#10;&#10;Description automatically generated">
            <a:extLst>
              <a:ext uri="{FF2B5EF4-FFF2-40B4-BE49-F238E27FC236}">
                <a16:creationId xmlns:a16="http://schemas.microsoft.com/office/drawing/2014/main" id="{F6C919D5-DD7A-F727-97B1-67E6667E5BE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24899105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 Summary Slide_AQUA">
    <p:bg>
      <p:bgPr>
        <a:solidFill>
          <a:srgbClr val="00E1C8"/>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dirty="0"/>
              <a:t>This is a header</a:t>
            </a:r>
          </a:p>
        </p:txBody>
      </p:sp>
      <p:sp>
        <p:nvSpPr>
          <p:cNvPr id="13" name="Text Placeholder 22">
            <a:extLst>
              <a:ext uri="{FF2B5EF4-FFF2-40B4-BE49-F238E27FC236}">
                <a16:creationId xmlns:a16="http://schemas.microsoft.com/office/drawing/2014/main" id="{4EA10DB7-2913-4171-BE38-3E0C724B9A78}"/>
              </a:ext>
            </a:extLst>
          </p:cNvPr>
          <p:cNvSpPr>
            <a:spLocks noGrp="1"/>
          </p:cNvSpPr>
          <p:nvPr>
            <p:ph type="body" sz="quarter" idx="21" hasCustomPrompt="1"/>
          </p:nvPr>
        </p:nvSpPr>
        <p:spPr>
          <a:xfrm>
            <a:off x="454025" y="1735932"/>
            <a:ext cx="442913" cy="782241"/>
          </a:xfrm>
          <a:prstGeom prst="rect">
            <a:avLst/>
          </a:prstGeom>
        </p:spPr>
        <p:txBody>
          <a:bodyPr/>
          <a:lstStyle>
            <a:lvl1pPr marL="0" indent="0">
              <a:buNone/>
              <a:defRPr sz="6000" b="0" i="0" baseline="0">
                <a:solidFill>
                  <a:schemeClr val="bg1"/>
                </a:solidFill>
                <a:latin typeface="+mn-lt"/>
              </a:defRPr>
            </a:lvl1pPr>
          </a:lstStyle>
          <a:p>
            <a:pPr lvl="0"/>
            <a:r>
              <a:rPr lang="en-GB"/>
              <a:t>1</a:t>
            </a:r>
          </a:p>
        </p:txBody>
      </p:sp>
      <p:sp>
        <p:nvSpPr>
          <p:cNvPr id="20" name="Text Placeholder 22">
            <a:extLst>
              <a:ext uri="{FF2B5EF4-FFF2-40B4-BE49-F238E27FC236}">
                <a16:creationId xmlns:a16="http://schemas.microsoft.com/office/drawing/2014/main" id="{8F42A069-D9D3-AB29-90C1-2B3D0F95D409}"/>
              </a:ext>
            </a:extLst>
          </p:cNvPr>
          <p:cNvSpPr>
            <a:spLocks noGrp="1"/>
          </p:cNvSpPr>
          <p:nvPr>
            <p:ph type="body" sz="quarter" idx="22" hasCustomPrompt="1"/>
          </p:nvPr>
        </p:nvSpPr>
        <p:spPr>
          <a:xfrm>
            <a:off x="4197351" y="1721644"/>
            <a:ext cx="687764" cy="796528"/>
          </a:xfrm>
          <a:prstGeom prst="rect">
            <a:avLst/>
          </a:prstGeom>
        </p:spPr>
        <p:txBody>
          <a:bodyPr/>
          <a:lstStyle>
            <a:lvl1pPr marL="0" indent="0">
              <a:buNone/>
              <a:defRPr sz="6000" b="0" i="0" baseline="0">
                <a:solidFill>
                  <a:schemeClr val="bg1"/>
                </a:solidFill>
                <a:latin typeface="+mj-lt"/>
              </a:defRPr>
            </a:lvl1pPr>
          </a:lstStyle>
          <a:p>
            <a:pPr lvl="0"/>
            <a:r>
              <a:rPr lang="en-GB"/>
              <a:t>2</a:t>
            </a:r>
          </a:p>
        </p:txBody>
      </p:sp>
      <p:sp>
        <p:nvSpPr>
          <p:cNvPr id="22" name="Text Placeholder 22">
            <a:extLst>
              <a:ext uri="{FF2B5EF4-FFF2-40B4-BE49-F238E27FC236}">
                <a16:creationId xmlns:a16="http://schemas.microsoft.com/office/drawing/2014/main" id="{A43F514D-FE52-2097-58FD-BD0B444BBCA0}"/>
              </a:ext>
            </a:extLst>
          </p:cNvPr>
          <p:cNvSpPr>
            <a:spLocks noGrp="1"/>
          </p:cNvSpPr>
          <p:nvPr>
            <p:ph type="body" sz="quarter" idx="23" hasCustomPrompt="1"/>
          </p:nvPr>
        </p:nvSpPr>
        <p:spPr>
          <a:xfrm>
            <a:off x="7940675" y="1721644"/>
            <a:ext cx="638136" cy="796528"/>
          </a:xfrm>
          <a:prstGeom prst="rect">
            <a:avLst/>
          </a:prstGeom>
        </p:spPr>
        <p:txBody>
          <a:bodyPr/>
          <a:lstStyle>
            <a:lvl1pPr marL="0" indent="0">
              <a:buNone/>
              <a:defRPr sz="6000" b="0" i="0" baseline="0">
                <a:solidFill>
                  <a:schemeClr val="bg1"/>
                </a:solidFill>
                <a:latin typeface="+mn-lt"/>
              </a:defRPr>
            </a:lvl1pPr>
          </a:lstStyle>
          <a:p>
            <a:pPr lvl="0"/>
            <a:r>
              <a:rPr lang="en-GB"/>
              <a:t>3</a:t>
            </a:r>
          </a:p>
        </p:txBody>
      </p:sp>
      <p:sp>
        <p:nvSpPr>
          <p:cNvPr id="28" name="Text Placeholder 22">
            <a:extLst>
              <a:ext uri="{FF2B5EF4-FFF2-40B4-BE49-F238E27FC236}">
                <a16:creationId xmlns:a16="http://schemas.microsoft.com/office/drawing/2014/main" id="{90FC6A8A-C502-5EE7-B0AF-684A68A6F780}"/>
              </a:ext>
            </a:extLst>
          </p:cNvPr>
          <p:cNvSpPr>
            <a:spLocks noGrp="1"/>
          </p:cNvSpPr>
          <p:nvPr>
            <p:ph type="body" sz="quarter" idx="24" hasCustomPrompt="1"/>
          </p:nvPr>
        </p:nvSpPr>
        <p:spPr>
          <a:xfrm>
            <a:off x="241563" y="4023788"/>
            <a:ext cx="580123" cy="665834"/>
          </a:xfrm>
          <a:prstGeom prst="rect">
            <a:avLst/>
          </a:prstGeom>
        </p:spPr>
        <p:txBody>
          <a:bodyPr/>
          <a:lstStyle>
            <a:lvl1pPr marL="0" indent="0">
              <a:buNone/>
              <a:defRPr sz="6000" b="0" i="0" baseline="0">
                <a:solidFill>
                  <a:schemeClr val="bg1"/>
                </a:solidFill>
                <a:latin typeface="+mn-lt"/>
              </a:defRPr>
            </a:lvl1pPr>
          </a:lstStyle>
          <a:p>
            <a:pPr lvl="0"/>
            <a:r>
              <a:rPr lang="en-GB"/>
              <a:t>4</a:t>
            </a:r>
          </a:p>
        </p:txBody>
      </p:sp>
      <p:sp>
        <p:nvSpPr>
          <p:cNvPr id="30" name="Text Placeholder 22">
            <a:extLst>
              <a:ext uri="{FF2B5EF4-FFF2-40B4-BE49-F238E27FC236}">
                <a16:creationId xmlns:a16="http://schemas.microsoft.com/office/drawing/2014/main" id="{7C379C52-ABE6-4BF1-11AF-4A6130876B01}"/>
              </a:ext>
            </a:extLst>
          </p:cNvPr>
          <p:cNvSpPr>
            <a:spLocks noGrp="1"/>
          </p:cNvSpPr>
          <p:nvPr>
            <p:ph type="body" sz="quarter" idx="25" hasCustomPrompt="1"/>
          </p:nvPr>
        </p:nvSpPr>
        <p:spPr>
          <a:xfrm>
            <a:off x="4246979" y="4027443"/>
            <a:ext cx="638135" cy="665834"/>
          </a:xfrm>
          <a:prstGeom prst="rect">
            <a:avLst/>
          </a:prstGeom>
        </p:spPr>
        <p:txBody>
          <a:bodyPr/>
          <a:lstStyle>
            <a:lvl1pPr marL="0" indent="0">
              <a:buNone/>
              <a:defRPr sz="6000" b="0" i="0" baseline="0">
                <a:solidFill>
                  <a:schemeClr val="bg1"/>
                </a:solidFill>
                <a:latin typeface="+mj-lt"/>
              </a:defRPr>
            </a:lvl1pPr>
          </a:lstStyle>
          <a:p>
            <a:pPr lvl="0"/>
            <a:r>
              <a:rPr lang="en-GB"/>
              <a:t>5</a:t>
            </a:r>
          </a:p>
        </p:txBody>
      </p:sp>
      <p:sp>
        <p:nvSpPr>
          <p:cNvPr id="31" name="Text Placeholder 22">
            <a:extLst>
              <a:ext uri="{FF2B5EF4-FFF2-40B4-BE49-F238E27FC236}">
                <a16:creationId xmlns:a16="http://schemas.microsoft.com/office/drawing/2014/main" id="{F809F854-4572-570B-81A8-E24940E0487C}"/>
              </a:ext>
            </a:extLst>
          </p:cNvPr>
          <p:cNvSpPr>
            <a:spLocks noGrp="1"/>
          </p:cNvSpPr>
          <p:nvPr>
            <p:ph type="body" sz="quarter" idx="26" hasCustomPrompt="1"/>
          </p:nvPr>
        </p:nvSpPr>
        <p:spPr>
          <a:xfrm>
            <a:off x="7940675" y="4025779"/>
            <a:ext cx="638136" cy="667498"/>
          </a:xfrm>
          <a:prstGeom prst="rect">
            <a:avLst/>
          </a:prstGeom>
        </p:spPr>
        <p:txBody>
          <a:bodyPr/>
          <a:lstStyle>
            <a:lvl1pPr marL="0" indent="0">
              <a:buNone/>
              <a:defRPr sz="6000" b="0" i="0" baseline="0">
                <a:solidFill>
                  <a:schemeClr val="bg1"/>
                </a:solidFill>
                <a:latin typeface="+mn-lt"/>
              </a:defRPr>
            </a:lvl1pPr>
          </a:lstStyle>
          <a:p>
            <a:pPr lvl="0"/>
            <a:r>
              <a:rPr lang="en-GB"/>
              <a:t>6</a:t>
            </a:r>
          </a:p>
        </p:txBody>
      </p:sp>
      <p:sp>
        <p:nvSpPr>
          <p:cNvPr id="32" name="Text Placeholder 22">
            <a:extLst>
              <a:ext uri="{FF2B5EF4-FFF2-40B4-BE49-F238E27FC236}">
                <a16:creationId xmlns:a16="http://schemas.microsoft.com/office/drawing/2014/main" id="{D2BFA442-BF5E-1248-D880-BA096808D34F}"/>
              </a:ext>
            </a:extLst>
          </p:cNvPr>
          <p:cNvSpPr>
            <a:spLocks noGrp="1"/>
          </p:cNvSpPr>
          <p:nvPr>
            <p:ph type="body" sz="quarter" idx="27" hasCustomPrompt="1"/>
          </p:nvPr>
        </p:nvSpPr>
        <p:spPr>
          <a:xfrm>
            <a:off x="896938"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3" name="Text Placeholder 22">
            <a:extLst>
              <a:ext uri="{FF2B5EF4-FFF2-40B4-BE49-F238E27FC236}">
                <a16:creationId xmlns:a16="http://schemas.microsoft.com/office/drawing/2014/main" id="{7585D4C4-8104-14F6-D9EB-871E3ED374B5}"/>
              </a:ext>
            </a:extLst>
          </p:cNvPr>
          <p:cNvSpPr>
            <a:spLocks noGrp="1"/>
          </p:cNvSpPr>
          <p:nvPr>
            <p:ph type="body" sz="quarter" idx="28" hasCustomPrompt="1"/>
          </p:nvPr>
        </p:nvSpPr>
        <p:spPr>
          <a:xfrm>
            <a:off x="47545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4" name="Text Placeholder 22">
            <a:extLst>
              <a:ext uri="{FF2B5EF4-FFF2-40B4-BE49-F238E27FC236}">
                <a16:creationId xmlns:a16="http://schemas.microsoft.com/office/drawing/2014/main" id="{234F2CBD-7245-92DE-4E7E-86D9F9DAA16A}"/>
              </a:ext>
            </a:extLst>
          </p:cNvPr>
          <p:cNvSpPr>
            <a:spLocks noGrp="1"/>
          </p:cNvSpPr>
          <p:nvPr>
            <p:ph type="body" sz="quarter" idx="29" hasCustomPrompt="1"/>
          </p:nvPr>
        </p:nvSpPr>
        <p:spPr>
          <a:xfrm>
            <a:off x="8526463" y="2250007"/>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8" name="Text Placeholder 22">
            <a:extLst>
              <a:ext uri="{FF2B5EF4-FFF2-40B4-BE49-F238E27FC236}">
                <a16:creationId xmlns:a16="http://schemas.microsoft.com/office/drawing/2014/main" id="{AD008955-CCEB-4D82-4ECD-5E5A563EE7E7}"/>
              </a:ext>
            </a:extLst>
          </p:cNvPr>
          <p:cNvSpPr>
            <a:spLocks noGrp="1"/>
          </p:cNvSpPr>
          <p:nvPr>
            <p:ph type="body" sz="quarter" idx="30" hasCustomPrompt="1"/>
          </p:nvPr>
        </p:nvSpPr>
        <p:spPr>
          <a:xfrm>
            <a:off x="896938"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39" name="Text Placeholder 22">
            <a:extLst>
              <a:ext uri="{FF2B5EF4-FFF2-40B4-BE49-F238E27FC236}">
                <a16:creationId xmlns:a16="http://schemas.microsoft.com/office/drawing/2014/main" id="{7FD0CF77-097C-3FEB-CE36-2A22A17234FF}"/>
              </a:ext>
            </a:extLst>
          </p:cNvPr>
          <p:cNvSpPr>
            <a:spLocks noGrp="1"/>
          </p:cNvSpPr>
          <p:nvPr>
            <p:ph type="body" sz="quarter" idx="31" hasCustomPrompt="1"/>
          </p:nvPr>
        </p:nvSpPr>
        <p:spPr>
          <a:xfrm>
            <a:off x="47545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sp>
        <p:nvSpPr>
          <p:cNvPr id="40" name="Text Placeholder 22">
            <a:extLst>
              <a:ext uri="{FF2B5EF4-FFF2-40B4-BE49-F238E27FC236}">
                <a16:creationId xmlns:a16="http://schemas.microsoft.com/office/drawing/2014/main" id="{EA9F1B0D-4DD1-E8F2-B9CB-F1327E793CBF}"/>
              </a:ext>
            </a:extLst>
          </p:cNvPr>
          <p:cNvSpPr>
            <a:spLocks noGrp="1"/>
          </p:cNvSpPr>
          <p:nvPr>
            <p:ph type="body" sz="quarter" idx="32" hasCustomPrompt="1"/>
          </p:nvPr>
        </p:nvSpPr>
        <p:spPr>
          <a:xfrm>
            <a:off x="8526463" y="4525374"/>
            <a:ext cx="2814638" cy="796528"/>
          </a:xfrm>
          <a:prstGeom prst="rect">
            <a:avLst/>
          </a:prstGeom>
        </p:spPr>
        <p:txBody>
          <a:bodyPr/>
          <a:lstStyle>
            <a:lvl1pPr marL="0" indent="0">
              <a:buNone/>
              <a:defRPr sz="1800" b="0" i="0" baseline="0">
                <a:solidFill>
                  <a:schemeClr val="bg1"/>
                </a:solidFill>
                <a:latin typeface="+mn-lt"/>
              </a:defRPr>
            </a:lvl1pPr>
          </a:lstStyle>
          <a:p>
            <a:pPr lvl="0"/>
            <a:r>
              <a:rPr lang="en-GB"/>
              <a:t>Key point</a:t>
            </a:r>
          </a:p>
        </p:txBody>
      </p:sp>
      <p:pic>
        <p:nvPicPr>
          <p:cNvPr id="5" name="Picture 4">
            <a:extLst>
              <a:ext uri="{FF2B5EF4-FFF2-40B4-BE49-F238E27FC236}">
                <a16:creationId xmlns:a16="http://schemas.microsoft.com/office/drawing/2014/main" id="{EA391CF7-ABF0-7C79-4E5D-56B22361C4C7}"/>
              </a:ext>
            </a:extLst>
          </p:cNvPr>
          <p:cNvPicPr>
            <a:picLocks noChangeAspect="1"/>
          </p:cNvPicPr>
          <p:nvPr userDrawn="1"/>
        </p:nvPicPr>
        <p:blipFill>
          <a:blip r:embed="rId2"/>
          <a:stretch>
            <a:fillRect/>
          </a:stretch>
        </p:blipFill>
        <p:spPr>
          <a:xfrm>
            <a:off x="10665618" y="244506"/>
            <a:ext cx="1327310" cy="414968"/>
          </a:xfrm>
          <a:prstGeom prst="rect">
            <a:avLst/>
          </a:prstGeom>
        </p:spPr>
      </p:pic>
    </p:spTree>
    <p:extLst>
      <p:ext uri="{BB962C8B-B14F-4D97-AF65-F5344CB8AC3E}">
        <p14:creationId xmlns:p14="http://schemas.microsoft.com/office/powerpoint/2010/main" val="214942385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ummary Slide ICONS  BLUE">
    <p:bg>
      <p:bgPr>
        <a:solidFill>
          <a:srgbClr val="008DF9"/>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B9360BC-E952-351C-CC89-48C5F4F80D70}"/>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mj-lt"/>
              </a:defRPr>
            </a:lvl1pPr>
          </a:lstStyle>
          <a:p>
            <a:pPr lvl="0"/>
            <a:r>
              <a:rPr lang="en-GB" dirty="0"/>
              <a:t>This is a header</a:t>
            </a:r>
          </a:p>
        </p:txBody>
      </p:sp>
      <p:pic>
        <p:nvPicPr>
          <p:cNvPr id="44" name="Picture Placeholder 7" descr="Logo&#10;&#10;Description automatically generated">
            <a:extLst>
              <a:ext uri="{FF2B5EF4-FFF2-40B4-BE49-F238E27FC236}">
                <a16:creationId xmlns:a16="http://schemas.microsoft.com/office/drawing/2014/main" id="{48C4473C-FE18-BAF1-73D6-BF811DBCCD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26055718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reserve="1">
  <p:cSld name="6_BIO SLIDE">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6096000" y="0"/>
            <a:ext cx="6097208" cy="6858000"/>
          </a:xfrm>
          <a:prstGeom prst="rect">
            <a:avLst/>
          </a:prstGeom>
        </p:spPr>
        <p:txBody>
          <a:bodyPr lIns="91439" tIns="45719" rIns="91439" bIns="45719">
            <a:noAutofit/>
          </a:bodyPr>
          <a:lstStyle>
            <a:lvl1pPr>
              <a:defRPr>
                <a:solidFill>
                  <a:srgbClr val="4B4B50"/>
                </a:solidFill>
              </a:defRPr>
            </a:lvl1pPr>
          </a:lstStyle>
          <a:p>
            <a:endParaRPr/>
          </a:p>
        </p:txBody>
      </p:sp>
      <p:sp>
        <p:nvSpPr>
          <p:cNvPr id="63" name="Slide Subtitle"/>
          <p:cNvSpPr txBox="1">
            <a:spLocks noGrp="1"/>
          </p:cNvSpPr>
          <p:nvPr>
            <p:ph type="body" sz="quarter" idx="21"/>
          </p:nvPr>
        </p:nvSpPr>
        <p:spPr>
          <a:xfrm>
            <a:off x="603250"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1"/>
                </a:solidFill>
                <a:latin typeface="+mn-lt"/>
                <a:ea typeface="+mn-ea"/>
                <a:cs typeface="+mn-cs"/>
                <a:sym typeface="Poppins Bold"/>
              </a:defRPr>
            </a:lvl1pPr>
          </a:lstStyle>
          <a:p>
            <a:endParaRPr lang="en-GB" dirty="0"/>
          </a:p>
        </p:txBody>
      </p:sp>
      <p:sp>
        <p:nvSpPr>
          <p:cNvPr id="66" name="Slide Title"/>
          <p:cNvSpPr txBox="1">
            <a:spLocks noGrp="1"/>
          </p:cNvSpPr>
          <p:nvPr>
            <p:ph type="title" hasCustomPrompt="1"/>
          </p:nvPr>
        </p:nvSpPr>
        <p:spPr>
          <a:xfrm>
            <a:off x="603250" y="1493955"/>
            <a:ext cx="4889500" cy="717550"/>
          </a:xfrm>
          <a:prstGeom prst="rect">
            <a:avLst/>
          </a:prstGeom>
        </p:spPr>
        <p:txBody>
          <a:bodyPr>
            <a:normAutofit/>
          </a:bodyPr>
          <a:lstStyle>
            <a:lvl1pPr algn="l">
              <a:defRPr sz="3500" b="1" baseline="0">
                <a:solidFill>
                  <a:schemeClr val="bg1"/>
                </a:solidFill>
              </a:defRPr>
            </a:lvl1pPr>
          </a:lstStyle>
          <a:p>
            <a:r>
              <a:rPr lang="en-GB" dirty="0"/>
              <a:t>Slide Title</a:t>
            </a:r>
          </a:p>
        </p:txBody>
      </p:sp>
      <p:sp>
        <p:nvSpPr>
          <p:cNvPr id="64" name="Body Level One…"/>
          <p:cNvSpPr txBox="1">
            <a:spLocks noGrp="1"/>
          </p:cNvSpPr>
          <p:nvPr>
            <p:ph type="body" sz="half" idx="1" hasCustomPrompt="1"/>
          </p:nvPr>
        </p:nvSpPr>
        <p:spPr>
          <a:xfrm>
            <a:off x="603250" y="2667730"/>
            <a:ext cx="4889500" cy="4128315"/>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dirty="0"/>
              <a:t>Slide bullet text</a:t>
            </a:r>
          </a:p>
          <a:p>
            <a:pPr lvl="1"/>
            <a:endParaRPr dirty="0"/>
          </a:p>
          <a:p>
            <a:pPr lvl="2"/>
            <a:endParaRPr dirty="0"/>
          </a:p>
          <a:p>
            <a:pPr lvl="3"/>
            <a:endParaRPr dirty="0"/>
          </a:p>
          <a:p>
            <a:pPr lvl="4"/>
            <a:endParaRPr dirty="0"/>
          </a:p>
        </p:txBody>
      </p:sp>
      <p:pic>
        <p:nvPicPr>
          <p:cNvPr id="3" name="Picture 2">
            <a:extLst>
              <a:ext uri="{FF2B5EF4-FFF2-40B4-BE49-F238E27FC236}">
                <a16:creationId xmlns:a16="http://schemas.microsoft.com/office/drawing/2014/main" id="{3D1E1A4A-441B-9DE3-4FFB-0D255029B645}"/>
              </a:ext>
            </a:extLst>
          </p:cNvPr>
          <p:cNvPicPr>
            <a:picLocks noChangeAspect="1"/>
          </p:cNvPicPr>
          <p:nvPr userDrawn="1"/>
        </p:nvPicPr>
        <p:blipFill>
          <a:blip r:embed="rId2"/>
          <a:stretch>
            <a:fillRect/>
          </a:stretch>
        </p:blipFill>
        <p:spPr>
          <a:xfrm>
            <a:off x="10662558" y="242887"/>
            <a:ext cx="1286442" cy="402192"/>
          </a:xfrm>
          <a:prstGeom prst="rect">
            <a:avLst/>
          </a:prstGeom>
        </p:spPr>
      </p:pic>
    </p:spTree>
    <p:extLst>
      <p:ext uri="{BB962C8B-B14F-4D97-AF65-F5344CB8AC3E}">
        <p14:creationId xmlns:p14="http://schemas.microsoft.com/office/powerpoint/2010/main" val="237075515"/>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reserve="1">
  <p:cSld name="5_BIO SLIDE">
    <p:bg>
      <p:bgPr>
        <a:solidFill>
          <a:srgbClr val="008DF9"/>
        </a:solidFill>
        <a:effectLst/>
      </p:bgPr>
    </p:bg>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6096000" y="0"/>
            <a:ext cx="6097208" cy="6858000"/>
          </a:xfrm>
          <a:prstGeom prst="rect">
            <a:avLst/>
          </a:prstGeom>
        </p:spPr>
        <p:txBody>
          <a:bodyPr lIns="91439" tIns="45719" rIns="91439" bIns="45719">
            <a:noAutofit/>
          </a:bodyPr>
          <a:lstStyle>
            <a:lvl1pPr>
              <a:defRPr>
                <a:solidFill>
                  <a:srgbClr val="4B4B50"/>
                </a:solidFill>
              </a:defRPr>
            </a:lvl1pPr>
          </a:lstStyle>
          <a:p>
            <a:endParaRPr/>
          </a:p>
        </p:txBody>
      </p:sp>
      <p:sp>
        <p:nvSpPr>
          <p:cNvPr id="63" name="Slide Subtitle"/>
          <p:cNvSpPr txBox="1">
            <a:spLocks noGrp="1"/>
          </p:cNvSpPr>
          <p:nvPr>
            <p:ph type="body" sz="quarter" idx="21"/>
          </p:nvPr>
        </p:nvSpPr>
        <p:spPr>
          <a:xfrm>
            <a:off x="603250"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baseline="0">
                <a:solidFill>
                  <a:schemeClr val="bg1"/>
                </a:solidFill>
                <a:latin typeface="+mn-lt"/>
                <a:ea typeface="+mn-ea"/>
                <a:cs typeface="+mn-cs"/>
                <a:sym typeface="Poppins Bold"/>
              </a:defRPr>
            </a:lvl1pPr>
          </a:lstStyle>
          <a:p>
            <a:endParaRPr lang="en-GB" dirty="0"/>
          </a:p>
        </p:txBody>
      </p:sp>
      <p:sp>
        <p:nvSpPr>
          <p:cNvPr id="66" name="Slide Title"/>
          <p:cNvSpPr txBox="1">
            <a:spLocks noGrp="1"/>
          </p:cNvSpPr>
          <p:nvPr>
            <p:ph type="title" hasCustomPrompt="1"/>
          </p:nvPr>
        </p:nvSpPr>
        <p:spPr>
          <a:xfrm>
            <a:off x="603250" y="1455793"/>
            <a:ext cx="4889500" cy="717550"/>
          </a:xfrm>
          <a:prstGeom prst="rect">
            <a:avLst/>
          </a:prstGeom>
        </p:spPr>
        <p:txBody>
          <a:bodyPr>
            <a:normAutofit/>
          </a:bodyPr>
          <a:lstStyle>
            <a:lvl1pPr algn="l">
              <a:defRPr sz="3500" b="1" baseline="0">
                <a:solidFill>
                  <a:srgbClr val="4B4B51"/>
                </a:solidFill>
              </a:defRPr>
            </a:lvl1pPr>
          </a:lstStyle>
          <a:p>
            <a:r>
              <a:rPr lang="en-GB" dirty="0"/>
              <a:t>Slide Title</a:t>
            </a:r>
          </a:p>
        </p:txBody>
      </p:sp>
      <p:sp>
        <p:nvSpPr>
          <p:cNvPr id="64" name="Body Level One…"/>
          <p:cNvSpPr txBox="1">
            <a:spLocks noGrp="1"/>
          </p:cNvSpPr>
          <p:nvPr>
            <p:ph type="body" sz="half" idx="1" hasCustomPrompt="1"/>
          </p:nvPr>
        </p:nvSpPr>
        <p:spPr>
          <a:xfrm>
            <a:off x="603250" y="2667730"/>
            <a:ext cx="4889500" cy="4128315"/>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dirty="0"/>
              <a:t>Slide bullet text</a:t>
            </a:r>
          </a:p>
          <a:p>
            <a:pPr lvl="1"/>
            <a:endParaRPr dirty="0"/>
          </a:p>
          <a:p>
            <a:pPr lvl="2"/>
            <a:endParaRPr dirty="0"/>
          </a:p>
          <a:p>
            <a:pPr lvl="3"/>
            <a:endParaRPr dirty="0"/>
          </a:p>
          <a:p>
            <a:pPr lvl="4"/>
            <a:endParaRPr dirty="0"/>
          </a:p>
        </p:txBody>
      </p:sp>
      <p:pic>
        <p:nvPicPr>
          <p:cNvPr id="5" name="Picture Placeholder 7" descr="Logo&#10;&#10;Description automatically generated">
            <a:extLst>
              <a:ext uri="{FF2B5EF4-FFF2-40B4-BE49-F238E27FC236}">
                <a16:creationId xmlns:a16="http://schemas.microsoft.com/office/drawing/2014/main" id="{09CC4B53-311A-3B3A-7A70-FFA6965D712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1737771182"/>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6_KEYNOTE">
    <p:bg>
      <p:bgPr>
        <a:solidFill>
          <a:srgbClr val="008DF9"/>
        </a:solidFill>
        <a:effectLst/>
      </p:bgPr>
    </p:bg>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6096000" y="0"/>
            <a:ext cx="6097208" cy="6858000"/>
          </a:xfrm>
          <a:prstGeom prst="rect">
            <a:avLst/>
          </a:prstGeom>
        </p:spPr>
        <p:txBody>
          <a:bodyPr lIns="91439" tIns="45719" rIns="91439" bIns="45719">
            <a:noAutofit/>
          </a:bodyPr>
          <a:lstStyle>
            <a:lvl1pPr>
              <a:defRPr>
                <a:solidFill>
                  <a:srgbClr val="4B4B50"/>
                </a:solidFill>
              </a:defRPr>
            </a:lvl1pPr>
          </a:lstStyle>
          <a:p>
            <a:endParaRPr/>
          </a:p>
        </p:txBody>
      </p:sp>
      <p:pic>
        <p:nvPicPr>
          <p:cNvPr id="9" name="Picture 8">
            <a:extLst>
              <a:ext uri="{FF2B5EF4-FFF2-40B4-BE49-F238E27FC236}">
                <a16:creationId xmlns:a16="http://schemas.microsoft.com/office/drawing/2014/main" id="{93635B8D-7469-326B-E35C-3E97C0A2FB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3001" y="645080"/>
            <a:ext cx="5249749" cy="4203746"/>
          </a:xfrm>
          <a:prstGeom prst="rect">
            <a:avLst/>
          </a:prstGeom>
        </p:spPr>
      </p:pic>
      <p:sp>
        <p:nvSpPr>
          <p:cNvPr id="10" name="Slide Subtitle">
            <a:extLst>
              <a:ext uri="{FF2B5EF4-FFF2-40B4-BE49-F238E27FC236}">
                <a16:creationId xmlns:a16="http://schemas.microsoft.com/office/drawing/2014/main" id="{70253A1C-382F-CE18-99D7-21E056A6B44E}"/>
              </a:ext>
            </a:extLst>
          </p:cNvPr>
          <p:cNvSpPr txBox="1">
            <a:spLocks noGrp="1"/>
          </p:cNvSpPr>
          <p:nvPr>
            <p:ph type="body" sz="quarter" idx="21"/>
          </p:nvPr>
        </p:nvSpPr>
        <p:spPr>
          <a:xfrm>
            <a:off x="603250" y="1780898"/>
            <a:ext cx="4889500" cy="467390"/>
          </a:xfrm>
          <a:prstGeom prst="rect">
            <a:avLst/>
          </a:prstGeom>
        </p:spPr>
        <p:txBody>
          <a:bodyPr lIns="45719" tIns="45719" rIns="45719" bIns="45719"/>
          <a:lstStyle>
            <a:lvl1pPr marL="0" indent="0" algn="l" defTabSz="359092">
              <a:lnSpc>
                <a:spcPct val="100000"/>
              </a:lnSpc>
              <a:spcBef>
                <a:spcPts val="0"/>
              </a:spcBef>
              <a:buSzTx/>
              <a:buNone/>
              <a:defRPr sz="1800" baseline="0">
                <a:solidFill>
                  <a:schemeClr val="bg1"/>
                </a:solidFill>
                <a:latin typeface="+mn-lt"/>
                <a:ea typeface="+mn-ea"/>
                <a:cs typeface="+mn-cs"/>
                <a:sym typeface="Poppins Bold"/>
              </a:defRPr>
            </a:lvl1pPr>
          </a:lstStyle>
          <a:p>
            <a:endParaRPr lang="en-GB" dirty="0"/>
          </a:p>
        </p:txBody>
      </p:sp>
      <p:sp>
        <p:nvSpPr>
          <p:cNvPr id="11" name="Slide Title">
            <a:extLst>
              <a:ext uri="{FF2B5EF4-FFF2-40B4-BE49-F238E27FC236}">
                <a16:creationId xmlns:a16="http://schemas.microsoft.com/office/drawing/2014/main" id="{7C0D96EE-01CA-BC63-D2E7-A11A4471ACEB}"/>
              </a:ext>
            </a:extLst>
          </p:cNvPr>
          <p:cNvSpPr txBox="1">
            <a:spLocks noGrp="1"/>
          </p:cNvSpPr>
          <p:nvPr>
            <p:ph type="title" hasCustomPrompt="1"/>
          </p:nvPr>
        </p:nvSpPr>
        <p:spPr>
          <a:xfrm>
            <a:off x="603250" y="2014593"/>
            <a:ext cx="4889500" cy="717550"/>
          </a:xfrm>
          <a:prstGeom prst="rect">
            <a:avLst/>
          </a:prstGeom>
        </p:spPr>
        <p:txBody>
          <a:bodyPr>
            <a:normAutofit/>
          </a:bodyPr>
          <a:lstStyle>
            <a:lvl1pPr algn="l">
              <a:defRPr sz="3500" b="1" baseline="0">
                <a:solidFill>
                  <a:srgbClr val="4B4B51"/>
                </a:solidFill>
              </a:defRPr>
            </a:lvl1pPr>
          </a:lstStyle>
          <a:p>
            <a:r>
              <a:rPr lang="en-GB" dirty="0"/>
              <a:t>Name</a:t>
            </a:r>
          </a:p>
        </p:txBody>
      </p:sp>
      <p:pic>
        <p:nvPicPr>
          <p:cNvPr id="12" name="Picture Placeholder 7" descr="Logo&#10;&#10;Description automatically generated">
            <a:extLst>
              <a:ext uri="{FF2B5EF4-FFF2-40B4-BE49-F238E27FC236}">
                <a16:creationId xmlns:a16="http://schemas.microsoft.com/office/drawing/2014/main" id="{D60DBACD-B9B7-4664-A532-6C0F4339576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3" name="Slide Subtitle">
            <a:extLst>
              <a:ext uri="{FF2B5EF4-FFF2-40B4-BE49-F238E27FC236}">
                <a16:creationId xmlns:a16="http://schemas.microsoft.com/office/drawing/2014/main" id="{CBC67F71-F8C2-4D50-8CCB-22B715FF3005}"/>
              </a:ext>
            </a:extLst>
          </p:cNvPr>
          <p:cNvSpPr txBox="1">
            <a:spLocks noGrp="1"/>
          </p:cNvSpPr>
          <p:nvPr>
            <p:ph type="body" sz="quarter" idx="23" hasCustomPrompt="1"/>
          </p:nvPr>
        </p:nvSpPr>
        <p:spPr>
          <a:xfrm>
            <a:off x="603250" y="2573393"/>
            <a:ext cx="4889500" cy="467390"/>
          </a:xfrm>
          <a:prstGeom prst="rect">
            <a:avLst/>
          </a:prstGeom>
        </p:spPr>
        <p:txBody>
          <a:bodyPr lIns="45719" tIns="45719" rIns="45719" bIns="45719"/>
          <a:lstStyle>
            <a:lvl1pPr marL="0" indent="0" algn="l" defTabSz="359092">
              <a:lnSpc>
                <a:spcPct val="100000"/>
              </a:lnSpc>
              <a:spcBef>
                <a:spcPts val="0"/>
              </a:spcBef>
              <a:buSzTx/>
              <a:buNone/>
              <a:defRPr sz="1800" baseline="0">
                <a:solidFill>
                  <a:schemeClr val="bg1"/>
                </a:solidFill>
                <a:latin typeface="+mn-lt"/>
                <a:ea typeface="+mn-ea"/>
                <a:cs typeface="+mn-cs"/>
                <a:sym typeface="Poppins Bold"/>
              </a:defRPr>
            </a:lvl1pPr>
          </a:lstStyle>
          <a:p>
            <a:r>
              <a:rPr lang="en-GB" dirty="0"/>
              <a:t>Add title </a:t>
            </a:r>
          </a:p>
        </p:txBody>
      </p:sp>
    </p:spTree>
    <p:extLst>
      <p:ext uri="{BB962C8B-B14F-4D97-AF65-F5344CB8AC3E}">
        <p14:creationId xmlns:p14="http://schemas.microsoft.com/office/powerpoint/2010/main" val="1748513419"/>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8_PANELIST SLIDE_2">
    <p:bg>
      <p:bgPr>
        <a:solidFill>
          <a:schemeClr val="bg1"/>
        </a:solidFill>
        <a:effectLst/>
      </p:bgPr>
    </p:bg>
    <p:spTree>
      <p:nvGrpSpPr>
        <p:cNvPr id="1" name=""/>
        <p:cNvGrpSpPr/>
        <p:nvPr/>
      </p:nvGrpSpPr>
      <p:grpSpPr>
        <a:xfrm>
          <a:off x="0" y="0"/>
          <a:ext cx="0" cy="0"/>
          <a:chOff x="0" y="0"/>
          <a:chExt cx="0" cy="0"/>
        </a:xfrm>
      </p:grpSpPr>
      <p:sp>
        <p:nvSpPr>
          <p:cNvPr id="30" name="Text Placeholder 12">
            <a:extLst>
              <a:ext uri="{FF2B5EF4-FFF2-40B4-BE49-F238E27FC236}">
                <a16:creationId xmlns:a16="http://schemas.microsoft.com/office/drawing/2014/main" id="{D3E44D67-3FB4-E7A7-1CB2-186679F831E6}"/>
              </a:ext>
            </a:extLst>
          </p:cNvPr>
          <p:cNvSpPr>
            <a:spLocks noGrp="1"/>
          </p:cNvSpPr>
          <p:nvPr>
            <p:ph type="body" sz="quarter" idx="10" hasCustomPrompt="1"/>
          </p:nvPr>
        </p:nvSpPr>
        <p:spPr>
          <a:xfrm>
            <a:off x="980499"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31" name="Text Placeholder 12">
            <a:extLst>
              <a:ext uri="{FF2B5EF4-FFF2-40B4-BE49-F238E27FC236}">
                <a16:creationId xmlns:a16="http://schemas.microsoft.com/office/drawing/2014/main" id="{18A1CF9D-2A63-F66A-254F-F31C8E45BA78}"/>
              </a:ext>
            </a:extLst>
          </p:cNvPr>
          <p:cNvSpPr>
            <a:spLocks noGrp="1"/>
          </p:cNvSpPr>
          <p:nvPr>
            <p:ph type="body" sz="quarter" idx="33" hasCustomPrompt="1"/>
          </p:nvPr>
        </p:nvSpPr>
        <p:spPr>
          <a:xfrm>
            <a:off x="980499" y="974371"/>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34" name="Text Placeholder 12">
            <a:extLst>
              <a:ext uri="{FF2B5EF4-FFF2-40B4-BE49-F238E27FC236}">
                <a16:creationId xmlns:a16="http://schemas.microsoft.com/office/drawing/2014/main" id="{D664F6C9-E941-FC6D-475A-A8D28BAB7E43}"/>
              </a:ext>
            </a:extLst>
          </p:cNvPr>
          <p:cNvSpPr>
            <a:spLocks noGrp="1"/>
          </p:cNvSpPr>
          <p:nvPr>
            <p:ph type="body" sz="quarter" idx="18" hasCustomPrompt="1"/>
          </p:nvPr>
        </p:nvSpPr>
        <p:spPr>
          <a:xfrm>
            <a:off x="3644186"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37" name="Text Placeholder 12">
            <a:extLst>
              <a:ext uri="{FF2B5EF4-FFF2-40B4-BE49-F238E27FC236}">
                <a16:creationId xmlns:a16="http://schemas.microsoft.com/office/drawing/2014/main" id="{4E4F6AF7-7BA1-75DF-617C-13A27F83EE83}"/>
              </a:ext>
            </a:extLst>
          </p:cNvPr>
          <p:cNvSpPr>
            <a:spLocks noGrp="1"/>
          </p:cNvSpPr>
          <p:nvPr>
            <p:ph type="body" sz="quarter" idx="20" hasCustomPrompt="1"/>
          </p:nvPr>
        </p:nvSpPr>
        <p:spPr>
          <a:xfrm>
            <a:off x="6349286"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0" name="Text Placeholder 12">
            <a:extLst>
              <a:ext uri="{FF2B5EF4-FFF2-40B4-BE49-F238E27FC236}">
                <a16:creationId xmlns:a16="http://schemas.microsoft.com/office/drawing/2014/main" id="{8461DCF4-17E1-B362-5C90-F4A93C58E9EA}"/>
              </a:ext>
            </a:extLst>
          </p:cNvPr>
          <p:cNvSpPr>
            <a:spLocks noGrp="1"/>
          </p:cNvSpPr>
          <p:nvPr>
            <p:ph type="body" sz="quarter" idx="34" hasCustomPrompt="1"/>
          </p:nvPr>
        </p:nvSpPr>
        <p:spPr>
          <a:xfrm>
            <a:off x="9079786"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2" name="Text Placeholder 12">
            <a:extLst>
              <a:ext uri="{FF2B5EF4-FFF2-40B4-BE49-F238E27FC236}">
                <a16:creationId xmlns:a16="http://schemas.microsoft.com/office/drawing/2014/main" id="{89DF556F-B173-72FE-AB1D-80AF0DE65692}"/>
              </a:ext>
            </a:extLst>
          </p:cNvPr>
          <p:cNvSpPr>
            <a:spLocks noGrp="1"/>
          </p:cNvSpPr>
          <p:nvPr>
            <p:ph type="body" sz="quarter" idx="35" hasCustomPrompt="1"/>
          </p:nvPr>
        </p:nvSpPr>
        <p:spPr>
          <a:xfrm>
            <a:off x="3629914"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43" name="Text Placeholder 12">
            <a:extLst>
              <a:ext uri="{FF2B5EF4-FFF2-40B4-BE49-F238E27FC236}">
                <a16:creationId xmlns:a16="http://schemas.microsoft.com/office/drawing/2014/main" id="{875B5A61-5A54-8C8A-5926-2B5C8BE45802}"/>
              </a:ext>
            </a:extLst>
          </p:cNvPr>
          <p:cNvSpPr>
            <a:spLocks noGrp="1"/>
          </p:cNvSpPr>
          <p:nvPr>
            <p:ph type="body" sz="quarter" idx="36" hasCustomPrompt="1"/>
          </p:nvPr>
        </p:nvSpPr>
        <p:spPr>
          <a:xfrm>
            <a:off x="6314499"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44" name="Text Placeholder 12">
            <a:extLst>
              <a:ext uri="{FF2B5EF4-FFF2-40B4-BE49-F238E27FC236}">
                <a16:creationId xmlns:a16="http://schemas.microsoft.com/office/drawing/2014/main" id="{A1B1AF86-1D8B-9016-7335-91EB49E4A26A}"/>
              </a:ext>
            </a:extLst>
          </p:cNvPr>
          <p:cNvSpPr>
            <a:spLocks noGrp="1"/>
          </p:cNvSpPr>
          <p:nvPr>
            <p:ph type="body" sz="quarter" idx="37" hasCustomPrompt="1"/>
          </p:nvPr>
        </p:nvSpPr>
        <p:spPr>
          <a:xfrm>
            <a:off x="9081145" y="4095835"/>
            <a:ext cx="2143702" cy="568342"/>
          </a:xfrm>
          <a:prstGeom prst="rect">
            <a:avLst/>
          </a:prstGeom>
        </p:spPr>
        <p:txBody>
          <a:bodyPr/>
          <a:lstStyle>
            <a:lvl1pPr marL="0" indent="0">
              <a:buNone/>
              <a:defRPr sz="1600" b="1" i="0" baseline="0">
                <a:solidFill>
                  <a:schemeClr val="bg1"/>
                </a:solidFill>
                <a:latin typeface="Poppins" pitchFamily="2" charset="77"/>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Name to go here</a:t>
            </a:r>
          </a:p>
          <a:p>
            <a:pPr lvl="1"/>
            <a:endParaRPr lang="en-US"/>
          </a:p>
        </p:txBody>
      </p:sp>
      <p:sp>
        <p:nvSpPr>
          <p:cNvPr id="65" name="Bowl of pappardelle pasta with parsley butter, roasted hazelnuts and shaved parmesan cheese"/>
          <p:cNvSpPr>
            <a:spLocks noGrp="1"/>
          </p:cNvSpPr>
          <p:nvPr>
            <p:ph type="pic" idx="22"/>
          </p:nvPr>
        </p:nvSpPr>
        <p:spPr>
          <a:xfrm>
            <a:off x="819229" y="1725058"/>
            <a:ext cx="2352459" cy="2115811"/>
          </a:xfrm>
          <a:prstGeom prst="rect">
            <a:avLst/>
          </a:prstGeom>
        </p:spPr>
        <p:txBody>
          <a:bodyPr lIns="91439" tIns="45719" rIns="91439" bIns="45719">
            <a:noAutofit/>
          </a:bodyPr>
          <a:lstStyle>
            <a:lvl1pPr>
              <a:defRPr>
                <a:solidFill>
                  <a:srgbClr val="4B4B50"/>
                </a:solidFill>
              </a:defRPr>
            </a:lvl1pPr>
          </a:lstStyle>
          <a:p>
            <a:endParaRPr/>
          </a:p>
        </p:txBody>
      </p:sp>
      <p:pic>
        <p:nvPicPr>
          <p:cNvPr id="24" name="Picture Placeholder 7" descr="Logo&#10;&#10;Description automatically generated">
            <a:extLst>
              <a:ext uri="{FF2B5EF4-FFF2-40B4-BE49-F238E27FC236}">
                <a16:creationId xmlns:a16="http://schemas.microsoft.com/office/drawing/2014/main" id="{29149C55-DABE-A60B-C911-017EFDCB338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25" name="Text Placeholder 15">
            <a:extLst>
              <a:ext uri="{FF2B5EF4-FFF2-40B4-BE49-F238E27FC236}">
                <a16:creationId xmlns:a16="http://schemas.microsoft.com/office/drawing/2014/main" id="{5B1211E4-0447-A0BB-E215-17CE7BB351A1}"/>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rgbClr val="4B4B51"/>
                </a:solidFill>
                <a:latin typeface="Poppins" pitchFamily="2" charset="77"/>
              </a:defRPr>
            </a:lvl1pPr>
          </a:lstStyle>
          <a:p>
            <a:r>
              <a:rPr lang="en-US" dirty="0"/>
              <a:t>Header here</a:t>
            </a:r>
          </a:p>
        </p:txBody>
      </p:sp>
      <p:sp>
        <p:nvSpPr>
          <p:cNvPr id="48" name="Bowl of pappardelle pasta with parsley butter, roasted hazelnuts and shaved parmesan cheese">
            <a:extLst>
              <a:ext uri="{FF2B5EF4-FFF2-40B4-BE49-F238E27FC236}">
                <a16:creationId xmlns:a16="http://schemas.microsoft.com/office/drawing/2014/main" id="{919353C0-91B1-B723-0AC6-B8C5C691BAA9}"/>
              </a:ext>
            </a:extLst>
          </p:cNvPr>
          <p:cNvSpPr>
            <a:spLocks noGrp="1"/>
          </p:cNvSpPr>
          <p:nvPr>
            <p:ph type="pic" idx="38"/>
          </p:nvPr>
        </p:nvSpPr>
        <p:spPr>
          <a:xfrm>
            <a:off x="3541163" y="1725058"/>
            <a:ext cx="2352459" cy="2115811"/>
          </a:xfrm>
          <a:prstGeom prst="rect">
            <a:avLst/>
          </a:prstGeom>
        </p:spPr>
        <p:txBody>
          <a:bodyPr lIns="91439" tIns="45719" rIns="91439" bIns="45719">
            <a:noAutofit/>
          </a:bodyPr>
          <a:lstStyle>
            <a:lvl1pPr>
              <a:defRPr>
                <a:solidFill>
                  <a:srgbClr val="4B4B50"/>
                </a:solidFill>
              </a:defRPr>
            </a:lvl1pPr>
          </a:lstStyle>
          <a:p>
            <a:endParaRPr/>
          </a:p>
        </p:txBody>
      </p:sp>
      <p:sp>
        <p:nvSpPr>
          <p:cNvPr id="49" name="Bowl of pappardelle pasta with parsley butter, roasted hazelnuts and shaved parmesan cheese">
            <a:extLst>
              <a:ext uri="{FF2B5EF4-FFF2-40B4-BE49-F238E27FC236}">
                <a16:creationId xmlns:a16="http://schemas.microsoft.com/office/drawing/2014/main" id="{E64A906B-6552-B89A-A32B-415C16B9C9C1}"/>
              </a:ext>
            </a:extLst>
          </p:cNvPr>
          <p:cNvSpPr>
            <a:spLocks noGrp="1"/>
          </p:cNvSpPr>
          <p:nvPr>
            <p:ph type="pic" idx="39"/>
          </p:nvPr>
        </p:nvSpPr>
        <p:spPr>
          <a:xfrm>
            <a:off x="6241833" y="1725058"/>
            <a:ext cx="2352459" cy="2115811"/>
          </a:xfrm>
          <a:prstGeom prst="rect">
            <a:avLst/>
          </a:prstGeom>
        </p:spPr>
        <p:txBody>
          <a:bodyPr lIns="91439" tIns="45719" rIns="91439" bIns="45719">
            <a:noAutofit/>
          </a:bodyPr>
          <a:lstStyle>
            <a:lvl1pPr>
              <a:defRPr>
                <a:solidFill>
                  <a:srgbClr val="4B4B50"/>
                </a:solidFill>
              </a:defRPr>
            </a:lvl1pPr>
          </a:lstStyle>
          <a:p>
            <a:endParaRPr/>
          </a:p>
        </p:txBody>
      </p:sp>
      <p:sp>
        <p:nvSpPr>
          <p:cNvPr id="50" name="Bowl of pappardelle pasta with parsley butter, roasted hazelnuts and shaved parmesan cheese">
            <a:extLst>
              <a:ext uri="{FF2B5EF4-FFF2-40B4-BE49-F238E27FC236}">
                <a16:creationId xmlns:a16="http://schemas.microsoft.com/office/drawing/2014/main" id="{280A225A-25B2-71B9-0C6F-D653986EA915}"/>
              </a:ext>
            </a:extLst>
          </p:cNvPr>
          <p:cNvSpPr>
            <a:spLocks noGrp="1"/>
          </p:cNvSpPr>
          <p:nvPr>
            <p:ph type="pic" idx="40"/>
          </p:nvPr>
        </p:nvSpPr>
        <p:spPr>
          <a:xfrm>
            <a:off x="8985033" y="1735691"/>
            <a:ext cx="2352459" cy="2115811"/>
          </a:xfrm>
          <a:prstGeom prst="rect">
            <a:avLst/>
          </a:prstGeom>
        </p:spPr>
        <p:txBody>
          <a:bodyPr lIns="91439" tIns="45719" rIns="91439" bIns="45719">
            <a:noAutofit/>
          </a:bodyPr>
          <a:lstStyle>
            <a:lvl1pPr>
              <a:defRPr>
                <a:solidFill>
                  <a:srgbClr val="4B4B50"/>
                </a:solidFill>
              </a:defRPr>
            </a:lvl1pPr>
          </a:lstStyle>
          <a:p>
            <a:endParaRPr/>
          </a:p>
        </p:txBody>
      </p:sp>
      <p:sp>
        <p:nvSpPr>
          <p:cNvPr id="51" name="Text Placeholder 12">
            <a:extLst>
              <a:ext uri="{FF2B5EF4-FFF2-40B4-BE49-F238E27FC236}">
                <a16:creationId xmlns:a16="http://schemas.microsoft.com/office/drawing/2014/main" id="{00BD1E16-89AD-E41A-3CB6-5C003E4D6588}"/>
              </a:ext>
            </a:extLst>
          </p:cNvPr>
          <p:cNvSpPr>
            <a:spLocks noGrp="1"/>
          </p:cNvSpPr>
          <p:nvPr>
            <p:ph type="body" sz="quarter" idx="41" hasCustomPrompt="1"/>
          </p:nvPr>
        </p:nvSpPr>
        <p:spPr>
          <a:xfrm>
            <a:off x="972423" y="5017027"/>
            <a:ext cx="2969636"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pic>
        <p:nvPicPr>
          <p:cNvPr id="52" name="carbongaplogo.png" descr="carbongaplogo.png">
            <a:extLst>
              <a:ext uri="{FF2B5EF4-FFF2-40B4-BE49-F238E27FC236}">
                <a16:creationId xmlns:a16="http://schemas.microsoft.com/office/drawing/2014/main" id="{6CF1FFA9-9C19-5D50-1BA7-EC2123412335}"/>
              </a:ext>
            </a:extLst>
          </p:cNvPr>
          <p:cNvPicPr>
            <a:picLocks noChangeAspect="1"/>
          </p:cNvPicPr>
          <p:nvPr userDrawn="1"/>
        </p:nvPicPr>
        <p:blipFill>
          <a:blip r:embed="rId3"/>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4202513773"/>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7_PANELIST SLIDE">
    <p:bg>
      <p:bgPr>
        <a:solidFill>
          <a:srgbClr val="008DF9"/>
        </a:solidFill>
        <a:effectLst/>
      </p:bgPr>
    </p:bg>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1056305"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63" name="Slide Subtitle"/>
          <p:cNvSpPr txBox="1">
            <a:spLocks noGrp="1"/>
          </p:cNvSpPr>
          <p:nvPr>
            <p:ph type="body" sz="quarter" idx="21" hasCustomPrompt="1"/>
          </p:nvPr>
        </p:nvSpPr>
        <p:spPr>
          <a:xfrm>
            <a:off x="1056305" y="4663275"/>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2" name="Bowl of pappardelle pasta with parsley butter, roasted hazelnuts and shaved parmesan cheese">
            <a:extLst>
              <a:ext uri="{FF2B5EF4-FFF2-40B4-BE49-F238E27FC236}">
                <a16:creationId xmlns:a16="http://schemas.microsoft.com/office/drawing/2014/main" id="{79B77079-A977-0B82-542E-434DDD0319F4}"/>
              </a:ext>
            </a:extLst>
          </p:cNvPr>
          <p:cNvSpPr>
            <a:spLocks noGrp="1"/>
          </p:cNvSpPr>
          <p:nvPr>
            <p:ph type="pic" idx="23"/>
          </p:nvPr>
        </p:nvSpPr>
        <p:spPr>
          <a:xfrm>
            <a:off x="3651250"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4" name="Bowl of pappardelle pasta with parsley butter, roasted hazelnuts and shaved parmesan cheese">
            <a:extLst>
              <a:ext uri="{FF2B5EF4-FFF2-40B4-BE49-F238E27FC236}">
                <a16:creationId xmlns:a16="http://schemas.microsoft.com/office/drawing/2014/main" id="{B144C562-5A3D-3DB2-14D8-A87F069A98A4}"/>
              </a:ext>
            </a:extLst>
          </p:cNvPr>
          <p:cNvSpPr>
            <a:spLocks noGrp="1"/>
          </p:cNvSpPr>
          <p:nvPr>
            <p:ph type="pic" idx="24"/>
          </p:nvPr>
        </p:nvSpPr>
        <p:spPr>
          <a:xfrm>
            <a:off x="6246194"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5" name="Bowl of pappardelle pasta with parsley butter, roasted hazelnuts and shaved parmesan cheese">
            <a:extLst>
              <a:ext uri="{FF2B5EF4-FFF2-40B4-BE49-F238E27FC236}">
                <a16:creationId xmlns:a16="http://schemas.microsoft.com/office/drawing/2014/main" id="{F864597F-B87F-612B-DC58-5FE82C712BC5}"/>
              </a:ext>
            </a:extLst>
          </p:cNvPr>
          <p:cNvSpPr>
            <a:spLocks noGrp="1"/>
          </p:cNvSpPr>
          <p:nvPr>
            <p:ph type="pic" idx="25"/>
          </p:nvPr>
        </p:nvSpPr>
        <p:spPr>
          <a:xfrm>
            <a:off x="8841139" y="1618268"/>
            <a:ext cx="1894738" cy="2131158"/>
          </a:xfrm>
          <a:prstGeom prst="rect">
            <a:avLst/>
          </a:prstGeom>
        </p:spPr>
        <p:txBody>
          <a:bodyPr lIns="91439" tIns="45719" rIns="91439" bIns="45719">
            <a:noAutofit/>
          </a:bodyPr>
          <a:lstStyle>
            <a:lvl1pPr>
              <a:defRPr>
                <a:solidFill>
                  <a:srgbClr val="4B4B50"/>
                </a:solidFill>
              </a:defRPr>
            </a:lvl1pPr>
          </a:lstStyle>
          <a:p>
            <a:endParaRPr/>
          </a:p>
        </p:txBody>
      </p:sp>
      <p:sp>
        <p:nvSpPr>
          <p:cNvPr id="7" name="Slide Subtitle">
            <a:extLst>
              <a:ext uri="{FF2B5EF4-FFF2-40B4-BE49-F238E27FC236}">
                <a16:creationId xmlns:a16="http://schemas.microsoft.com/office/drawing/2014/main" id="{E7CC8711-8831-8259-BCA6-51B5FF03A964}"/>
              </a:ext>
            </a:extLst>
          </p:cNvPr>
          <p:cNvSpPr txBox="1">
            <a:spLocks noGrp="1"/>
          </p:cNvSpPr>
          <p:nvPr>
            <p:ph type="body" sz="quarter" idx="26" hasCustomPrompt="1"/>
          </p:nvPr>
        </p:nvSpPr>
        <p:spPr>
          <a:xfrm>
            <a:off x="3647105" y="4663275"/>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9" name="Slide Subtitle">
            <a:extLst>
              <a:ext uri="{FF2B5EF4-FFF2-40B4-BE49-F238E27FC236}">
                <a16:creationId xmlns:a16="http://schemas.microsoft.com/office/drawing/2014/main" id="{A3EA9AF1-4B2F-2FCF-851A-1D8F27D63A14}"/>
              </a:ext>
            </a:extLst>
          </p:cNvPr>
          <p:cNvSpPr txBox="1">
            <a:spLocks noGrp="1"/>
          </p:cNvSpPr>
          <p:nvPr>
            <p:ph type="body" sz="quarter" idx="27" hasCustomPrompt="1"/>
          </p:nvPr>
        </p:nvSpPr>
        <p:spPr>
          <a:xfrm>
            <a:off x="6246194" y="4674998"/>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11" name="Slide Subtitle">
            <a:extLst>
              <a:ext uri="{FF2B5EF4-FFF2-40B4-BE49-F238E27FC236}">
                <a16:creationId xmlns:a16="http://schemas.microsoft.com/office/drawing/2014/main" id="{5CE4D649-862A-993E-E6AE-57F94A900F6D}"/>
              </a:ext>
            </a:extLst>
          </p:cNvPr>
          <p:cNvSpPr txBox="1">
            <a:spLocks noGrp="1"/>
          </p:cNvSpPr>
          <p:nvPr>
            <p:ph type="body" sz="quarter" idx="28" hasCustomPrompt="1"/>
          </p:nvPr>
        </p:nvSpPr>
        <p:spPr>
          <a:xfrm>
            <a:off x="8825271" y="4674998"/>
            <a:ext cx="1894738" cy="467390"/>
          </a:xfrm>
          <a:prstGeom prst="rect">
            <a:avLst/>
          </a:prstGeom>
        </p:spPr>
        <p:txBody>
          <a:bodyPr lIns="45719" tIns="45719" rIns="45719" bIns="45719"/>
          <a:lstStyle>
            <a:lvl1pPr marL="0" indent="0" algn="l" defTabSz="359092">
              <a:lnSpc>
                <a:spcPct val="100000"/>
              </a:lnSpc>
              <a:spcBef>
                <a:spcPts val="0"/>
              </a:spcBef>
              <a:buSzTx/>
              <a:buNone/>
              <a:defRPr sz="1500" baseline="0">
                <a:solidFill>
                  <a:schemeClr val="bg1"/>
                </a:solidFill>
                <a:latin typeface="Poppins" pitchFamily="2" charset="77"/>
                <a:ea typeface="+mn-ea"/>
                <a:cs typeface="+mn-cs"/>
                <a:sym typeface="Poppins Bold"/>
              </a:defRPr>
            </a:lvl1pPr>
          </a:lstStyle>
          <a:p>
            <a:r>
              <a:rPr lang="en-GB"/>
              <a:t>Title description</a:t>
            </a:r>
          </a:p>
        </p:txBody>
      </p:sp>
      <p:sp>
        <p:nvSpPr>
          <p:cNvPr id="20" name="Slide Subtitle">
            <a:extLst>
              <a:ext uri="{FF2B5EF4-FFF2-40B4-BE49-F238E27FC236}">
                <a16:creationId xmlns:a16="http://schemas.microsoft.com/office/drawing/2014/main" id="{E30BCB29-8F81-E4F3-507A-1527DB2ED9E5}"/>
              </a:ext>
            </a:extLst>
          </p:cNvPr>
          <p:cNvSpPr txBox="1">
            <a:spLocks noGrp="1"/>
          </p:cNvSpPr>
          <p:nvPr>
            <p:ph type="body" sz="quarter" idx="29" hasCustomPrompt="1"/>
          </p:nvPr>
        </p:nvSpPr>
        <p:spPr>
          <a:xfrm>
            <a:off x="3647105"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sp>
        <p:nvSpPr>
          <p:cNvPr id="21" name="Slide Subtitle">
            <a:extLst>
              <a:ext uri="{FF2B5EF4-FFF2-40B4-BE49-F238E27FC236}">
                <a16:creationId xmlns:a16="http://schemas.microsoft.com/office/drawing/2014/main" id="{D7423EF7-17A2-4907-D612-7FFA39E2FA21}"/>
              </a:ext>
            </a:extLst>
          </p:cNvPr>
          <p:cNvSpPr txBox="1">
            <a:spLocks noGrp="1"/>
          </p:cNvSpPr>
          <p:nvPr>
            <p:ph type="body" sz="quarter" idx="30" hasCustomPrompt="1"/>
          </p:nvPr>
        </p:nvSpPr>
        <p:spPr>
          <a:xfrm>
            <a:off x="1039372"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sp>
        <p:nvSpPr>
          <p:cNvPr id="22" name="Slide Subtitle">
            <a:extLst>
              <a:ext uri="{FF2B5EF4-FFF2-40B4-BE49-F238E27FC236}">
                <a16:creationId xmlns:a16="http://schemas.microsoft.com/office/drawing/2014/main" id="{71D74219-CA6F-95F8-33DA-97ADB0C6C246}"/>
              </a:ext>
            </a:extLst>
          </p:cNvPr>
          <p:cNvSpPr txBox="1">
            <a:spLocks noGrp="1"/>
          </p:cNvSpPr>
          <p:nvPr>
            <p:ph type="body" sz="quarter" idx="31" hasCustomPrompt="1"/>
          </p:nvPr>
        </p:nvSpPr>
        <p:spPr>
          <a:xfrm>
            <a:off x="6229438"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sp>
        <p:nvSpPr>
          <p:cNvPr id="23" name="Slide Subtitle">
            <a:extLst>
              <a:ext uri="{FF2B5EF4-FFF2-40B4-BE49-F238E27FC236}">
                <a16:creationId xmlns:a16="http://schemas.microsoft.com/office/drawing/2014/main" id="{37592E64-391D-85F4-E66F-62E81DB6633F}"/>
              </a:ext>
            </a:extLst>
          </p:cNvPr>
          <p:cNvSpPr txBox="1">
            <a:spLocks noGrp="1"/>
          </p:cNvSpPr>
          <p:nvPr>
            <p:ph type="body" sz="quarter" idx="32" hasCustomPrompt="1"/>
          </p:nvPr>
        </p:nvSpPr>
        <p:spPr>
          <a:xfrm>
            <a:off x="8803305" y="3983887"/>
            <a:ext cx="1894738" cy="679388"/>
          </a:xfrm>
          <a:prstGeom prst="rect">
            <a:avLst/>
          </a:prstGeom>
        </p:spPr>
        <p:txBody>
          <a:bodyPr lIns="45719" tIns="45719" rIns="45719" bIns="45719"/>
          <a:lstStyle>
            <a:lvl1pPr marL="0" indent="0" algn="l" defTabSz="359092">
              <a:lnSpc>
                <a:spcPct val="100000"/>
              </a:lnSpc>
              <a:spcBef>
                <a:spcPts val="0"/>
              </a:spcBef>
              <a:buSzTx/>
              <a:buNone/>
              <a:defRPr sz="1800" b="1" i="0" baseline="0">
                <a:solidFill>
                  <a:srgbClr val="4B4B51"/>
                </a:solidFill>
                <a:latin typeface="+mj-lt"/>
                <a:ea typeface="+mn-ea"/>
                <a:cs typeface="+mn-cs"/>
                <a:sym typeface="Poppins Bold"/>
              </a:defRPr>
            </a:lvl1pPr>
          </a:lstStyle>
          <a:p>
            <a:r>
              <a:rPr lang="en-GB"/>
              <a:t>Name </a:t>
            </a:r>
          </a:p>
        </p:txBody>
      </p:sp>
      <p:pic>
        <p:nvPicPr>
          <p:cNvPr id="24" name="Picture Placeholder 7" descr="Logo&#10;&#10;Description automatically generated">
            <a:extLst>
              <a:ext uri="{FF2B5EF4-FFF2-40B4-BE49-F238E27FC236}">
                <a16:creationId xmlns:a16="http://schemas.microsoft.com/office/drawing/2014/main" id="{29149C55-DABE-A60B-C911-017EFDCB338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25" name="Text Placeholder 15">
            <a:extLst>
              <a:ext uri="{FF2B5EF4-FFF2-40B4-BE49-F238E27FC236}">
                <a16:creationId xmlns:a16="http://schemas.microsoft.com/office/drawing/2014/main" id="{5B1211E4-0447-A0BB-E215-17CE7BB351A1}"/>
              </a:ext>
            </a:extLst>
          </p:cNvPr>
          <p:cNvSpPr>
            <a:spLocks noGrp="1"/>
          </p:cNvSpPr>
          <p:nvPr>
            <p:ph type="body" sz="quarter" idx="13" hasCustomPrompt="1"/>
          </p:nvPr>
        </p:nvSpPr>
        <p:spPr>
          <a:xfrm>
            <a:off x="454025" y="549794"/>
            <a:ext cx="6646863" cy="539078"/>
          </a:xfrm>
          <a:prstGeom prst="rect">
            <a:avLst/>
          </a:prstGeom>
        </p:spPr>
        <p:txBody>
          <a:bodyPr/>
          <a:lstStyle>
            <a:lvl1pPr marL="0" indent="0">
              <a:buNone/>
              <a:defRPr sz="3500" b="1" i="0" baseline="0">
                <a:solidFill>
                  <a:schemeClr val="bg1"/>
                </a:solidFill>
                <a:latin typeface="Poppins" pitchFamily="2" charset="77"/>
              </a:defRPr>
            </a:lvl1pPr>
          </a:lstStyle>
          <a:p>
            <a:r>
              <a:rPr lang="en-US" dirty="0"/>
              <a:t>Header here</a:t>
            </a:r>
          </a:p>
        </p:txBody>
      </p:sp>
    </p:spTree>
    <p:extLst>
      <p:ext uri="{BB962C8B-B14F-4D97-AF65-F5344CB8AC3E}">
        <p14:creationId xmlns:p14="http://schemas.microsoft.com/office/powerpoint/2010/main" val="200912288"/>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008DF9"/>
        </a:solidFill>
        <a:effectLst/>
      </p:bgPr>
    </p:bg>
    <p:spTree>
      <p:nvGrpSpPr>
        <p:cNvPr id="1" name=""/>
        <p:cNvGrpSpPr/>
        <p:nvPr/>
      </p:nvGrpSpPr>
      <p:grpSpPr>
        <a:xfrm>
          <a:off x="0" y="0"/>
          <a:ext cx="0" cy="0"/>
          <a:chOff x="0" y="0"/>
          <a:chExt cx="0" cy="0"/>
        </a:xfrm>
      </p:grpSpPr>
      <p:pic>
        <p:nvPicPr>
          <p:cNvPr id="13" name="Picture Placeholder 7" descr="Logo&#10;&#10;Description automatically generated">
            <a:extLst>
              <a:ext uri="{FF2B5EF4-FFF2-40B4-BE49-F238E27FC236}">
                <a16:creationId xmlns:a16="http://schemas.microsoft.com/office/drawing/2014/main" id="{26E73E30-AC7F-EABB-6E98-D34B07568B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4228692190"/>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9_STRICKING FACT BLUE">
    <p:bg>
      <p:bgPr>
        <a:solidFill>
          <a:srgbClr val="008DF9"/>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3528877824"/>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1_STRICKING FACT ORANGE">
    <p:bg>
      <p:bgPr>
        <a:solidFill>
          <a:srgbClr val="EF642A"/>
        </a:solidFill>
        <a:effectLst/>
      </p:bgPr>
    </p:bg>
    <p:spTree>
      <p:nvGrpSpPr>
        <p:cNvPr id="1" name=""/>
        <p:cNvGrpSpPr/>
        <p:nvPr/>
      </p:nvGrpSpPr>
      <p:grpSpPr>
        <a:xfrm>
          <a:off x="0" y="0"/>
          <a:ext cx="0" cy="0"/>
          <a:chOff x="0" y="0"/>
          <a:chExt cx="0" cy="0"/>
        </a:xfrm>
      </p:grpSpPr>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6" name="Body Level One…">
            <a:extLst>
              <a:ext uri="{FF2B5EF4-FFF2-40B4-BE49-F238E27FC236}">
                <a16:creationId xmlns:a16="http://schemas.microsoft.com/office/drawing/2014/main" id="{CEC9DDFB-916F-FD98-EC0D-EA16F298BCCD}"/>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spTree>
    <p:extLst>
      <p:ext uri="{BB962C8B-B14F-4D97-AF65-F5344CB8AC3E}">
        <p14:creationId xmlns:p14="http://schemas.microsoft.com/office/powerpoint/2010/main" val="275920871"/>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1_STRICKING FACT GREEN">
    <p:bg>
      <p:bgPr>
        <a:solidFill>
          <a:srgbClr val="3FD238"/>
        </a:solidFill>
        <a:effectLst/>
      </p:bgPr>
    </p:bg>
    <p:spTree>
      <p:nvGrpSpPr>
        <p:cNvPr id="1" name=""/>
        <p:cNvGrpSpPr/>
        <p:nvPr/>
      </p:nvGrpSpPr>
      <p:grpSpPr>
        <a:xfrm>
          <a:off x="0" y="0"/>
          <a:ext cx="0" cy="0"/>
          <a:chOff x="0" y="0"/>
          <a:chExt cx="0" cy="0"/>
        </a:xfrm>
      </p:grpSpPr>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6" name="Body Level One…">
            <a:extLst>
              <a:ext uri="{FF2B5EF4-FFF2-40B4-BE49-F238E27FC236}">
                <a16:creationId xmlns:a16="http://schemas.microsoft.com/office/drawing/2014/main" id="{4AF9EFF3-8281-6282-DE56-AA13D5359D99}"/>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spTree>
    <p:extLst>
      <p:ext uri="{BB962C8B-B14F-4D97-AF65-F5344CB8AC3E}">
        <p14:creationId xmlns:p14="http://schemas.microsoft.com/office/powerpoint/2010/main" val="5346332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0_STRICKING FACT AQUA">
    <p:bg>
      <p:bgPr>
        <a:solidFill>
          <a:srgbClr val="00E1C8"/>
        </a:solidFill>
        <a:effectLst/>
      </p:bgPr>
    </p:bg>
    <p:spTree>
      <p:nvGrpSpPr>
        <p:cNvPr id="1" name=""/>
        <p:cNvGrpSpPr/>
        <p:nvPr/>
      </p:nvGrpSpPr>
      <p:grpSpPr>
        <a:xfrm>
          <a:off x="0" y="0"/>
          <a:ext cx="0" cy="0"/>
          <a:chOff x="0" y="0"/>
          <a:chExt cx="0" cy="0"/>
        </a:xfrm>
      </p:grpSpPr>
      <p:pic>
        <p:nvPicPr>
          <p:cNvPr id="4" name="Picture Placeholder 7" descr="Logo&#10;&#10;Description automatically generated">
            <a:extLst>
              <a:ext uri="{FF2B5EF4-FFF2-40B4-BE49-F238E27FC236}">
                <a16:creationId xmlns:a16="http://schemas.microsoft.com/office/drawing/2014/main" id="{040FD032-B344-B48A-61B5-BA0150F0273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6" name="Body Level One…">
            <a:extLst>
              <a:ext uri="{FF2B5EF4-FFF2-40B4-BE49-F238E27FC236}">
                <a16:creationId xmlns:a16="http://schemas.microsoft.com/office/drawing/2014/main" id="{4AF9EFF3-8281-6282-DE56-AA13D5359D99}"/>
              </a:ext>
            </a:extLst>
          </p:cNvPr>
          <p:cNvSpPr txBox="1">
            <a:spLocks noGrp="1"/>
          </p:cNvSpPr>
          <p:nvPr>
            <p:ph type="body" idx="1" hasCustomPrompt="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Fact goes here</a:t>
            </a:r>
            <a:endParaRPr/>
          </a:p>
        </p:txBody>
      </p:sp>
    </p:spTree>
    <p:extLst>
      <p:ext uri="{BB962C8B-B14F-4D97-AF65-F5344CB8AC3E}">
        <p14:creationId xmlns:p14="http://schemas.microsoft.com/office/powerpoint/2010/main" val="162820512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userDrawn="1">
  <p:cSld name="9_STRIKING FACT GREY">
    <p:bg>
      <p:bgPr>
        <a:solidFill>
          <a:schemeClr val="bg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l">
              <a:lnSpc>
                <a:spcPct val="80000"/>
              </a:lnSpc>
              <a:spcBef>
                <a:spcPts val="0"/>
              </a:spcBef>
              <a:buSzTx/>
              <a:buNone/>
              <a:defRPr sz="625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pic>
        <p:nvPicPr>
          <p:cNvPr id="5" name="carbongaplogo.png" descr="carbongaplogo.png">
            <a:extLst>
              <a:ext uri="{FF2B5EF4-FFF2-40B4-BE49-F238E27FC236}">
                <a16:creationId xmlns:a16="http://schemas.microsoft.com/office/drawing/2014/main" id="{817A2B4A-9FEF-FFD8-89A2-DE1B61AD26F2}"/>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76714195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11_STRIKING NUMBER">
    <p:bg>
      <p:bgPr>
        <a:solidFill>
          <a:schemeClr val="bg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hasCustomPrompt="1"/>
          </p:nvPr>
        </p:nvSpPr>
        <p:spPr>
          <a:xfrm>
            <a:off x="603250" y="1985962"/>
            <a:ext cx="10985500" cy="2510484"/>
          </a:xfrm>
          <a:prstGeom prst="rect">
            <a:avLst/>
          </a:prstGeom>
        </p:spPr>
        <p:txBody>
          <a:bodyPr anchor="b"/>
          <a:lstStyle>
            <a:lvl1pPr marL="0" indent="0" algn="l">
              <a:lnSpc>
                <a:spcPct val="80000"/>
              </a:lnSpc>
              <a:spcBef>
                <a:spcPts val="0"/>
              </a:spcBef>
              <a:buSzTx/>
              <a:buNone/>
              <a:defRPr sz="1500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12346</a:t>
            </a:r>
            <a:endParaRPr/>
          </a:p>
        </p:txBody>
      </p:sp>
      <p:pic>
        <p:nvPicPr>
          <p:cNvPr id="5" name="carbongaplogo.png" descr="carbongaplogo.png">
            <a:extLst>
              <a:ext uri="{FF2B5EF4-FFF2-40B4-BE49-F238E27FC236}">
                <a16:creationId xmlns:a16="http://schemas.microsoft.com/office/drawing/2014/main" id="{817A2B4A-9FEF-FFD8-89A2-DE1B61AD26F2}"/>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
        <p:nvSpPr>
          <p:cNvPr id="4" name="Body Level One…">
            <a:extLst>
              <a:ext uri="{FF2B5EF4-FFF2-40B4-BE49-F238E27FC236}">
                <a16:creationId xmlns:a16="http://schemas.microsoft.com/office/drawing/2014/main" id="{E2DF4511-4C93-82A1-17FE-B93E3112278E}"/>
              </a:ext>
            </a:extLst>
          </p:cNvPr>
          <p:cNvSpPr txBox="1">
            <a:spLocks noGrp="1"/>
          </p:cNvSpPr>
          <p:nvPr>
            <p:ph type="body" idx="10" hasCustomPrompt="1"/>
          </p:nvPr>
        </p:nvSpPr>
        <p:spPr>
          <a:xfrm>
            <a:off x="6032500" y="3929063"/>
            <a:ext cx="5556250" cy="1081733"/>
          </a:xfrm>
          <a:prstGeom prst="rect">
            <a:avLst/>
          </a:prstGeom>
        </p:spPr>
        <p:txBody>
          <a:bodyPr anchor="b"/>
          <a:lstStyle>
            <a:lvl1pPr marL="0" indent="0" algn="l">
              <a:lnSpc>
                <a:spcPct val="80000"/>
              </a:lnSpc>
              <a:spcBef>
                <a:spcPts val="0"/>
              </a:spcBef>
              <a:buSzTx/>
              <a:buNone/>
              <a:defRPr sz="3500" b="1" spc="-125" baseline="0">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r>
              <a:rPr lang="en-GB"/>
              <a:t>Further info here</a:t>
            </a:r>
            <a:endParaRPr/>
          </a:p>
        </p:txBody>
      </p:sp>
    </p:spTree>
    <p:extLst>
      <p:ext uri="{BB962C8B-B14F-4D97-AF65-F5344CB8AC3E}">
        <p14:creationId xmlns:p14="http://schemas.microsoft.com/office/powerpoint/2010/main" val="391034625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2_Standard Content_ORANGE BLOCK 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3162727"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EF642A"/>
                </a:solidFill>
              </a:defRPr>
            </a:lvl1pPr>
          </a:lstStyle>
          <a:p>
            <a:r>
              <a:rPr lang="en-GB" dirty="0"/>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966680"/>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EF642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8" name="Rectangle 7">
            <a:extLst>
              <a:ext uri="{FF2B5EF4-FFF2-40B4-BE49-F238E27FC236}">
                <a16:creationId xmlns:a16="http://schemas.microsoft.com/office/drawing/2014/main" id="{0FBA733F-E8F8-80F1-1D46-4A34E56C32BB}"/>
              </a:ext>
            </a:extLst>
          </p:cNvPr>
          <p:cNvSpPr/>
          <p:nvPr userDrawn="1"/>
        </p:nvSpPr>
        <p:spPr>
          <a:xfrm rot="5400000" flipH="1">
            <a:off x="10618696" y="5668528"/>
            <a:ext cx="2105914" cy="297517"/>
          </a:xfrm>
          <a:prstGeom prst="rect">
            <a:avLst/>
          </a:prstGeom>
          <a:solidFill>
            <a:srgbClr val="CA450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9" name="Rectangle 8">
            <a:extLst>
              <a:ext uri="{FF2B5EF4-FFF2-40B4-BE49-F238E27FC236}">
                <a16:creationId xmlns:a16="http://schemas.microsoft.com/office/drawing/2014/main" id="{8958CB3B-8C9B-371D-B638-D59E1F3C2E20}"/>
              </a:ext>
            </a:extLst>
          </p:cNvPr>
          <p:cNvSpPr/>
          <p:nvPr userDrawn="1"/>
        </p:nvSpPr>
        <p:spPr>
          <a:xfrm flipH="1">
            <a:off x="10465226" y="3557062"/>
            <a:ext cx="660985" cy="297517"/>
          </a:xfrm>
          <a:prstGeom prst="rect">
            <a:avLst/>
          </a:prstGeom>
          <a:solidFill>
            <a:srgbClr val="A323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10" name="Picture Placeholder 7" descr="Logo&#10;&#10;Description automatically generated">
            <a:extLst>
              <a:ext uri="{FF2B5EF4-FFF2-40B4-BE49-F238E27FC236}">
                <a16:creationId xmlns:a16="http://schemas.microsoft.com/office/drawing/2014/main" id="{6BCD93E2-2867-E404-57AE-693E443A860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7" name="Body Level One…">
            <a:extLst>
              <a:ext uri="{FF2B5EF4-FFF2-40B4-BE49-F238E27FC236}">
                <a16:creationId xmlns:a16="http://schemas.microsoft.com/office/drawing/2014/main" id="{C2B0669F-A038-36FF-2CA8-6BBE1D03DDE4}"/>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rgbClr val="4B4B5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8" name="Body Level One…">
            <a:extLst>
              <a:ext uri="{FF2B5EF4-FFF2-40B4-BE49-F238E27FC236}">
                <a16:creationId xmlns:a16="http://schemas.microsoft.com/office/drawing/2014/main" id="{B2F69C0A-577B-EFCA-351C-EA9A3DDA9F85}"/>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rgbClr val="4B4B5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9" name="Body Level One…">
            <a:extLst>
              <a:ext uri="{FF2B5EF4-FFF2-40B4-BE49-F238E27FC236}">
                <a16:creationId xmlns:a16="http://schemas.microsoft.com/office/drawing/2014/main" id="{A3EE8F2B-499B-5920-C3C5-42EC57552C15}"/>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rgbClr val="4B4B5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30" name="Text Placeholder 21">
            <a:extLst>
              <a:ext uri="{FF2B5EF4-FFF2-40B4-BE49-F238E27FC236}">
                <a16:creationId xmlns:a16="http://schemas.microsoft.com/office/drawing/2014/main" id="{34CCBCAC-7400-4C36-CDD9-E72CB1F9ADF1}"/>
              </a:ext>
            </a:extLst>
          </p:cNvPr>
          <p:cNvSpPr>
            <a:spLocks noGrp="1"/>
          </p:cNvSpPr>
          <p:nvPr>
            <p:ph type="body" sz="quarter" idx="26" hasCustomPrompt="1"/>
          </p:nvPr>
        </p:nvSpPr>
        <p:spPr>
          <a:xfrm>
            <a:off x="124037" y="2767653"/>
            <a:ext cx="783432" cy="871538"/>
          </a:xfrm>
          <a:prstGeom prst="rect">
            <a:avLst/>
          </a:prstGeom>
        </p:spPr>
        <p:txBody>
          <a:bodyPr/>
          <a:lstStyle>
            <a:lvl2pPr marL="304800" indent="0">
              <a:buNone/>
              <a:defRPr sz="6000" b="1" i="0" baseline="0">
                <a:solidFill>
                  <a:srgbClr val="EF642A"/>
                </a:solidFill>
                <a:latin typeface="+mj-lt"/>
              </a:defRPr>
            </a:lvl2pPr>
          </a:lstStyle>
          <a:p>
            <a:pPr lvl="1"/>
            <a:r>
              <a:rPr lang="en-US" dirty="0"/>
              <a:t>1</a:t>
            </a:r>
          </a:p>
        </p:txBody>
      </p:sp>
      <p:sp>
        <p:nvSpPr>
          <p:cNvPr id="31" name="Text Placeholder 21">
            <a:extLst>
              <a:ext uri="{FF2B5EF4-FFF2-40B4-BE49-F238E27FC236}">
                <a16:creationId xmlns:a16="http://schemas.microsoft.com/office/drawing/2014/main" id="{FB0F775B-B678-F6BC-B615-80A9D0C2C1CF}"/>
              </a:ext>
            </a:extLst>
          </p:cNvPr>
          <p:cNvSpPr>
            <a:spLocks noGrp="1"/>
          </p:cNvSpPr>
          <p:nvPr>
            <p:ph type="body" sz="quarter" idx="27" hasCustomPrompt="1"/>
          </p:nvPr>
        </p:nvSpPr>
        <p:spPr>
          <a:xfrm>
            <a:off x="124037" y="3834453"/>
            <a:ext cx="783432" cy="871538"/>
          </a:xfrm>
          <a:prstGeom prst="rect">
            <a:avLst/>
          </a:prstGeom>
        </p:spPr>
        <p:txBody>
          <a:bodyPr/>
          <a:lstStyle>
            <a:lvl2pPr marL="304800" indent="0">
              <a:buNone/>
              <a:defRPr sz="6000" b="1" i="0" baseline="0">
                <a:solidFill>
                  <a:srgbClr val="EF642A"/>
                </a:solidFill>
                <a:latin typeface="+mj-lt"/>
              </a:defRPr>
            </a:lvl2pPr>
          </a:lstStyle>
          <a:p>
            <a:pPr lvl="1"/>
            <a:r>
              <a:rPr lang="en-US" dirty="0"/>
              <a:t>2</a:t>
            </a:r>
          </a:p>
        </p:txBody>
      </p:sp>
      <p:sp>
        <p:nvSpPr>
          <p:cNvPr id="32" name="Text Placeholder 21">
            <a:extLst>
              <a:ext uri="{FF2B5EF4-FFF2-40B4-BE49-F238E27FC236}">
                <a16:creationId xmlns:a16="http://schemas.microsoft.com/office/drawing/2014/main" id="{03E368FC-BF19-94B8-73B9-0C0ECE562563}"/>
              </a:ext>
            </a:extLst>
          </p:cNvPr>
          <p:cNvSpPr>
            <a:spLocks noGrp="1"/>
          </p:cNvSpPr>
          <p:nvPr>
            <p:ph type="body" sz="quarter" idx="28" hasCustomPrompt="1"/>
          </p:nvPr>
        </p:nvSpPr>
        <p:spPr>
          <a:xfrm>
            <a:off x="124037" y="4824106"/>
            <a:ext cx="783432" cy="871538"/>
          </a:xfrm>
          <a:prstGeom prst="rect">
            <a:avLst/>
          </a:prstGeom>
        </p:spPr>
        <p:txBody>
          <a:bodyPr/>
          <a:lstStyle>
            <a:lvl2pPr marL="304800" indent="0">
              <a:buNone/>
              <a:defRPr sz="6000" b="1" i="0" baseline="0">
                <a:solidFill>
                  <a:srgbClr val="EF642A"/>
                </a:solidFill>
                <a:latin typeface="+mj-lt"/>
              </a:defRPr>
            </a:lvl2pPr>
          </a:lstStyle>
          <a:p>
            <a:pPr lvl="1"/>
            <a:r>
              <a:rPr lang="en-US" dirty="0"/>
              <a:t>3</a:t>
            </a:r>
          </a:p>
        </p:txBody>
      </p:sp>
    </p:spTree>
    <p:extLst>
      <p:ext uri="{BB962C8B-B14F-4D97-AF65-F5344CB8AC3E}">
        <p14:creationId xmlns:p14="http://schemas.microsoft.com/office/powerpoint/2010/main" val="435342655"/>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4_Standard Content_AQUA BLOCK 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34397" y="0"/>
            <a:ext cx="3137632" cy="6858000"/>
          </a:xfrm>
          <a:prstGeom prst="rect">
            <a:avLst/>
          </a:prstGeom>
        </p:spPr>
        <p:txBody>
          <a:bodyPr lIns="91439" tIns="45719" rIns="91439" bIns="45719">
            <a:noAutofit/>
          </a:bodyPr>
          <a:lstStyle/>
          <a:p>
            <a:endParaRPr dirty="0"/>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E1C8"/>
                </a:solidFill>
              </a:defRPr>
            </a:lvl1pPr>
          </a:lstStyle>
          <a:p>
            <a:r>
              <a:rPr lang="en-GB" dirty="0"/>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65239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00E1C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BD164F8-1282-F614-5A61-2F13C2BDC9FA}"/>
              </a:ext>
            </a:extLst>
          </p:cNvPr>
          <p:cNvSpPr/>
          <p:nvPr userDrawn="1"/>
        </p:nvSpPr>
        <p:spPr>
          <a:xfrm rot="5400000" flipH="1" flipV="1">
            <a:off x="9672919" y="4574049"/>
            <a:ext cx="4307116" cy="297517"/>
          </a:xfrm>
          <a:prstGeom prst="rect">
            <a:avLst/>
          </a:prstGeom>
          <a:solidFill>
            <a:srgbClr val="0092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1" name="Rectangle 10">
            <a:extLst>
              <a:ext uri="{FF2B5EF4-FFF2-40B4-BE49-F238E27FC236}">
                <a16:creationId xmlns:a16="http://schemas.microsoft.com/office/drawing/2014/main" id="{B50E3782-B3B3-AB7D-39FE-926E10E483A8}"/>
              </a:ext>
            </a:extLst>
          </p:cNvPr>
          <p:cNvSpPr/>
          <p:nvPr userDrawn="1"/>
        </p:nvSpPr>
        <p:spPr>
          <a:xfrm rot="5400000" flipH="1" flipV="1">
            <a:off x="10308737" y="1791233"/>
            <a:ext cx="1258517" cy="297517"/>
          </a:xfrm>
          <a:prstGeom prst="rect">
            <a:avLst/>
          </a:prstGeom>
          <a:solidFill>
            <a:srgbClr val="003C6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8" name="Picture Placeholder 7" descr="Logo&#10;&#10;Description automatically generated">
            <a:extLst>
              <a:ext uri="{FF2B5EF4-FFF2-40B4-BE49-F238E27FC236}">
                <a16:creationId xmlns:a16="http://schemas.microsoft.com/office/drawing/2014/main" id="{842EB345-75C4-ECDD-84F2-43A5326E114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Body Level One…">
            <a:extLst>
              <a:ext uri="{FF2B5EF4-FFF2-40B4-BE49-F238E27FC236}">
                <a16:creationId xmlns:a16="http://schemas.microsoft.com/office/drawing/2014/main" id="{5D2CDF34-22CB-A546-83DE-3501BC2367B2}"/>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7" name="Body Level One…">
            <a:extLst>
              <a:ext uri="{FF2B5EF4-FFF2-40B4-BE49-F238E27FC236}">
                <a16:creationId xmlns:a16="http://schemas.microsoft.com/office/drawing/2014/main" id="{8B1EA14A-82A0-6090-3024-B509CE1E4440}"/>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9" name="Body Level One…">
            <a:extLst>
              <a:ext uri="{FF2B5EF4-FFF2-40B4-BE49-F238E27FC236}">
                <a16:creationId xmlns:a16="http://schemas.microsoft.com/office/drawing/2014/main" id="{E2BA4C2B-239B-2029-EA88-4C030D57B58F}"/>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23" name="Text Placeholder 21">
            <a:extLst>
              <a:ext uri="{FF2B5EF4-FFF2-40B4-BE49-F238E27FC236}">
                <a16:creationId xmlns:a16="http://schemas.microsoft.com/office/drawing/2014/main" id="{7EBCB0EF-AAC5-408C-4B7B-796683E3DF61}"/>
              </a:ext>
            </a:extLst>
          </p:cNvPr>
          <p:cNvSpPr>
            <a:spLocks noGrp="1"/>
          </p:cNvSpPr>
          <p:nvPr>
            <p:ph type="body" sz="quarter" idx="26" hasCustomPrompt="1"/>
          </p:nvPr>
        </p:nvSpPr>
        <p:spPr>
          <a:xfrm>
            <a:off x="124037" y="2767653"/>
            <a:ext cx="783432" cy="871538"/>
          </a:xfrm>
          <a:prstGeom prst="rect">
            <a:avLst/>
          </a:prstGeom>
        </p:spPr>
        <p:txBody>
          <a:bodyPr/>
          <a:lstStyle>
            <a:lvl2pPr marL="304800" indent="0">
              <a:buNone/>
              <a:defRPr sz="6000" b="1" i="0" baseline="0">
                <a:solidFill>
                  <a:srgbClr val="00E1C8"/>
                </a:solidFill>
                <a:latin typeface="+mj-lt"/>
              </a:defRPr>
            </a:lvl2pPr>
          </a:lstStyle>
          <a:p>
            <a:pPr lvl="1"/>
            <a:r>
              <a:rPr lang="en-US" dirty="0"/>
              <a:t>1</a:t>
            </a:r>
          </a:p>
        </p:txBody>
      </p:sp>
      <p:sp>
        <p:nvSpPr>
          <p:cNvPr id="25" name="Text Placeholder 21">
            <a:extLst>
              <a:ext uri="{FF2B5EF4-FFF2-40B4-BE49-F238E27FC236}">
                <a16:creationId xmlns:a16="http://schemas.microsoft.com/office/drawing/2014/main" id="{78F6C051-33F5-5B0C-23CD-5D55AB828F6D}"/>
              </a:ext>
            </a:extLst>
          </p:cNvPr>
          <p:cNvSpPr>
            <a:spLocks noGrp="1"/>
          </p:cNvSpPr>
          <p:nvPr>
            <p:ph type="body" sz="quarter" idx="27" hasCustomPrompt="1"/>
          </p:nvPr>
        </p:nvSpPr>
        <p:spPr>
          <a:xfrm>
            <a:off x="124037" y="3834453"/>
            <a:ext cx="783432" cy="871538"/>
          </a:xfrm>
          <a:prstGeom prst="rect">
            <a:avLst/>
          </a:prstGeom>
        </p:spPr>
        <p:txBody>
          <a:bodyPr/>
          <a:lstStyle>
            <a:lvl2pPr marL="304800" indent="0">
              <a:buNone/>
              <a:defRPr sz="6000" b="1" i="0" baseline="0">
                <a:solidFill>
                  <a:srgbClr val="00E1C8"/>
                </a:solidFill>
                <a:latin typeface="+mj-lt"/>
              </a:defRPr>
            </a:lvl2pPr>
          </a:lstStyle>
          <a:p>
            <a:pPr lvl="1"/>
            <a:r>
              <a:rPr lang="en-US" dirty="0"/>
              <a:t>2</a:t>
            </a:r>
          </a:p>
        </p:txBody>
      </p:sp>
      <p:sp>
        <p:nvSpPr>
          <p:cNvPr id="26" name="Text Placeholder 21">
            <a:extLst>
              <a:ext uri="{FF2B5EF4-FFF2-40B4-BE49-F238E27FC236}">
                <a16:creationId xmlns:a16="http://schemas.microsoft.com/office/drawing/2014/main" id="{45DCA52B-7536-25A7-410D-08B6C140AD38}"/>
              </a:ext>
            </a:extLst>
          </p:cNvPr>
          <p:cNvSpPr>
            <a:spLocks noGrp="1"/>
          </p:cNvSpPr>
          <p:nvPr>
            <p:ph type="body" sz="quarter" idx="28" hasCustomPrompt="1"/>
          </p:nvPr>
        </p:nvSpPr>
        <p:spPr>
          <a:xfrm>
            <a:off x="124037" y="4824106"/>
            <a:ext cx="783432" cy="871538"/>
          </a:xfrm>
          <a:prstGeom prst="rect">
            <a:avLst/>
          </a:prstGeom>
        </p:spPr>
        <p:txBody>
          <a:bodyPr/>
          <a:lstStyle>
            <a:lvl2pPr marL="304800" indent="0">
              <a:buNone/>
              <a:defRPr sz="6000" b="1" i="0" baseline="0">
                <a:solidFill>
                  <a:srgbClr val="00E1C8"/>
                </a:solidFill>
                <a:latin typeface="+mj-lt"/>
              </a:defRPr>
            </a:lvl2pPr>
          </a:lstStyle>
          <a:p>
            <a:pPr lvl="1"/>
            <a:r>
              <a:rPr lang="en-US" dirty="0"/>
              <a:t>3</a:t>
            </a:r>
          </a:p>
        </p:txBody>
      </p:sp>
    </p:spTree>
    <p:extLst>
      <p:ext uri="{BB962C8B-B14F-4D97-AF65-F5344CB8AC3E}">
        <p14:creationId xmlns:p14="http://schemas.microsoft.com/office/powerpoint/2010/main" val="476955999"/>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3_Standard Content_AQUA BLOCK slide_ORANGE_BLOCK">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3EB02E24-71B3-3F2D-D4C9-C0A1EF0CCD94}"/>
              </a:ext>
            </a:extLst>
          </p:cNvPr>
          <p:cNvSpPr/>
          <p:nvPr userDrawn="1"/>
        </p:nvSpPr>
        <p:spPr>
          <a:xfrm>
            <a:off x="578569" y="2728913"/>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2" name="Rectangle">
            <a:extLst>
              <a:ext uri="{FF2B5EF4-FFF2-40B4-BE49-F238E27FC236}">
                <a16:creationId xmlns:a16="http://schemas.microsoft.com/office/drawing/2014/main" id="{5FC4C965-2009-EE19-2985-E939C20E8FBD}"/>
              </a:ext>
            </a:extLst>
          </p:cNvPr>
          <p:cNvSpPr/>
          <p:nvPr userDrawn="1"/>
        </p:nvSpPr>
        <p:spPr>
          <a:xfrm>
            <a:off x="578569" y="3764757"/>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3" name="Rectangle">
            <a:extLst>
              <a:ext uri="{FF2B5EF4-FFF2-40B4-BE49-F238E27FC236}">
                <a16:creationId xmlns:a16="http://schemas.microsoft.com/office/drawing/2014/main" id="{080C805D-762A-E094-6DF8-604019A1D35F}"/>
              </a:ext>
            </a:extLst>
          </p:cNvPr>
          <p:cNvSpPr/>
          <p:nvPr userDrawn="1"/>
        </p:nvSpPr>
        <p:spPr>
          <a:xfrm>
            <a:off x="578569" y="4800600"/>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35" name="Bowl with salmon cakes, salad and houmous"/>
          <p:cNvSpPr>
            <a:spLocks noGrp="1"/>
          </p:cNvSpPr>
          <p:nvPr>
            <p:ph type="pic" idx="21"/>
          </p:nvPr>
        </p:nvSpPr>
        <p:spPr>
          <a:xfrm>
            <a:off x="7302500" y="0"/>
            <a:ext cx="3137632" cy="6858000"/>
          </a:xfrm>
          <a:prstGeom prst="rect">
            <a:avLst/>
          </a:prstGeom>
        </p:spPr>
        <p:txBody>
          <a:bodyPr lIns="91439" tIns="45719" rIns="91439" bIns="45719">
            <a:noAutofit/>
          </a:bodyPr>
          <a:lstStyle/>
          <a:p>
            <a:endParaRPr dirty="0"/>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E1C8"/>
                </a:solidFill>
              </a:defRPr>
            </a:lvl1pPr>
          </a:lstStyle>
          <a:p>
            <a:r>
              <a:rPr lang="en-GB" dirty="0"/>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65239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00E1C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BD164F8-1282-F614-5A61-2F13C2BDC9FA}"/>
              </a:ext>
            </a:extLst>
          </p:cNvPr>
          <p:cNvSpPr/>
          <p:nvPr userDrawn="1"/>
        </p:nvSpPr>
        <p:spPr>
          <a:xfrm rot="5400000" flipH="1" flipV="1">
            <a:off x="9672919" y="4574049"/>
            <a:ext cx="4307116" cy="297517"/>
          </a:xfrm>
          <a:prstGeom prst="rect">
            <a:avLst/>
          </a:prstGeom>
          <a:solidFill>
            <a:srgbClr val="0092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1" name="Rectangle 10">
            <a:extLst>
              <a:ext uri="{FF2B5EF4-FFF2-40B4-BE49-F238E27FC236}">
                <a16:creationId xmlns:a16="http://schemas.microsoft.com/office/drawing/2014/main" id="{B50E3782-B3B3-AB7D-39FE-926E10E483A8}"/>
              </a:ext>
            </a:extLst>
          </p:cNvPr>
          <p:cNvSpPr/>
          <p:nvPr userDrawn="1"/>
        </p:nvSpPr>
        <p:spPr>
          <a:xfrm rot="5400000" flipH="1" flipV="1">
            <a:off x="10308737" y="1791233"/>
            <a:ext cx="1258517" cy="297517"/>
          </a:xfrm>
          <a:prstGeom prst="rect">
            <a:avLst/>
          </a:prstGeom>
          <a:solidFill>
            <a:srgbClr val="003C6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8" name="Picture Placeholder 7" descr="Logo&#10;&#10;Description automatically generated">
            <a:extLst>
              <a:ext uri="{FF2B5EF4-FFF2-40B4-BE49-F238E27FC236}">
                <a16:creationId xmlns:a16="http://schemas.microsoft.com/office/drawing/2014/main" id="{842EB345-75C4-ECDD-84F2-43A5326E114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4" name="Title 3">
            <a:extLst>
              <a:ext uri="{FF2B5EF4-FFF2-40B4-BE49-F238E27FC236}">
                <a16:creationId xmlns:a16="http://schemas.microsoft.com/office/drawing/2014/main" id="{5437E7E4-FBCA-8CEE-ECEA-15EC219634EE}"/>
              </a:ext>
            </a:extLst>
          </p:cNvPr>
          <p:cNvSpPr txBox="1">
            <a:spLocks/>
          </p:cNvSpPr>
          <p:nvPr userDrawn="1"/>
        </p:nvSpPr>
        <p:spPr>
          <a:xfrm>
            <a:off x="394666" y="2886620"/>
            <a:ext cx="337371" cy="717550"/>
          </a:xfrm>
          <a:prstGeom prst="rect">
            <a:avLst/>
          </a:prstGeom>
        </p:spPr>
        <p:txBody>
          <a:bodyPr vert="horz" lIns="45720" tIns="22860" rIns="45720" bIns="22860" rtlCol="0" anchor="ctr">
            <a:noAutofit/>
          </a:bodyPr>
          <a:lstStyle>
            <a:lvl1pPr marL="0" marR="0" indent="0" algn="l" defTabSz="2438338" rtl="0" latinLnBrk="0">
              <a:lnSpc>
                <a:spcPct val="80000"/>
              </a:lnSpc>
              <a:spcBef>
                <a:spcPts val="0"/>
              </a:spcBef>
              <a:spcAft>
                <a:spcPts val="0"/>
              </a:spcAft>
              <a:buClrTx/>
              <a:buSzTx/>
              <a:buFontTx/>
              <a:buNone/>
              <a:tabLst/>
              <a:defRPr sz="5900" b="1" i="0" u="none" strike="noStrike" cap="none" spc="-170" baseline="0">
                <a:solidFill>
                  <a:srgbClr val="3FD238"/>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US" sz="6000" baseline="0" dirty="0">
                <a:solidFill>
                  <a:srgbClr val="00E1C8"/>
                </a:solidFill>
              </a:rPr>
              <a:t>1</a:t>
            </a:r>
          </a:p>
        </p:txBody>
      </p:sp>
      <p:sp>
        <p:nvSpPr>
          <p:cNvPr id="15" name="Title 3">
            <a:extLst>
              <a:ext uri="{FF2B5EF4-FFF2-40B4-BE49-F238E27FC236}">
                <a16:creationId xmlns:a16="http://schemas.microsoft.com/office/drawing/2014/main" id="{894B1244-3F5A-E694-035F-F6ADF29B2854}"/>
              </a:ext>
            </a:extLst>
          </p:cNvPr>
          <p:cNvSpPr txBox="1">
            <a:spLocks/>
          </p:cNvSpPr>
          <p:nvPr userDrawn="1"/>
        </p:nvSpPr>
        <p:spPr>
          <a:xfrm>
            <a:off x="376345" y="3969045"/>
            <a:ext cx="278819" cy="717550"/>
          </a:xfrm>
          <a:prstGeom prst="rect">
            <a:avLst/>
          </a:prstGeom>
        </p:spPr>
        <p:txBody>
          <a:bodyPr vert="horz" lIns="45720" tIns="22860" rIns="45720" bIns="22860" rtlCol="0" anchor="ctr">
            <a:noAutofit/>
          </a:bodyPr>
          <a:lstStyle>
            <a:lvl1pPr marL="0" marR="0" indent="0" algn="l" defTabSz="2438338" rtl="0" latinLnBrk="0">
              <a:lnSpc>
                <a:spcPct val="80000"/>
              </a:lnSpc>
              <a:spcBef>
                <a:spcPts val="0"/>
              </a:spcBef>
              <a:spcAft>
                <a:spcPts val="0"/>
              </a:spcAft>
              <a:buClrTx/>
              <a:buSzTx/>
              <a:buFontTx/>
              <a:buNone/>
              <a:tabLst/>
              <a:defRPr sz="5900" b="1" i="0" u="none" strike="noStrike" cap="none" spc="-170" baseline="0">
                <a:solidFill>
                  <a:srgbClr val="3FD238"/>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US" sz="6000" baseline="0" dirty="0">
                <a:solidFill>
                  <a:srgbClr val="00E1C8"/>
                </a:solidFill>
              </a:rPr>
              <a:t>2</a:t>
            </a:r>
          </a:p>
        </p:txBody>
      </p:sp>
      <p:sp>
        <p:nvSpPr>
          <p:cNvPr id="18" name="Body Level One…">
            <a:extLst>
              <a:ext uri="{FF2B5EF4-FFF2-40B4-BE49-F238E27FC236}">
                <a16:creationId xmlns:a16="http://schemas.microsoft.com/office/drawing/2014/main" id="{5D2CDF34-22CB-A546-83DE-3501BC2367B2}"/>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7" name="Body Level One…">
            <a:extLst>
              <a:ext uri="{FF2B5EF4-FFF2-40B4-BE49-F238E27FC236}">
                <a16:creationId xmlns:a16="http://schemas.microsoft.com/office/drawing/2014/main" id="{8B1EA14A-82A0-6090-3024-B509CE1E4440}"/>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9" name="Body Level One…">
            <a:extLst>
              <a:ext uri="{FF2B5EF4-FFF2-40B4-BE49-F238E27FC236}">
                <a16:creationId xmlns:a16="http://schemas.microsoft.com/office/drawing/2014/main" id="{E2BA4C2B-239B-2029-EA88-4C030D57B58F}"/>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31" name="Title 3">
            <a:extLst>
              <a:ext uri="{FF2B5EF4-FFF2-40B4-BE49-F238E27FC236}">
                <a16:creationId xmlns:a16="http://schemas.microsoft.com/office/drawing/2014/main" id="{4005C4A9-4813-0E63-5599-ADE92FA06593}"/>
              </a:ext>
            </a:extLst>
          </p:cNvPr>
          <p:cNvSpPr txBox="1">
            <a:spLocks/>
          </p:cNvSpPr>
          <p:nvPr userDrawn="1"/>
        </p:nvSpPr>
        <p:spPr>
          <a:xfrm>
            <a:off x="354913" y="4968506"/>
            <a:ext cx="278819" cy="717550"/>
          </a:xfrm>
          <a:prstGeom prst="rect">
            <a:avLst/>
          </a:prstGeom>
        </p:spPr>
        <p:txBody>
          <a:bodyPr vert="horz" lIns="45720" tIns="22860" rIns="45720" bIns="22860" rtlCol="0" anchor="ctr">
            <a:noAutofit/>
          </a:bodyPr>
          <a:lstStyle>
            <a:lvl1pPr marL="0" marR="0" indent="0" algn="l" defTabSz="2438338" rtl="0" latinLnBrk="0">
              <a:lnSpc>
                <a:spcPct val="80000"/>
              </a:lnSpc>
              <a:spcBef>
                <a:spcPts val="0"/>
              </a:spcBef>
              <a:spcAft>
                <a:spcPts val="0"/>
              </a:spcAft>
              <a:buClrTx/>
              <a:buSzTx/>
              <a:buFontTx/>
              <a:buNone/>
              <a:tabLst/>
              <a:defRPr sz="5900" b="1" i="0" u="none" strike="noStrike" cap="none" spc="-170" baseline="0">
                <a:solidFill>
                  <a:srgbClr val="3FD238"/>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hangingPunct="1"/>
            <a:r>
              <a:rPr lang="en-US" sz="6000" baseline="0" dirty="0">
                <a:solidFill>
                  <a:srgbClr val="00E1C8"/>
                </a:solidFill>
              </a:rPr>
              <a:t>3</a:t>
            </a:r>
          </a:p>
        </p:txBody>
      </p:sp>
    </p:spTree>
    <p:extLst>
      <p:ext uri="{BB962C8B-B14F-4D97-AF65-F5344CB8AC3E}">
        <p14:creationId xmlns:p14="http://schemas.microsoft.com/office/powerpoint/2010/main" val="2511215617"/>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14_Standard Content_GREEN BLACK GREEN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3162727"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3FD23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8083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3FD2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74B0101-17C4-AAD2-844D-EA0D8873882E}"/>
              </a:ext>
            </a:extLst>
          </p:cNvPr>
          <p:cNvSpPr/>
          <p:nvPr userDrawn="1"/>
        </p:nvSpPr>
        <p:spPr>
          <a:xfrm>
            <a:off x="10465226" y="3757613"/>
            <a:ext cx="840552" cy="1018586"/>
          </a:xfrm>
          <a:prstGeom prst="rect">
            <a:avLst/>
          </a:prstGeom>
          <a:solidFill>
            <a:srgbClr val="01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34B4CF5B-3D1A-A2BA-4F4B-E119D0C2A998}"/>
              </a:ext>
            </a:extLst>
          </p:cNvPr>
          <p:cNvSpPr/>
          <p:nvPr userDrawn="1"/>
        </p:nvSpPr>
        <p:spPr>
          <a:xfrm>
            <a:off x="11338079" y="4776198"/>
            <a:ext cx="870250" cy="2081802"/>
          </a:xfrm>
          <a:prstGeom prst="rect">
            <a:avLst/>
          </a:prstGeom>
          <a:solidFill>
            <a:srgbClr val="00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Placeholder 7" descr="Logo&#10;&#10;Description automatically generated">
            <a:extLst>
              <a:ext uri="{FF2B5EF4-FFF2-40B4-BE49-F238E27FC236}">
                <a16:creationId xmlns:a16="http://schemas.microsoft.com/office/drawing/2014/main" id="{2C25BCA3-EC71-A4D9-6CFA-1EAA6E8A805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3" name="Rectangle">
            <a:extLst>
              <a:ext uri="{FF2B5EF4-FFF2-40B4-BE49-F238E27FC236}">
                <a16:creationId xmlns:a16="http://schemas.microsoft.com/office/drawing/2014/main" id="{1D777BE7-ED6A-7A54-2FD7-596598D7E3F2}"/>
              </a:ext>
            </a:extLst>
          </p:cNvPr>
          <p:cNvSpPr/>
          <p:nvPr userDrawn="1"/>
        </p:nvSpPr>
        <p:spPr>
          <a:xfrm>
            <a:off x="578569" y="2728913"/>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4" name="Rectangle">
            <a:extLst>
              <a:ext uri="{FF2B5EF4-FFF2-40B4-BE49-F238E27FC236}">
                <a16:creationId xmlns:a16="http://schemas.microsoft.com/office/drawing/2014/main" id="{DC5DA9BE-79A7-2D08-9349-9D9980A15911}"/>
              </a:ext>
            </a:extLst>
          </p:cNvPr>
          <p:cNvSpPr/>
          <p:nvPr userDrawn="1"/>
        </p:nvSpPr>
        <p:spPr>
          <a:xfrm>
            <a:off x="578569" y="3764757"/>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5" name="Rectangle">
            <a:extLst>
              <a:ext uri="{FF2B5EF4-FFF2-40B4-BE49-F238E27FC236}">
                <a16:creationId xmlns:a16="http://schemas.microsoft.com/office/drawing/2014/main" id="{1F19A574-655C-56FA-195A-7A0BBE333981}"/>
              </a:ext>
            </a:extLst>
          </p:cNvPr>
          <p:cNvSpPr/>
          <p:nvPr userDrawn="1"/>
        </p:nvSpPr>
        <p:spPr>
          <a:xfrm>
            <a:off x="578569" y="4800600"/>
            <a:ext cx="5303434" cy="828675"/>
          </a:xfrm>
          <a:prstGeom prst="rect">
            <a:avLst/>
          </a:prstGeom>
          <a:solidFill>
            <a:srgbClr val="4B4B51"/>
          </a:solidFill>
          <a:ln w="12700">
            <a:noFill/>
            <a:miter lim="400000"/>
          </a:ln>
        </p:spPr>
        <p:txBody>
          <a:bodyPr lIns="25400" tIns="25400" rIns="25400" bIns="25400" anchor="ctr"/>
          <a:lstStyle/>
          <a:p>
            <a:pPr defTabSz="412750">
              <a:defRPr sz="3200">
                <a:solidFill>
                  <a:srgbClr val="FFFFFF"/>
                </a:solidFill>
                <a:latin typeface="Poppins Medium"/>
                <a:ea typeface="Poppins Medium"/>
                <a:cs typeface="Poppins Medium"/>
                <a:sym typeface="Poppins Medium"/>
              </a:defRPr>
            </a:pPr>
            <a:endParaRPr sz="1600"/>
          </a:p>
        </p:txBody>
      </p:sp>
      <p:sp>
        <p:nvSpPr>
          <p:cNvPr id="19" name="Body Level One…">
            <a:extLst>
              <a:ext uri="{FF2B5EF4-FFF2-40B4-BE49-F238E27FC236}">
                <a16:creationId xmlns:a16="http://schemas.microsoft.com/office/drawing/2014/main" id="{3CE3F9F2-57F9-9B6E-85CB-0E1588B2A70A}"/>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20" name="Body Level One…">
            <a:extLst>
              <a:ext uri="{FF2B5EF4-FFF2-40B4-BE49-F238E27FC236}">
                <a16:creationId xmlns:a16="http://schemas.microsoft.com/office/drawing/2014/main" id="{437AE5FB-665B-5D51-14D8-82EAAEB780F4}"/>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sp>
        <p:nvSpPr>
          <p:cNvPr id="21" name="Body Level One…">
            <a:extLst>
              <a:ext uri="{FF2B5EF4-FFF2-40B4-BE49-F238E27FC236}">
                <a16:creationId xmlns:a16="http://schemas.microsoft.com/office/drawing/2014/main" id="{304D8628-A463-8584-33C5-5C63E85F506A}"/>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8" name="Text Placeholder 21">
            <a:extLst>
              <a:ext uri="{FF2B5EF4-FFF2-40B4-BE49-F238E27FC236}">
                <a16:creationId xmlns:a16="http://schemas.microsoft.com/office/drawing/2014/main" id="{05B63495-5827-E8B5-81AD-DE73EFB0ED9F}"/>
              </a:ext>
            </a:extLst>
          </p:cNvPr>
          <p:cNvSpPr>
            <a:spLocks noGrp="1"/>
          </p:cNvSpPr>
          <p:nvPr>
            <p:ph type="body" sz="quarter" idx="26" hasCustomPrompt="1"/>
          </p:nvPr>
        </p:nvSpPr>
        <p:spPr>
          <a:xfrm>
            <a:off x="124037" y="2767653"/>
            <a:ext cx="783432" cy="871538"/>
          </a:xfrm>
          <a:prstGeom prst="rect">
            <a:avLst/>
          </a:prstGeom>
        </p:spPr>
        <p:txBody>
          <a:bodyPr/>
          <a:lstStyle>
            <a:lvl2pPr marL="304800" indent="0">
              <a:buNone/>
              <a:defRPr sz="6000" b="1" i="0" baseline="0">
                <a:solidFill>
                  <a:srgbClr val="3FD238"/>
                </a:solidFill>
                <a:latin typeface="+mj-lt"/>
              </a:defRPr>
            </a:lvl2pPr>
          </a:lstStyle>
          <a:p>
            <a:pPr lvl="1"/>
            <a:r>
              <a:rPr lang="en-US" dirty="0"/>
              <a:t>1</a:t>
            </a:r>
          </a:p>
        </p:txBody>
      </p:sp>
      <p:sp>
        <p:nvSpPr>
          <p:cNvPr id="9" name="Text Placeholder 21">
            <a:extLst>
              <a:ext uri="{FF2B5EF4-FFF2-40B4-BE49-F238E27FC236}">
                <a16:creationId xmlns:a16="http://schemas.microsoft.com/office/drawing/2014/main" id="{2F82700D-F066-A905-DD1C-3348222AA23B}"/>
              </a:ext>
            </a:extLst>
          </p:cNvPr>
          <p:cNvSpPr>
            <a:spLocks noGrp="1"/>
          </p:cNvSpPr>
          <p:nvPr>
            <p:ph type="body" sz="quarter" idx="27" hasCustomPrompt="1"/>
          </p:nvPr>
        </p:nvSpPr>
        <p:spPr>
          <a:xfrm>
            <a:off x="124037" y="3834453"/>
            <a:ext cx="783432" cy="871538"/>
          </a:xfrm>
          <a:prstGeom prst="rect">
            <a:avLst/>
          </a:prstGeom>
        </p:spPr>
        <p:txBody>
          <a:bodyPr/>
          <a:lstStyle>
            <a:lvl2pPr marL="304800" indent="0">
              <a:buNone/>
              <a:defRPr sz="6000" b="1" i="0" baseline="0">
                <a:solidFill>
                  <a:srgbClr val="3FD238"/>
                </a:solidFill>
                <a:latin typeface="+mj-lt"/>
              </a:defRPr>
            </a:lvl2pPr>
          </a:lstStyle>
          <a:p>
            <a:pPr lvl="1"/>
            <a:r>
              <a:rPr lang="en-US" dirty="0"/>
              <a:t>2</a:t>
            </a:r>
          </a:p>
        </p:txBody>
      </p:sp>
      <p:sp>
        <p:nvSpPr>
          <p:cNvPr id="22" name="Text Placeholder 21">
            <a:extLst>
              <a:ext uri="{FF2B5EF4-FFF2-40B4-BE49-F238E27FC236}">
                <a16:creationId xmlns:a16="http://schemas.microsoft.com/office/drawing/2014/main" id="{6F9AB2B5-913F-AEC7-F68F-4C2F53A3060B}"/>
              </a:ext>
            </a:extLst>
          </p:cNvPr>
          <p:cNvSpPr>
            <a:spLocks noGrp="1"/>
          </p:cNvSpPr>
          <p:nvPr>
            <p:ph type="body" sz="quarter" idx="28" hasCustomPrompt="1"/>
          </p:nvPr>
        </p:nvSpPr>
        <p:spPr>
          <a:xfrm>
            <a:off x="124037" y="4824106"/>
            <a:ext cx="783432" cy="871538"/>
          </a:xfrm>
          <a:prstGeom prst="rect">
            <a:avLst/>
          </a:prstGeom>
        </p:spPr>
        <p:txBody>
          <a:bodyPr/>
          <a:lstStyle>
            <a:lvl2pPr marL="304800" indent="0">
              <a:buNone/>
              <a:defRPr sz="6000" b="1" i="0" baseline="0">
                <a:solidFill>
                  <a:srgbClr val="3FD238"/>
                </a:solidFill>
                <a:latin typeface="+mj-lt"/>
              </a:defRPr>
            </a:lvl2pPr>
          </a:lstStyle>
          <a:p>
            <a:pPr lvl="1"/>
            <a:r>
              <a:rPr lang="en-US" dirty="0"/>
              <a:t>3</a:t>
            </a:r>
          </a:p>
        </p:txBody>
      </p:sp>
    </p:spTree>
    <p:extLst>
      <p:ext uri="{BB962C8B-B14F-4D97-AF65-F5344CB8AC3E}">
        <p14:creationId xmlns:p14="http://schemas.microsoft.com/office/powerpoint/2010/main" val="1638924762"/>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15_Standard Content_GREEN BLACK GREENslide_ORANGE_BLOCK">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3162727"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3FD238"/>
                </a:solidFill>
              </a:defRPr>
            </a:lvl1pPr>
          </a:lstStyle>
          <a:p>
            <a:r>
              <a:rPr lang="en-GB" dirty="0"/>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80831"/>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
        <p:nvSpPr>
          <p:cNvPr id="7" name="Rectangle 6">
            <a:extLst>
              <a:ext uri="{FF2B5EF4-FFF2-40B4-BE49-F238E27FC236}">
                <a16:creationId xmlns:a16="http://schemas.microsoft.com/office/drawing/2014/main" id="{28F385DD-B4E9-2617-31BE-FD7BBAB0B527}"/>
              </a:ext>
            </a:extLst>
          </p:cNvPr>
          <p:cNvSpPr/>
          <p:nvPr userDrawn="1"/>
        </p:nvSpPr>
        <p:spPr>
          <a:xfrm rot="10800000">
            <a:off x="10465226" y="3286363"/>
            <a:ext cx="1726774" cy="297517"/>
          </a:xfrm>
          <a:prstGeom prst="rect">
            <a:avLst/>
          </a:prstGeom>
          <a:solidFill>
            <a:srgbClr val="3FD23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0" name="Rectangle 9">
            <a:extLst>
              <a:ext uri="{FF2B5EF4-FFF2-40B4-BE49-F238E27FC236}">
                <a16:creationId xmlns:a16="http://schemas.microsoft.com/office/drawing/2014/main" id="{374B0101-17C4-AAD2-844D-EA0D8873882E}"/>
              </a:ext>
            </a:extLst>
          </p:cNvPr>
          <p:cNvSpPr/>
          <p:nvPr userDrawn="1"/>
        </p:nvSpPr>
        <p:spPr>
          <a:xfrm>
            <a:off x="10465226" y="3757613"/>
            <a:ext cx="840552" cy="1018586"/>
          </a:xfrm>
          <a:prstGeom prst="rect">
            <a:avLst/>
          </a:prstGeom>
          <a:solidFill>
            <a:srgbClr val="01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34B4CF5B-3D1A-A2BA-4F4B-E119D0C2A998}"/>
              </a:ext>
            </a:extLst>
          </p:cNvPr>
          <p:cNvSpPr/>
          <p:nvPr userDrawn="1"/>
        </p:nvSpPr>
        <p:spPr>
          <a:xfrm>
            <a:off x="11338079" y="4776198"/>
            <a:ext cx="870250" cy="2081802"/>
          </a:xfrm>
          <a:prstGeom prst="rect">
            <a:avLst/>
          </a:prstGeom>
          <a:solidFill>
            <a:srgbClr val="00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Placeholder 7" descr="Logo&#10;&#10;Description automatically generated">
            <a:extLst>
              <a:ext uri="{FF2B5EF4-FFF2-40B4-BE49-F238E27FC236}">
                <a16:creationId xmlns:a16="http://schemas.microsoft.com/office/drawing/2014/main" id="{2C25BCA3-EC71-A4D9-6CFA-1EAA6E8A805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6" name="Body Level One…">
            <a:extLst>
              <a:ext uri="{FF2B5EF4-FFF2-40B4-BE49-F238E27FC236}">
                <a16:creationId xmlns:a16="http://schemas.microsoft.com/office/drawing/2014/main" id="{238C452D-3F51-55AC-BA63-3BD7B5A46305}"/>
              </a:ext>
            </a:extLst>
          </p:cNvPr>
          <p:cNvSpPr txBox="1">
            <a:spLocks noGrp="1"/>
          </p:cNvSpPr>
          <p:nvPr>
            <p:ph type="body" sz="half" idx="24" hasCustomPrompt="1"/>
          </p:nvPr>
        </p:nvSpPr>
        <p:spPr>
          <a:xfrm>
            <a:off x="992503" y="3935598"/>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7" name="Body Level One…">
            <a:extLst>
              <a:ext uri="{FF2B5EF4-FFF2-40B4-BE49-F238E27FC236}">
                <a16:creationId xmlns:a16="http://schemas.microsoft.com/office/drawing/2014/main" id="{917B090F-1F68-7F96-6D03-5844674F670A}"/>
              </a:ext>
            </a:extLst>
          </p:cNvPr>
          <p:cNvSpPr txBox="1">
            <a:spLocks noGrp="1"/>
          </p:cNvSpPr>
          <p:nvPr>
            <p:ph type="body" sz="half" idx="23" hasCustomPrompt="1"/>
          </p:nvPr>
        </p:nvSpPr>
        <p:spPr>
          <a:xfrm>
            <a:off x="992503" y="2851866"/>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18" name="Body Level One…">
            <a:extLst>
              <a:ext uri="{FF2B5EF4-FFF2-40B4-BE49-F238E27FC236}">
                <a16:creationId xmlns:a16="http://schemas.microsoft.com/office/drawing/2014/main" id="{77DCC624-8663-715E-C033-72D7A7659CF8}"/>
              </a:ext>
            </a:extLst>
          </p:cNvPr>
          <p:cNvSpPr txBox="1">
            <a:spLocks noGrp="1"/>
          </p:cNvSpPr>
          <p:nvPr>
            <p:ph type="body" sz="half" idx="25" hasCustomPrompt="1"/>
          </p:nvPr>
        </p:nvSpPr>
        <p:spPr>
          <a:xfrm>
            <a:off x="992503" y="4934665"/>
            <a:ext cx="4889500" cy="480831"/>
          </a:xfrm>
          <a:prstGeom prst="rect">
            <a:avLst/>
          </a:prstGeom>
        </p:spPr>
        <p:txBody>
          <a:bodyPr/>
          <a:lstStyle>
            <a:lvl1pPr marL="0" indent="0" algn="l">
              <a:buNone/>
              <a:defRPr sz="1500" baseline="0">
                <a:solidFill>
                  <a:schemeClr val="bg1"/>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Tree>
    <p:extLst>
      <p:ext uri="{BB962C8B-B14F-4D97-AF65-F5344CB8AC3E}">
        <p14:creationId xmlns:p14="http://schemas.microsoft.com/office/powerpoint/2010/main" val="1189513920"/>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11_Standard Content slide_ORANGE">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EF642A"/>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1062570"/>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1453191557"/>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userDrawn="1">
  <p:cSld name="Content slide Graphs">
    <p:spTree>
      <p:nvGrpSpPr>
        <p:cNvPr id="1" name=""/>
        <p:cNvGrpSpPr/>
        <p:nvPr/>
      </p:nvGrpSpPr>
      <p:grpSpPr>
        <a:xfrm>
          <a:off x="0" y="0"/>
          <a:ext cx="0" cy="0"/>
          <a:chOff x="0" y="0"/>
          <a:chExt cx="0" cy="0"/>
        </a:xfrm>
      </p:grpSpPr>
      <p:sp>
        <p:nvSpPr>
          <p:cNvPr id="82" name="Slide Title"/>
          <p:cNvSpPr txBox="1">
            <a:spLocks noGrp="1"/>
          </p:cNvSpPr>
          <p:nvPr>
            <p:ph type="title" hasCustomPrompt="1"/>
          </p:nvPr>
        </p:nvSpPr>
        <p:spPr>
          <a:xfrm>
            <a:off x="578569" y="645079"/>
            <a:ext cx="10985500" cy="717475"/>
          </a:xfrm>
          <a:prstGeom prst="rect">
            <a:avLst/>
          </a:prstGeom>
        </p:spPr>
        <p:txBody>
          <a:bodyPr>
            <a:normAutofit/>
          </a:bodyPr>
          <a:lstStyle>
            <a:lvl1pPr algn="l">
              <a:defRPr sz="3500" b="1" baseline="0">
                <a:solidFill>
                  <a:srgbClr val="4B4B50"/>
                </a:solidFill>
              </a:defRPr>
            </a:lvl1pPr>
          </a:lstStyle>
          <a:p>
            <a:r>
              <a:rPr lang="en-GB"/>
              <a:t>Slide Title</a:t>
            </a:r>
            <a:endParaRPr/>
          </a:p>
        </p:txBody>
      </p:sp>
      <p:pic>
        <p:nvPicPr>
          <p:cNvPr id="4" name="carbongaplogo.png" descr="carbongaplogo.png">
            <a:extLst>
              <a:ext uri="{FF2B5EF4-FFF2-40B4-BE49-F238E27FC236}">
                <a16:creationId xmlns:a16="http://schemas.microsoft.com/office/drawing/2014/main" id="{DD505EC2-3819-7DFA-EB50-589CA20506DB}"/>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2857917938"/>
      </p:ext>
    </p:extLst>
  </p:cSld>
  <p:clrMapOvr>
    <a:masterClrMapping/>
  </p:clrMapOvr>
  <p:transition spd="med"/>
  <p:extLst>
    <p:ext uri="{DCECCB84-F9BA-43D5-87BE-67443E8EF086}">
      <p15:sldGuideLst xmlns:p15="http://schemas.microsoft.com/office/powerpoint/2012/main">
        <p15:guide id="1" orient="horz" pos="464">
          <p15:clr>
            <a:srgbClr val="FBAE40"/>
          </p15:clr>
        </p15:guide>
        <p15:guide id="2" pos="76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13_Standard Content slide_GREEN">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3FD23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128315"/>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1797238878"/>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12_Standard Content slide_AQUA">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E1C8"/>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4128315"/>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a:t>Slide bullet text</a:t>
            </a:r>
          </a:p>
          <a:p>
            <a:pPr lvl="1"/>
            <a:endParaRPr lang="en-GB"/>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3674720858"/>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ONTENT SLIDES_LOTS OF SPACE">
    <p:spTree>
      <p:nvGrpSpPr>
        <p:cNvPr id="1" name=""/>
        <p:cNvGrpSpPr/>
        <p:nvPr/>
      </p:nvGrpSpPr>
      <p:grpSpPr>
        <a:xfrm>
          <a:off x="0" y="0"/>
          <a:ext cx="0" cy="0"/>
          <a:chOff x="0" y="0"/>
          <a:chExt cx="0" cy="0"/>
        </a:xfrm>
      </p:grpSpPr>
      <p:sp>
        <p:nvSpPr>
          <p:cNvPr id="82" name="Slide Title"/>
          <p:cNvSpPr txBox="1">
            <a:spLocks noGrp="1"/>
          </p:cNvSpPr>
          <p:nvPr>
            <p:ph type="title" hasCustomPrompt="1"/>
          </p:nvPr>
        </p:nvSpPr>
        <p:spPr>
          <a:xfrm>
            <a:off x="603250" y="719403"/>
            <a:ext cx="10985500" cy="717475"/>
          </a:xfrm>
          <a:prstGeom prst="rect">
            <a:avLst/>
          </a:prstGeom>
        </p:spPr>
        <p:txBody>
          <a:bodyPr>
            <a:normAutofit/>
          </a:bodyPr>
          <a:lstStyle>
            <a:lvl1pPr algn="l">
              <a:defRPr sz="3500" b="1" spc="0" baseline="0">
                <a:solidFill>
                  <a:srgbClr val="4B4B50"/>
                </a:solidFill>
              </a:defRPr>
            </a:lvl1pPr>
          </a:lstStyle>
          <a:p>
            <a:r>
              <a:rPr dirty="0"/>
              <a:t>Slide Title</a:t>
            </a:r>
          </a:p>
        </p:txBody>
      </p:sp>
      <p:pic>
        <p:nvPicPr>
          <p:cNvPr id="4" name="carbongaplogo.png" descr="carbongaplogo.png">
            <a:extLst>
              <a:ext uri="{FF2B5EF4-FFF2-40B4-BE49-F238E27FC236}">
                <a16:creationId xmlns:a16="http://schemas.microsoft.com/office/drawing/2014/main" id="{20B1B92B-12B8-EBD0-F0B4-F6EC17B34E00}"/>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
        <p:nvSpPr>
          <p:cNvPr id="7" name="Text Placeholder 6">
            <a:extLst>
              <a:ext uri="{FF2B5EF4-FFF2-40B4-BE49-F238E27FC236}">
                <a16:creationId xmlns:a16="http://schemas.microsoft.com/office/drawing/2014/main" id="{1E597F95-97CD-C17D-F479-8F0BC60C8161}"/>
              </a:ext>
            </a:extLst>
          </p:cNvPr>
          <p:cNvSpPr>
            <a:spLocks noGrp="1"/>
          </p:cNvSpPr>
          <p:nvPr>
            <p:ph type="body" sz="quarter" idx="10"/>
          </p:nvPr>
        </p:nvSpPr>
        <p:spPr>
          <a:xfrm>
            <a:off x="603250" y="2127010"/>
            <a:ext cx="5010740" cy="4507707"/>
          </a:xfrm>
          <a:prstGeom prst="rect">
            <a:avLst/>
          </a:prstGeom>
        </p:spPr>
        <p:txBody>
          <a:bodyPr/>
          <a:lstStyle>
            <a:lvl1pPr marL="171450" indent="-171450">
              <a:buFont typeface="Arial" panose="020B0604020202020204" pitchFamily="34" charset="0"/>
              <a:buChar char="•"/>
              <a:defRPr sz="1250" baseline="0">
                <a:solidFill>
                  <a:srgbClr val="4B4B51"/>
                </a:solidFill>
                <a:latin typeface="Poppins" pitchFamily="2" charset="77"/>
              </a:defRPr>
            </a:lvl1pPr>
            <a:lvl2pPr>
              <a:defRPr sz="1250" baseline="0"/>
            </a:lvl2pPr>
            <a:lvl3pPr>
              <a:defRPr sz="1250" baseline="0"/>
            </a:lvl3pPr>
            <a:lvl4pPr>
              <a:defRPr sz="1250" baseline="0"/>
            </a:lvl4pPr>
            <a:lvl5pPr>
              <a:defRPr sz="1250" baseline="0"/>
            </a:lvl5pPr>
          </a:lstStyle>
          <a:p>
            <a:pPr>
              <a:lnSpc>
                <a:spcPct val="150000"/>
              </a:lnSpc>
            </a:pPr>
            <a:endParaRPr lang="en-US" dirty="0"/>
          </a:p>
        </p:txBody>
      </p:sp>
      <p:sp>
        <p:nvSpPr>
          <p:cNvPr id="16" name="Text Placeholder 6">
            <a:extLst>
              <a:ext uri="{FF2B5EF4-FFF2-40B4-BE49-F238E27FC236}">
                <a16:creationId xmlns:a16="http://schemas.microsoft.com/office/drawing/2014/main" id="{561069AC-8AF0-4D9E-E9AA-A87C3ADFD1E3}"/>
              </a:ext>
            </a:extLst>
          </p:cNvPr>
          <p:cNvSpPr>
            <a:spLocks noGrp="1"/>
          </p:cNvSpPr>
          <p:nvPr>
            <p:ph type="body" sz="quarter" idx="11"/>
          </p:nvPr>
        </p:nvSpPr>
        <p:spPr>
          <a:xfrm>
            <a:off x="5972692" y="2127010"/>
            <a:ext cx="5010740" cy="4507707"/>
          </a:xfrm>
          <a:prstGeom prst="rect">
            <a:avLst/>
          </a:prstGeom>
        </p:spPr>
        <p:txBody>
          <a:bodyPr/>
          <a:lstStyle>
            <a:lvl1pPr marL="171450" indent="-171450">
              <a:buFont typeface="Arial" panose="020B0604020202020204" pitchFamily="34" charset="0"/>
              <a:buChar char="•"/>
              <a:defRPr sz="1250" baseline="0">
                <a:solidFill>
                  <a:srgbClr val="4B4B51"/>
                </a:solidFill>
                <a:latin typeface="Poppins" pitchFamily="2" charset="77"/>
              </a:defRPr>
            </a:lvl1pPr>
            <a:lvl2pPr>
              <a:defRPr sz="1250" baseline="0"/>
            </a:lvl2pPr>
            <a:lvl3pPr>
              <a:defRPr sz="1250" baseline="0"/>
            </a:lvl3pPr>
            <a:lvl4pPr>
              <a:defRPr sz="1250" baseline="0"/>
            </a:lvl4pPr>
            <a:lvl5pPr>
              <a:defRPr sz="1250" baseline="0"/>
            </a:lvl5pPr>
          </a:lstStyle>
          <a:p>
            <a:pPr>
              <a:lnSpc>
                <a:spcPct val="150000"/>
              </a:lnSpc>
            </a:pPr>
            <a:endParaRPr lang="en-US" dirty="0"/>
          </a:p>
        </p:txBody>
      </p:sp>
    </p:spTree>
    <p:extLst>
      <p:ext uri="{BB962C8B-B14F-4D97-AF65-F5344CB8AC3E}">
        <p14:creationId xmlns:p14="http://schemas.microsoft.com/office/powerpoint/2010/main" val="1720061079"/>
      </p:ext>
    </p:extLst>
  </p:cSld>
  <p:clrMapOvr>
    <a:masterClrMapping/>
  </p:clrMapOvr>
  <p:transition spd="med"/>
  <p:extLst>
    <p:ext uri="{DCECCB84-F9BA-43D5-87BE-67443E8EF086}">
      <p15:sldGuideLst xmlns:p15="http://schemas.microsoft.com/office/powerpoint/2012/main">
        <p15:guide id="1" orient="horz" pos="464">
          <p15:clr>
            <a:srgbClr val="FBAE40"/>
          </p15:clr>
        </p15:guide>
        <p15:guide id="2" pos="768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EVENTS PAGE">
    <p:spTree>
      <p:nvGrpSpPr>
        <p:cNvPr id="1" name=""/>
        <p:cNvGrpSpPr/>
        <p:nvPr/>
      </p:nvGrpSpPr>
      <p:grpSpPr>
        <a:xfrm>
          <a:off x="0" y="0"/>
          <a:ext cx="0" cy="0"/>
          <a:chOff x="0" y="0"/>
          <a:chExt cx="0" cy="0"/>
        </a:xfrm>
      </p:grpSpPr>
      <p:pic>
        <p:nvPicPr>
          <p:cNvPr id="3" name="carbongaplogo.png" descr="carbongaplogo.png">
            <a:extLst>
              <a:ext uri="{FF2B5EF4-FFF2-40B4-BE49-F238E27FC236}">
                <a16:creationId xmlns:a16="http://schemas.microsoft.com/office/drawing/2014/main" id="{D9EF9C76-67A7-2959-07F2-1510C604788F}"/>
              </a:ext>
            </a:extLst>
          </p:cNvPr>
          <p:cNvPicPr>
            <a:picLocks noChangeAspect="1"/>
          </p:cNvPicPr>
          <p:nvPr userDrawn="1"/>
        </p:nvPicPr>
        <p:blipFill>
          <a:blip r:embed="rId2"/>
          <a:stretch>
            <a:fillRect/>
          </a:stretch>
        </p:blipFill>
        <p:spPr>
          <a:xfrm>
            <a:off x="258984" y="164860"/>
            <a:ext cx="2337397" cy="917221"/>
          </a:xfrm>
          <a:prstGeom prst="rect">
            <a:avLst/>
          </a:prstGeom>
          <a:ln w="12700">
            <a:miter lim="400000"/>
          </a:ln>
        </p:spPr>
      </p:pic>
      <p:sp>
        <p:nvSpPr>
          <p:cNvPr id="4" name="Rectangle 3">
            <a:extLst>
              <a:ext uri="{FF2B5EF4-FFF2-40B4-BE49-F238E27FC236}">
                <a16:creationId xmlns:a16="http://schemas.microsoft.com/office/drawing/2014/main" id="{5ABCF24A-E817-D6B4-413A-8E9476117C05}"/>
              </a:ext>
            </a:extLst>
          </p:cNvPr>
          <p:cNvSpPr/>
          <p:nvPr userDrawn="1"/>
        </p:nvSpPr>
        <p:spPr>
          <a:xfrm>
            <a:off x="-34970" y="3280242"/>
            <a:ext cx="12226970" cy="297517"/>
          </a:xfrm>
          <a:prstGeom prst="rect">
            <a:avLst/>
          </a:prstGeom>
          <a:solidFill>
            <a:srgbClr val="008DF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3" name="Text Placeholder 12">
            <a:extLst>
              <a:ext uri="{FF2B5EF4-FFF2-40B4-BE49-F238E27FC236}">
                <a16:creationId xmlns:a16="http://schemas.microsoft.com/office/drawing/2014/main" id="{D043FDF7-3042-2CB4-D7D9-7AA13B366F04}"/>
              </a:ext>
            </a:extLst>
          </p:cNvPr>
          <p:cNvSpPr>
            <a:spLocks noGrp="1"/>
          </p:cNvSpPr>
          <p:nvPr>
            <p:ph type="body" sz="quarter" idx="10" hasCustomPrompt="1"/>
          </p:nvPr>
        </p:nvSpPr>
        <p:spPr>
          <a:xfrm>
            <a:off x="880487" y="1863745"/>
            <a:ext cx="1574479" cy="739755"/>
          </a:xfrm>
          <a:prstGeom prst="rect">
            <a:avLst/>
          </a:prstGeom>
        </p:spPr>
        <p:txBody>
          <a:bodyPr/>
          <a:lstStyle>
            <a:lvl1pPr marL="0" indent="0">
              <a:buNone/>
              <a:defRPr sz="1800" b="1" i="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Heading to go here</a:t>
            </a:r>
          </a:p>
          <a:p>
            <a:pPr lvl="1"/>
            <a:endParaRPr lang="en-US"/>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877703" y="2784938"/>
            <a:ext cx="1718678"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40" name="Picture Placeholder 39">
            <a:extLst>
              <a:ext uri="{FF2B5EF4-FFF2-40B4-BE49-F238E27FC236}">
                <a16:creationId xmlns:a16="http://schemas.microsoft.com/office/drawing/2014/main" id="{795E251F-8FDD-6E34-E435-4D5B8D434A9C}"/>
              </a:ext>
            </a:extLst>
          </p:cNvPr>
          <p:cNvSpPr>
            <a:spLocks noGrp="1"/>
          </p:cNvSpPr>
          <p:nvPr>
            <p:ph type="pic" sz="quarter" idx="19"/>
          </p:nvPr>
        </p:nvSpPr>
        <p:spPr>
          <a:xfrm>
            <a:off x="2763044" y="1639094"/>
            <a:ext cx="1290638" cy="4111625"/>
          </a:xfrm>
          <a:prstGeom prst="rect">
            <a:avLst/>
          </a:prstGeom>
        </p:spPr>
        <p:txBody>
          <a:bodyPr/>
          <a:lstStyle/>
          <a:p>
            <a:endParaRPr lang="en-US"/>
          </a:p>
        </p:txBody>
      </p:sp>
      <p:sp>
        <p:nvSpPr>
          <p:cNvPr id="41" name="Text Placeholder 12">
            <a:extLst>
              <a:ext uri="{FF2B5EF4-FFF2-40B4-BE49-F238E27FC236}">
                <a16:creationId xmlns:a16="http://schemas.microsoft.com/office/drawing/2014/main" id="{C649C688-B32C-C585-4387-4F1CB94989BD}"/>
              </a:ext>
            </a:extLst>
          </p:cNvPr>
          <p:cNvSpPr>
            <a:spLocks noGrp="1"/>
          </p:cNvSpPr>
          <p:nvPr>
            <p:ph type="body" sz="quarter" idx="20" hasCustomPrompt="1"/>
          </p:nvPr>
        </p:nvSpPr>
        <p:spPr>
          <a:xfrm>
            <a:off x="4627539" y="1863745"/>
            <a:ext cx="1574479" cy="739755"/>
          </a:xfrm>
          <a:prstGeom prst="rect">
            <a:avLst/>
          </a:prstGeom>
        </p:spPr>
        <p:txBody>
          <a:bodyPr/>
          <a:lstStyle>
            <a:lvl1pPr marL="0" indent="0">
              <a:buNone/>
              <a:defRPr sz="1800" b="1" i="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Heading to go here</a:t>
            </a:r>
          </a:p>
          <a:p>
            <a:pPr lvl="1"/>
            <a:endParaRPr lang="en-US"/>
          </a:p>
        </p:txBody>
      </p:sp>
      <p:sp>
        <p:nvSpPr>
          <p:cNvPr id="43" name="Text Placeholder 12">
            <a:extLst>
              <a:ext uri="{FF2B5EF4-FFF2-40B4-BE49-F238E27FC236}">
                <a16:creationId xmlns:a16="http://schemas.microsoft.com/office/drawing/2014/main" id="{AB305C1E-A0CA-441D-285D-6EC5F7141E47}"/>
              </a:ext>
            </a:extLst>
          </p:cNvPr>
          <p:cNvSpPr>
            <a:spLocks noGrp="1"/>
          </p:cNvSpPr>
          <p:nvPr>
            <p:ph type="body" sz="quarter" idx="21" hasCustomPrompt="1"/>
          </p:nvPr>
        </p:nvSpPr>
        <p:spPr>
          <a:xfrm>
            <a:off x="4624755" y="2784938"/>
            <a:ext cx="1718678"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4" name="Picture Placeholder 39">
            <a:extLst>
              <a:ext uri="{FF2B5EF4-FFF2-40B4-BE49-F238E27FC236}">
                <a16:creationId xmlns:a16="http://schemas.microsoft.com/office/drawing/2014/main" id="{D0DF865C-8095-9E2B-B388-A576BA3AF2D4}"/>
              </a:ext>
            </a:extLst>
          </p:cNvPr>
          <p:cNvSpPr>
            <a:spLocks noGrp="1"/>
          </p:cNvSpPr>
          <p:nvPr>
            <p:ph type="pic" sz="quarter" idx="22"/>
          </p:nvPr>
        </p:nvSpPr>
        <p:spPr>
          <a:xfrm>
            <a:off x="6510096" y="1639094"/>
            <a:ext cx="1290638" cy="4111625"/>
          </a:xfrm>
          <a:prstGeom prst="rect">
            <a:avLst/>
          </a:prstGeom>
        </p:spPr>
        <p:txBody>
          <a:bodyPr/>
          <a:lstStyle/>
          <a:p>
            <a:endParaRPr lang="en-US"/>
          </a:p>
        </p:txBody>
      </p:sp>
      <p:sp>
        <p:nvSpPr>
          <p:cNvPr id="45" name="Text Placeholder 12">
            <a:extLst>
              <a:ext uri="{FF2B5EF4-FFF2-40B4-BE49-F238E27FC236}">
                <a16:creationId xmlns:a16="http://schemas.microsoft.com/office/drawing/2014/main" id="{2CCD02F9-5281-8E03-9DB4-CA14C7D81172}"/>
              </a:ext>
            </a:extLst>
          </p:cNvPr>
          <p:cNvSpPr>
            <a:spLocks noGrp="1"/>
          </p:cNvSpPr>
          <p:nvPr>
            <p:ph type="body" sz="quarter" idx="23" hasCustomPrompt="1"/>
          </p:nvPr>
        </p:nvSpPr>
        <p:spPr>
          <a:xfrm>
            <a:off x="8374591" y="1863745"/>
            <a:ext cx="1574479" cy="739755"/>
          </a:xfrm>
          <a:prstGeom prst="rect">
            <a:avLst/>
          </a:prstGeom>
        </p:spPr>
        <p:txBody>
          <a:bodyPr/>
          <a:lstStyle>
            <a:lvl1pPr marL="0" indent="0">
              <a:buNone/>
              <a:defRPr sz="1800" b="1" i="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Heading to go here</a:t>
            </a:r>
          </a:p>
          <a:p>
            <a:pPr lvl="1"/>
            <a:endParaRPr lang="en-US"/>
          </a:p>
        </p:txBody>
      </p:sp>
      <p:sp>
        <p:nvSpPr>
          <p:cNvPr id="47" name="Text Placeholder 12">
            <a:extLst>
              <a:ext uri="{FF2B5EF4-FFF2-40B4-BE49-F238E27FC236}">
                <a16:creationId xmlns:a16="http://schemas.microsoft.com/office/drawing/2014/main" id="{04A027ED-C8ED-1544-AB34-0F7E21E09FBB}"/>
              </a:ext>
            </a:extLst>
          </p:cNvPr>
          <p:cNvSpPr>
            <a:spLocks noGrp="1"/>
          </p:cNvSpPr>
          <p:nvPr>
            <p:ph type="body" sz="quarter" idx="24" hasCustomPrompt="1"/>
          </p:nvPr>
        </p:nvSpPr>
        <p:spPr>
          <a:xfrm>
            <a:off x="8371807" y="2784938"/>
            <a:ext cx="1718678" cy="739755"/>
          </a:xfrm>
          <a:prstGeom prst="rect">
            <a:avLst/>
          </a:prstGeom>
        </p:spPr>
        <p:txBody>
          <a:bodyPr/>
          <a:lstStyle>
            <a:lvl1pPr marL="0" indent="0">
              <a:buNone/>
              <a:defRPr sz="14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a:t>Text to go here</a:t>
            </a:r>
          </a:p>
          <a:p>
            <a:pPr lvl="1"/>
            <a:endParaRPr lang="en-US"/>
          </a:p>
        </p:txBody>
      </p:sp>
      <p:sp>
        <p:nvSpPr>
          <p:cNvPr id="48" name="Picture Placeholder 39">
            <a:extLst>
              <a:ext uri="{FF2B5EF4-FFF2-40B4-BE49-F238E27FC236}">
                <a16:creationId xmlns:a16="http://schemas.microsoft.com/office/drawing/2014/main" id="{B26DF3D8-55DA-3E8C-FFE7-DC45E2888F59}"/>
              </a:ext>
            </a:extLst>
          </p:cNvPr>
          <p:cNvSpPr>
            <a:spLocks noGrp="1"/>
          </p:cNvSpPr>
          <p:nvPr>
            <p:ph type="pic" sz="quarter" idx="25"/>
          </p:nvPr>
        </p:nvSpPr>
        <p:spPr>
          <a:xfrm>
            <a:off x="10257148" y="1639094"/>
            <a:ext cx="1290638" cy="4111625"/>
          </a:xfrm>
          <a:prstGeom prst="rect">
            <a:avLst/>
          </a:prstGeom>
        </p:spPr>
        <p:txBody>
          <a:bodyPr/>
          <a:lstStyle/>
          <a:p>
            <a:endParaRPr lang="en-US"/>
          </a:p>
        </p:txBody>
      </p:sp>
    </p:spTree>
    <p:extLst>
      <p:ext uri="{BB962C8B-B14F-4D97-AF65-F5344CB8AC3E}">
        <p14:creationId xmlns:p14="http://schemas.microsoft.com/office/powerpoint/2010/main" val="626559046"/>
      </p:ext>
    </p:extLst>
  </p:cSld>
  <p:clrMapOvr>
    <a:masterClrMapping/>
  </p:clrMapOvr>
  <p:transition spd="med"/>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Reports page">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7302500" y="0"/>
            <a:ext cx="4889500"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578569" y="1324467"/>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578569" y="645079"/>
            <a:ext cx="4889500" cy="717550"/>
          </a:xfrm>
          <a:prstGeom prst="rect">
            <a:avLst/>
          </a:prstGeom>
        </p:spPr>
        <p:txBody>
          <a:bodyPr>
            <a:normAutofit/>
          </a:bodyPr>
          <a:lstStyle>
            <a:lvl1pPr algn="l">
              <a:defRPr sz="3500" b="1" baseline="0">
                <a:solidFill>
                  <a:srgbClr val="008DF9"/>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578569" y="1818854"/>
            <a:ext cx="4889500" cy="1062570"/>
          </a:xfrm>
          <a:prstGeom prst="rect">
            <a:avLst/>
          </a:prstGeom>
        </p:spPr>
        <p:txBody>
          <a:bodyPr/>
          <a:lstStyle>
            <a:lvl1pPr marL="0" indent="0" algn="l">
              <a:buNone/>
              <a:defRPr sz="1500" baseline="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528981964"/>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3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6096000" y="3287028"/>
            <a:ext cx="6096000" cy="297517"/>
          </a:xfrm>
          <a:prstGeom prst="rect">
            <a:avLst/>
          </a:prstGeom>
          <a:solidFill>
            <a:srgbClr val="4B4B5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0" name="Text Placeholder 12">
            <a:extLst>
              <a:ext uri="{FF2B5EF4-FFF2-40B4-BE49-F238E27FC236}">
                <a16:creationId xmlns:a16="http://schemas.microsoft.com/office/drawing/2014/main" id="{F3226754-17ED-4744-65BD-487737EDA8F1}"/>
              </a:ext>
            </a:extLst>
          </p:cNvPr>
          <p:cNvSpPr>
            <a:spLocks noGrp="1"/>
          </p:cNvSpPr>
          <p:nvPr>
            <p:ph type="body" sz="quarter" idx="14" hasCustomPrompt="1"/>
          </p:nvPr>
        </p:nvSpPr>
        <p:spPr>
          <a:xfrm>
            <a:off x="6626469" y="2282017"/>
            <a:ext cx="4590171" cy="4057823"/>
          </a:xfrm>
          <a:prstGeom prst="rect">
            <a:avLst/>
          </a:prstGeom>
        </p:spPr>
        <p:txBody>
          <a:bodyPr/>
          <a:lstStyle>
            <a:lvl1pPr marL="228600" indent="-228600">
              <a:buFont typeface="Arial" panose="020B0604020202020204" pitchFamily="34" charset="0"/>
              <a:buChar char="•"/>
              <a:defRPr sz="2200" baseline="0">
                <a:solidFill>
                  <a:schemeClr val="bg1"/>
                </a:solidFill>
              </a:defRPr>
            </a:lvl1pPr>
            <a:lvl2pPr marL="304800" indent="0">
              <a:buNone/>
              <a:defRPr sz="22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 points to go here</a:t>
            </a:r>
          </a:p>
          <a:p>
            <a:pPr lvl="1"/>
            <a:endParaRPr lang="en-US" dirty="0"/>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535263" y="707594"/>
            <a:ext cx="4458523" cy="1197406"/>
          </a:xfrm>
          <a:prstGeom prst="rect">
            <a:avLst/>
          </a:prstGeom>
        </p:spPr>
        <p:txBody>
          <a:bodyPr/>
          <a:lstStyle>
            <a:lvl1pPr marL="0" indent="0">
              <a:buNone/>
              <a:defRPr sz="3500" b="1" i="0" baseline="0">
                <a:solidFill>
                  <a:srgbClr val="4B4B51"/>
                </a:solidFill>
                <a:latin typeface="+mn-lt"/>
              </a:defRPr>
            </a:lvl1pPr>
          </a:lstStyle>
          <a:p>
            <a:pPr lvl="0"/>
            <a:r>
              <a:rPr lang="en-GB"/>
              <a:t>Title</a:t>
            </a:r>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535263" y="2282017"/>
            <a:ext cx="4458523" cy="4057823"/>
          </a:xfrm>
          <a:prstGeom prst="rect">
            <a:avLst/>
          </a:prstGeom>
        </p:spPr>
        <p:txBody>
          <a:bodyPr/>
          <a:lstStyle>
            <a:lvl1pPr marL="228600" indent="-228600">
              <a:buFont typeface="Arial" panose="020B0604020202020204" pitchFamily="34" charset="0"/>
              <a:buChar char="•"/>
              <a:defRPr sz="2200" baseline="0">
                <a:solidFill>
                  <a:srgbClr val="4B4B51"/>
                </a:solidFill>
              </a:defRPr>
            </a:lvl1pPr>
            <a:lvl2pPr marL="304800" indent="0">
              <a:buNone/>
              <a:defRPr sz="22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Bullets points to go here</a:t>
            </a:r>
          </a:p>
          <a:p>
            <a:pPr lvl="1"/>
            <a:endParaRPr lang="en-US" dirty="0"/>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6595989" y="707594"/>
            <a:ext cx="4620651" cy="1197406"/>
          </a:xfrm>
          <a:prstGeom prst="rect">
            <a:avLst/>
          </a:prstGeom>
        </p:spPr>
        <p:txBody>
          <a:bodyPr/>
          <a:lstStyle>
            <a:lvl1pPr marL="0" indent="0">
              <a:buNone/>
              <a:defRPr sz="3500" b="1" i="0" baseline="0">
                <a:solidFill>
                  <a:schemeClr val="bg1"/>
                </a:solidFill>
                <a:latin typeface="+mn-lt"/>
              </a:defRPr>
            </a:lvl1pPr>
          </a:lstStyle>
          <a:p>
            <a:pPr lvl="0"/>
            <a:r>
              <a:rPr lang="en-GB" dirty="0"/>
              <a:t>Title</a:t>
            </a:r>
          </a:p>
        </p:txBody>
      </p:sp>
    </p:spTree>
    <p:extLst>
      <p:ext uri="{BB962C8B-B14F-4D97-AF65-F5344CB8AC3E}">
        <p14:creationId xmlns:p14="http://schemas.microsoft.com/office/powerpoint/2010/main" val="340213190"/>
      </p:ext>
    </p:extLst>
  </p:cSld>
  <p:clrMapOvr>
    <a:masterClrMapping/>
  </p:clrMapOvr>
  <p:transition spd="med"/>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2_3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0" y="3289242"/>
            <a:ext cx="6096000" cy="297517"/>
          </a:xfrm>
          <a:prstGeom prst="rect">
            <a:avLst/>
          </a:prstGeom>
          <a:solidFill>
            <a:srgbClr val="008DF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0" name="Text Placeholder 12">
            <a:extLst>
              <a:ext uri="{FF2B5EF4-FFF2-40B4-BE49-F238E27FC236}">
                <a16:creationId xmlns:a16="http://schemas.microsoft.com/office/drawing/2014/main" id="{F3226754-17ED-4744-65BD-487737EDA8F1}"/>
              </a:ext>
            </a:extLst>
          </p:cNvPr>
          <p:cNvSpPr>
            <a:spLocks noGrp="1"/>
          </p:cNvSpPr>
          <p:nvPr>
            <p:ph type="body" sz="quarter" idx="14" hasCustomPrompt="1"/>
          </p:nvPr>
        </p:nvSpPr>
        <p:spPr>
          <a:xfrm>
            <a:off x="6595989" y="2282017"/>
            <a:ext cx="4458523" cy="4088303"/>
          </a:xfrm>
          <a:prstGeom prst="rect">
            <a:avLst/>
          </a:prstGeom>
        </p:spPr>
        <p:txBody>
          <a:bodyPr/>
          <a:lstStyle>
            <a:lvl1pPr marL="228600" indent="-228600">
              <a:buFont typeface="Arial" panose="020B0604020202020204" pitchFamily="34" charset="0"/>
              <a:buChar char="•"/>
              <a:defRPr sz="2200" baseline="0">
                <a:solidFill>
                  <a:srgbClr val="4B4B51"/>
                </a:solidFill>
              </a:defRPr>
            </a:lvl1pPr>
            <a:lvl2pPr marL="304800" indent="0">
              <a:buNone/>
              <a:defRPr sz="2200">
                <a:solidFill>
                  <a:srgbClr val="4B4B5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 points to go here</a:t>
            </a:r>
          </a:p>
          <a:p>
            <a:pPr lvl="1"/>
            <a:endParaRPr lang="en-US" dirty="0"/>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535263" y="707594"/>
            <a:ext cx="4458523" cy="1227886"/>
          </a:xfrm>
          <a:prstGeom prst="rect">
            <a:avLst/>
          </a:prstGeom>
        </p:spPr>
        <p:txBody>
          <a:bodyPr/>
          <a:lstStyle>
            <a:lvl1pPr marL="0" indent="0">
              <a:buNone/>
              <a:defRPr sz="3500" b="1" i="0" baseline="0">
                <a:solidFill>
                  <a:schemeClr val="bg1"/>
                </a:solidFill>
                <a:latin typeface="+mn-lt"/>
              </a:defRPr>
            </a:lvl1pPr>
          </a:lstStyle>
          <a:p>
            <a:pPr lvl="0"/>
            <a:r>
              <a:rPr lang="en-GB" dirty="0"/>
              <a:t>Title</a:t>
            </a:r>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535263" y="2282017"/>
            <a:ext cx="4458523" cy="4088303"/>
          </a:xfrm>
          <a:prstGeom prst="rect">
            <a:avLst/>
          </a:prstGeom>
        </p:spPr>
        <p:txBody>
          <a:bodyPr/>
          <a:lstStyle>
            <a:lvl1pPr marL="228600" indent="-228600">
              <a:buFont typeface="Arial" panose="020B0604020202020204" pitchFamily="34" charset="0"/>
              <a:buChar char="•"/>
              <a:defRPr sz="2200" baseline="0">
                <a:solidFill>
                  <a:schemeClr val="bg1"/>
                </a:solidFill>
              </a:defRPr>
            </a:lvl1pPr>
            <a:lvl2pPr marL="304800" indent="0">
              <a:buNone/>
              <a:defRPr sz="22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Bullets points to go here</a:t>
            </a:r>
          </a:p>
          <a:p>
            <a:pPr lvl="1"/>
            <a:endParaRPr lang="en-US" dirty="0"/>
          </a:p>
        </p:txBody>
      </p:sp>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6595989" y="707594"/>
            <a:ext cx="4620651" cy="1227886"/>
          </a:xfrm>
          <a:prstGeom prst="rect">
            <a:avLst/>
          </a:prstGeom>
        </p:spPr>
        <p:txBody>
          <a:bodyPr/>
          <a:lstStyle>
            <a:lvl1pPr marL="0" indent="0">
              <a:buNone/>
              <a:defRPr sz="3500" b="1" i="0" baseline="0">
                <a:solidFill>
                  <a:srgbClr val="4B4B51"/>
                </a:solidFill>
                <a:latin typeface="+mn-lt"/>
              </a:defRPr>
            </a:lvl1pPr>
          </a:lstStyle>
          <a:p>
            <a:pPr lvl="0"/>
            <a:r>
              <a:rPr lang="en-GB" dirty="0"/>
              <a:t>Title</a:t>
            </a:r>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pic>
        <p:nvPicPr>
          <p:cNvPr id="2" name="Picture 1">
            <a:extLst>
              <a:ext uri="{FF2B5EF4-FFF2-40B4-BE49-F238E27FC236}">
                <a16:creationId xmlns:a16="http://schemas.microsoft.com/office/drawing/2014/main" id="{0CBBCBB5-49FB-4539-CC62-D0388D678FE7}"/>
              </a:ext>
            </a:extLst>
          </p:cNvPr>
          <p:cNvPicPr>
            <a:picLocks noChangeAspect="1"/>
          </p:cNvPicPr>
          <p:nvPr userDrawn="1"/>
        </p:nvPicPr>
        <p:blipFill>
          <a:blip r:embed="rId3"/>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2453845896"/>
      </p:ext>
    </p:extLst>
  </p:cSld>
  <p:clrMapOvr>
    <a:masterClrMapping/>
  </p:clrMapOvr>
  <p:transition spd="med"/>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2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4056358" y="3271242"/>
            <a:ext cx="4102100" cy="297517"/>
          </a:xfrm>
          <a:prstGeom prst="rect">
            <a:avLst/>
          </a:prstGeom>
          <a:solidFill>
            <a:srgbClr val="4B4B5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0" name="Text Placeholder 12">
            <a:extLst>
              <a:ext uri="{FF2B5EF4-FFF2-40B4-BE49-F238E27FC236}">
                <a16:creationId xmlns:a16="http://schemas.microsoft.com/office/drawing/2014/main" id="{F3226754-17ED-4744-65BD-487737EDA8F1}"/>
              </a:ext>
            </a:extLst>
          </p:cNvPr>
          <p:cNvSpPr>
            <a:spLocks noGrp="1"/>
          </p:cNvSpPr>
          <p:nvPr>
            <p:ph type="body" sz="quarter" idx="14" hasCustomPrompt="1"/>
          </p:nvPr>
        </p:nvSpPr>
        <p:spPr>
          <a:xfrm>
            <a:off x="4618689" y="4089023"/>
            <a:ext cx="2969636" cy="2061383"/>
          </a:xfrm>
          <a:prstGeom prst="rect">
            <a:avLst/>
          </a:prstGeom>
        </p:spPr>
        <p:txBody>
          <a:bodyPr/>
          <a:lstStyle>
            <a:lvl1pPr marL="228600" indent="-228600">
              <a:buFont typeface="Arial" panose="020B0604020202020204" pitchFamily="34" charset="0"/>
              <a:buChar char="•"/>
              <a:defRPr sz="18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 points to go here</a:t>
            </a:r>
          </a:p>
          <a:p>
            <a:pPr lvl="1"/>
            <a:endParaRPr lang="en-US" dirty="0"/>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396241" y="707595"/>
            <a:ext cx="3105357" cy="953566"/>
          </a:xfrm>
          <a:prstGeom prst="rect">
            <a:avLst/>
          </a:prstGeom>
        </p:spPr>
        <p:txBody>
          <a:bodyPr/>
          <a:lstStyle>
            <a:lvl1pPr marL="0" indent="0">
              <a:buNone/>
              <a:defRPr sz="3000" b="1" i="0" baseline="0">
                <a:solidFill>
                  <a:srgbClr val="4B4B51"/>
                </a:solidFill>
                <a:latin typeface="+mn-lt"/>
              </a:defRPr>
            </a:lvl1pPr>
          </a:lstStyle>
          <a:p>
            <a:pPr lvl="0"/>
            <a:r>
              <a:rPr lang="en-GB" dirty="0"/>
              <a:t>Title</a:t>
            </a:r>
          </a:p>
        </p:txBody>
      </p:sp>
      <p:sp>
        <p:nvSpPr>
          <p:cNvPr id="5" name="Text Placeholder 12">
            <a:extLst>
              <a:ext uri="{FF2B5EF4-FFF2-40B4-BE49-F238E27FC236}">
                <a16:creationId xmlns:a16="http://schemas.microsoft.com/office/drawing/2014/main" id="{B7596CC2-A0C1-CE5F-C1A0-8B0A3158E3C5}"/>
              </a:ext>
            </a:extLst>
          </p:cNvPr>
          <p:cNvSpPr>
            <a:spLocks noGrp="1"/>
          </p:cNvSpPr>
          <p:nvPr>
            <p:ph type="body" sz="quarter" idx="18" hasCustomPrompt="1"/>
          </p:nvPr>
        </p:nvSpPr>
        <p:spPr>
          <a:xfrm>
            <a:off x="413128" y="4089023"/>
            <a:ext cx="3264577"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Bullets points to go here</a:t>
            </a:r>
          </a:p>
          <a:p>
            <a:pPr lvl="1"/>
            <a:endParaRPr lang="en-US" dirty="0"/>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4533859" y="707595"/>
            <a:ext cx="3147102" cy="953566"/>
          </a:xfrm>
          <a:prstGeom prst="rect">
            <a:avLst/>
          </a:prstGeom>
        </p:spPr>
        <p:txBody>
          <a:bodyPr/>
          <a:lstStyle>
            <a:lvl1pPr marL="0" indent="0">
              <a:buNone/>
              <a:defRPr sz="3000" b="1" i="0" baseline="0">
                <a:solidFill>
                  <a:schemeClr val="bg1"/>
                </a:solidFill>
                <a:latin typeface="+mn-lt"/>
              </a:defRPr>
            </a:lvl1pPr>
          </a:lstStyle>
          <a:p>
            <a:pPr lvl="0"/>
            <a:r>
              <a:rPr lang="en-GB" dirty="0"/>
              <a:t>Title</a:t>
            </a:r>
          </a:p>
        </p:txBody>
      </p:sp>
      <p:sp>
        <p:nvSpPr>
          <p:cNvPr id="21" name="Text Placeholder 22">
            <a:extLst>
              <a:ext uri="{FF2B5EF4-FFF2-40B4-BE49-F238E27FC236}">
                <a16:creationId xmlns:a16="http://schemas.microsoft.com/office/drawing/2014/main" id="{B7406508-9FF1-5371-5CDE-4199AC051777}"/>
              </a:ext>
            </a:extLst>
          </p:cNvPr>
          <p:cNvSpPr>
            <a:spLocks noGrp="1"/>
          </p:cNvSpPr>
          <p:nvPr>
            <p:ph type="body" sz="quarter" idx="20" hasCustomPrompt="1"/>
          </p:nvPr>
        </p:nvSpPr>
        <p:spPr>
          <a:xfrm>
            <a:off x="8531183" y="707595"/>
            <a:ext cx="3112178" cy="953566"/>
          </a:xfrm>
          <a:prstGeom prst="rect">
            <a:avLst/>
          </a:prstGeom>
        </p:spPr>
        <p:txBody>
          <a:bodyPr/>
          <a:lstStyle>
            <a:lvl1pPr marL="0" indent="0">
              <a:buNone/>
              <a:defRPr sz="3000" b="1" i="0" baseline="0">
                <a:solidFill>
                  <a:srgbClr val="4B4B51"/>
                </a:solidFill>
                <a:latin typeface="+mn-lt"/>
              </a:defRPr>
            </a:lvl1pPr>
          </a:lstStyle>
          <a:p>
            <a:pPr lvl="0"/>
            <a:r>
              <a:rPr lang="en-GB"/>
              <a:t>Title</a:t>
            </a:r>
          </a:p>
        </p:txBody>
      </p:sp>
      <p:sp>
        <p:nvSpPr>
          <p:cNvPr id="26" name="Text Placeholder 12">
            <a:extLst>
              <a:ext uri="{FF2B5EF4-FFF2-40B4-BE49-F238E27FC236}">
                <a16:creationId xmlns:a16="http://schemas.microsoft.com/office/drawing/2014/main" id="{FFF8131B-D39B-8B72-1CA3-3642EF01BA94}"/>
              </a:ext>
            </a:extLst>
          </p:cNvPr>
          <p:cNvSpPr>
            <a:spLocks noGrp="1"/>
          </p:cNvSpPr>
          <p:nvPr>
            <p:ph type="body" sz="quarter" idx="23" hasCustomPrompt="1"/>
          </p:nvPr>
        </p:nvSpPr>
        <p:spPr>
          <a:xfrm>
            <a:off x="8531183" y="4089023"/>
            <a:ext cx="3112178"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Bullets points to go here</a:t>
            </a:r>
          </a:p>
          <a:p>
            <a:pPr lvl="1"/>
            <a:endParaRPr lang="en-US" dirty="0"/>
          </a:p>
        </p:txBody>
      </p:sp>
      <p:pic>
        <p:nvPicPr>
          <p:cNvPr id="31" name="carbongaplogo.png" descr="carbongaplogo.png">
            <a:extLst>
              <a:ext uri="{FF2B5EF4-FFF2-40B4-BE49-F238E27FC236}">
                <a16:creationId xmlns:a16="http://schemas.microsoft.com/office/drawing/2014/main" id="{4E0258F3-215A-190F-4639-516E2D9445B2}"/>
              </a:ext>
            </a:extLst>
          </p:cNvPr>
          <p:cNvPicPr>
            <a:picLocks noChangeAspect="1"/>
          </p:cNvPicPr>
          <p:nvPr userDrawn="1"/>
        </p:nvPicPr>
        <p:blipFill>
          <a:blip r:embed="rId3"/>
          <a:stretch>
            <a:fillRect/>
          </a:stretch>
        </p:blipFill>
        <p:spPr>
          <a:xfrm>
            <a:off x="10616912" y="159331"/>
            <a:ext cx="1427259" cy="560072"/>
          </a:xfrm>
          <a:prstGeom prst="rect">
            <a:avLst/>
          </a:prstGeom>
          <a:ln w="12700">
            <a:miter lim="400000"/>
          </a:ln>
        </p:spPr>
      </p:pic>
      <p:sp>
        <p:nvSpPr>
          <p:cNvPr id="3" name="Body Level One…">
            <a:extLst>
              <a:ext uri="{FF2B5EF4-FFF2-40B4-BE49-F238E27FC236}">
                <a16:creationId xmlns:a16="http://schemas.microsoft.com/office/drawing/2014/main" id="{DBD6EBA7-BA8B-801C-8983-5398BF10DB7C}"/>
              </a:ext>
            </a:extLst>
          </p:cNvPr>
          <p:cNvSpPr txBox="1">
            <a:spLocks noGrp="1"/>
          </p:cNvSpPr>
          <p:nvPr>
            <p:ph type="body" sz="half" idx="1" hasCustomPrompt="1"/>
          </p:nvPr>
        </p:nvSpPr>
        <p:spPr>
          <a:xfrm>
            <a:off x="396241" y="205062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4" name="Body Level One…">
            <a:extLst>
              <a:ext uri="{FF2B5EF4-FFF2-40B4-BE49-F238E27FC236}">
                <a16:creationId xmlns:a16="http://schemas.microsoft.com/office/drawing/2014/main" id="{2DF6DA11-90F7-5772-669D-46CA24B5EC35}"/>
              </a:ext>
            </a:extLst>
          </p:cNvPr>
          <p:cNvSpPr txBox="1">
            <a:spLocks noGrp="1"/>
          </p:cNvSpPr>
          <p:nvPr>
            <p:ph type="body" sz="half" idx="24" hasCustomPrompt="1"/>
          </p:nvPr>
        </p:nvSpPr>
        <p:spPr>
          <a:xfrm>
            <a:off x="4543322" y="2085292"/>
            <a:ext cx="3105357" cy="1678988"/>
          </a:xfrm>
          <a:prstGeom prst="rect">
            <a:avLst/>
          </a:prstGeom>
        </p:spPr>
        <p:txBody>
          <a:bodyPr/>
          <a:lstStyle>
            <a:lvl1pPr marL="0" indent="0" algn="l">
              <a:buNone/>
              <a:defRPr sz="1800" baseline="0">
                <a:solidFill>
                  <a:schemeClr val="bg1"/>
                </a:solidFill>
              </a:defRPr>
            </a:lvl1pPr>
            <a:lvl2pPr marL="304800" indent="0" algn="l">
              <a:buNone/>
              <a:defRPr sz="1800">
                <a:solidFill>
                  <a:schemeClr val="bg1"/>
                </a:solidFill>
              </a:defRPr>
            </a:lvl2pPr>
            <a:lvl3pPr marL="609600" indent="0" algn="l">
              <a:buNone/>
              <a:defRPr sz="1800">
                <a:solidFill>
                  <a:schemeClr val="bg1"/>
                </a:solidFill>
              </a:defRPr>
            </a:lvl3pPr>
            <a:lvl4pPr marL="914400" indent="0" algn="l">
              <a:buNone/>
              <a:defRPr sz="1800">
                <a:solidFill>
                  <a:schemeClr val="bg1"/>
                </a:solidFill>
              </a:defRPr>
            </a:lvl4pPr>
            <a:lvl5pPr marL="1219200" indent="0" algn="l">
              <a:buNone/>
              <a:defRPr sz="1800">
                <a:solidFill>
                  <a:schemeClr val="bg1"/>
                </a:solidFill>
              </a:defRPr>
            </a:lvl5pPr>
          </a:lstStyle>
          <a:p>
            <a:r>
              <a:rPr lang="en-GB" dirty="0"/>
              <a:t>Slide bullet text</a:t>
            </a:r>
          </a:p>
          <a:p>
            <a:pPr lvl="1"/>
            <a:endParaRPr lang="en-GB" dirty="0"/>
          </a:p>
          <a:p>
            <a:pPr lvl="2"/>
            <a:endParaRPr dirty="0"/>
          </a:p>
          <a:p>
            <a:pPr lvl="3"/>
            <a:endParaRPr dirty="0"/>
          </a:p>
          <a:p>
            <a:pPr lvl="4"/>
            <a:endParaRPr dirty="0"/>
          </a:p>
        </p:txBody>
      </p:sp>
      <p:sp>
        <p:nvSpPr>
          <p:cNvPr id="6" name="Body Level One…">
            <a:extLst>
              <a:ext uri="{FF2B5EF4-FFF2-40B4-BE49-F238E27FC236}">
                <a16:creationId xmlns:a16="http://schemas.microsoft.com/office/drawing/2014/main" id="{92928DC5-34E5-D20A-7124-B1D9FDA04380}"/>
              </a:ext>
            </a:extLst>
          </p:cNvPr>
          <p:cNvSpPr txBox="1">
            <a:spLocks noGrp="1"/>
          </p:cNvSpPr>
          <p:nvPr>
            <p:ph type="body" sz="half" idx="25" hasCustomPrompt="1"/>
          </p:nvPr>
        </p:nvSpPr>
        <p:spPr>
          <a:xfrm>
            <a:off x="8538004" y="206163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Tree>
    <p:extLst>
      <p:ext uri="{BB962C8B-B14F-4D97-AF65-F5344CB8AC3E}">
        <p14:creationId xmlns:p14="http://schemas.microsoft.com/office/powerpoint/2010/main" val="2198018903"/>
      </p:ext>
    </p:extLst>
  </p:cSld>
  <p:clrMapOvr>
    <a:masterClrMapping/>
  </p:clrMapOvr>
  <p:transition spd="med"/>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1_2 x COLUMN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D0773-B7E7-EC52-2553-6B2C6C69104A}"/>
              </a:ext>
            </a:extLst>
          </p:cNvPr>
          <p:cNvSpPr/>
          <p:nvPr userDrawn="1"/>
        </p:nvSpPr>
        <p:spPr>
          <a:xfrm>
            <a:off x="4044950" y="3287028"/>
            <a:ext cx="4102100" cy="297517"/>
          </a:xfrm>
          <a:prstGeom prst="rect">
            <a:avLst/>
          </a:prstGeom>
          <a:solidFill>
            <a:srgbClr val="008DF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33" name="Text Placeholder 22">
            <a:extLst>
              <a:ext uri="{FF2B5EF4-FFF2-40B4-BE49-F238E27FC236}">
                <a16:creationId xmlns:a16="http://schemas.microsoft.com/office/drawing/2014/main" id="{133E503C-E2A9-1A8E-CE35-853D6C193BEA}"/>
              </a:ext>
            </a:extLst>
          </p:cNvPr>
          <p:cNvSpPr>
            <a:spLocks noGrp="1"/>
          </p:cNvSpPr>
          <p:nvPr>
            <p:ph type="body" sz="quarter" idx="16" hasCustomPrompt="1"/>
          </p:nvPr>
        </p:nvSpPr>
        <p:spPr>
          <a:xfrm>
            <a:off x="441961" y="707594"/>
            <a:ext cx="3086434" cy="1182166"/>
          </a:xfrm>
          <a:prstGeom prst="rect">
            <a:avLst/>
          </a:prstGeom>
        </p:spPr>
        <p:txBody>
          <a:bodyPr/>
          <a:lstStyle>
            <a:lvl1pPr marL="0" indent="0">
              <a:buNone/>
              <a:defRPr sz="3000" b="1" i="0" baseline="0">
                <a:solidFill>
                  <a:srgbClr val="4B4B51"/>
                </a:solidFill>
                <a:latin typeface="+mn-lt"/>
              </a:defRPr>
            </a:lvl1pPr>
          </a:lstStyle>
          <a:p>
            <a:pPr lvl="0"/>
            <a:r>
              <a:rPr lang="en-GB" dirty="0"/>
              <a:t>Title</a:t>
            </a:r>
          </a:p>
        </p:txBody>
      </p:sp>
      <p:pic>
        <p:nvPicPr>
          <p:cNvPr id="14" name="Picture Placeholder 7" descr="Logo&#10;&#10;Description automatically generated">
            <a:extLst>
              <a:ext uri="{FF2B5EF4-FFF2-40B4-BE49-F238E27FC236}">
                <a16:creationId xmlns:a16="http://schemas.microsoft.com/office/drawing/2014/main" id="{8E7470A0-4848-1945-5BC4-E1BB78AE7F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18" name="Text Placeholder 22">
            <a:extLst>
              <a:ext uri="{FF2B5EF4-FFF2-40B4-BE49-F238E27FC236}">
                <a16:creationId xmlns:a16="http://schemas.microsoft.com/office/drawing/2014/main" id="{4B21FE09-DD35-5592-31BF-C111A13A3BEA}"/>
              </a:ext>
            </a:extLst>
          </p:cNvPr>
          <p:cNvSpPr>
            <a:spLocks noGrp="1"/>
          </p:cNvSpPr>
          <p:nvPr>
            <p:ph type="body" sz="quarter" idx="19" hasCustomPrompt="1"/>
          </p:nvPr>
        </p:nvSpPr>
        <p:spPr>
          <a:xfrm>
            <a:off x="4417060" y="707594"/>
            <a:ext cx="3318084" cy="1182166"/>
          </a:xfrm>
          <a:prstGeom prst="rect">
            <a:avLst/>
          </a:prstGeom>
        </p:spPr>
        <p:txBody>
          <a:bodyPr/>
          <a:lstStyle>
            <a:lvl1pPr marL="0" indent="0">
              <a:buNone/>
              <a:defRPr sz="3000" b="1" i="0" baseline="0">
                <a:solidFill>
                  <a:schemeClr val="bg1"/>
                </a:solidFill>
                <a:latin typeface="+mn-lt"/>
              </a:defRPr>
            </a:lvl1pPr>
          </a:lstStyle>
          <a:p>
            <a:pPr lvl="0"/>
            <a:r>
              <a:rPr lang="en-GB" dirty="0"/>
              <a:t>Title</a:t>
            </a:r>
          </a:p>
        </p:txBody>
      </p:sp>
      <p:sp>
        <p:nvSpPr>
          <p:cNvPr id="21" name="Text Placeholder 22">
            <a:extLst>
              <a:ext uri="{FF2B5EF4-FFF2-40B4-BE49-F238E27FC236}">
                <a16:creationId xmlns:a16="http://schemas.microsoft.com/office/drawing/2014/main" id="{B7406508-9FF1-5371-5CDE-4199AC051777}"/>
              </a:ext>
            </a:extLst>
          </p:cNvPr>
          <p:cNvSpPr>
            <a:spLocks noGrp="1"/>
          </p:cNvSpPr>
          <p:nvPr>
            <p:ph type="body" sz="quarter" idx="20" hasCustomPrompt="1"/>
          </p:nvPr>
        </p:nvSpPr>
        <p:spPr>
          <a:xfrm>
            <a:off x="8514296" y="722526"/>
            <a:ext cx="3251200" cy="1182166"/>
          </a:xfrm>
          <a:prstGeom prst="rect">
            <a:avLst/>
          </a:prstGeom>
        </p:spPr>
        <p:txBody>
          <a:bodyPr/>
          <a:lstStyle>
            <a:lvl1pPr marL="0" indent="0">
              <a:buNone/>
              <a:defRPr sz="3000" b="1" i="0" baseline="0">
                <a:solidFill>
                  <a:srgbClr val="4B4B51"/>
                </a:solidFill>
                <a:latin typeface="+mn-lt"/>
              </a:defRPr>
            </a:lvl1pPr>
          </a:lstStyle>
          <a:p>
            <a:pPr lvl="0"/>
            <a:r>
              <a:rPr lang="en-GB"/>
              <a:t>Title</a:t>
            </a:r>
          </a:p>
        </p:txBody>
      </p:sp>
      <p:pic>
        <p:nvPicPr>
          <p:cNvPr id="31" name="carbongaplogo.png" descr="carbongaplogo.png">
            <a:extLst>
              <a:ext uri="{FF2B5EF4-FFF2-40B4-BE49-F238E27FC236}">
                <a16:creationId xmlns:a16="http://schemas.microsoft.com/office/drawing/2014/main" id="{4E0258F3-215A-190F-4639-516E2D9445B2}"/>
              </a:ext>
            </a:extLst>
          </p:cNvPr>
          <p:cNvPicPr>
            <a:picLocks noChangeAspect="1"/>
          </p:cNvPicPr>
          <p:nvPr userDrawn="1"/>
        </p:nvPicPr>
        <p:blipFill>
          <a:blip r:embed="rId3"/>
          <a:stretch>
            <a:fillRect/>
          </a:stretch>
        </p:blipFill>
        <p:spPr>
          <a:xfrm>
            <a:off x="10616912" y="159331"/>
            <a:ext cx="1427259" cy="560072"/>
          </a:xfrm>
          <a:prstGeom prst="rect">
            <a:avLst/>
          </a:prstGeom>
          <a:ln w="12700">
            <a:miter lim="400000"/>
          </a:ln>
        </p:spPr>
      </p:pic>
      <p:sp>
        <p:nvSpPr>
          <p:cNvPr id="2" name="Text Placeholder 12">
            <a:extLst>
              <a:ext uri="{FF2B5EF4-FFF2-40B4-BE49-F238E27FC236}">
                <a16:creationId xmlns:a16="http://schemas.microsoft.com/office/drawing/2014/main" id="{FFC8F057-7DC5-6111-60C2-3589B85DB556}"/>
              </a:ext>
            </a:extLst>
          </p:cNvPr>
          <p:cNvSpPr>
            <a:spLocks noGrp="1"/>
          </p:cNvSpPr>
          <p:nvPr>
            <p:ph type="body" sz="quarter" idx="14" hasCustomPrompt="1"/>
          </p:nvPr>
        </p:nvSpPr>
        <p:spPr>
          <a:xfrm>
            <a:off x="4618689" y="4089023"/>
            <a:ext cx="2969636" cy="2061383"/>
          </a:xfrm>
          <a:prstGeom prst="rect">
            <a:avLst/>
          </a:prstGeom>
        </p:spPr>
        <p:txBody>
          <a:bodyPr/>
          <a:lstStyle>
            <a:lvl1pPr marL="228600" indent="-228600">
              <a:buFont typeface="Arial" panose="020B0604020202020204" pitchFamily="34" charset="0"/>
              <a:buChar char="•"/>
              <a:defRPr sz="1800" baseline="0">
                <a:solidFill>
                  <a:schemeClr val="bg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 points to go here</a:t>
            </a:r>
          </a:p>
          <a:p>
            <a:pPr lvl="1"/>
            <a:endParaRPr lang="en-US" dirty="0"/>
          </a:p>
        </p:txBody>
      </p:sp>
      <p:sp>
        <p:nvSpPr>
          <p:cNvPr id="3" name="Text Placeholder 12">
            <a:extLst>
              <a:ext uri="{FF2B5EF4-FFF2-40B4-BE49-F238E27FC236}">
                <a16:creationId xmlns:a16="http://schemas.microsoft.com/office/drawing/2014/main" id="{30BC2804-7105-0EA7-AC87-284D18BEB121}"/>
              </a:ext>
            </a:extLst>
          </p:cNvPr>
          <p:cNvSpPr>
            <a:spLocks noGrp="1"/>
          </p:cNvSpPr>
          <p:nvPr>
            <p:ph type="body" sz="quarter" idx="18" hasCustomPrompt="1"/>
          </p:nvPr>
        </p:nvSpPr>
        <p:spPr>
          <a:xfrm>
            <a:off x="413128" y="4089023"/>
            <a:ext cx="3264577"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Bullets points to go here</a:t>
            </a:r>
          </a:p>
          <a:p>
            <a:pPr lvl="1"/>
            <a:endParaRPr lang="en-US" dirty="0"/>
          </a:p>
        </p:txBody>
      </p:sp>
      <p:sp>
        <p:nvSpPr>
          <p:cNvPr id="4" name="Text Placeholder 12">
            <a:extLst>
              <a:ext uri="{FF2B5EF4-FFF2-40B4-BE49-F238E27FC236}">
                <a16:creationId xmlns:a16="http://schemas.microsoft.com/office/drawing/2014/main" id="{4BF7411B-989C-FC0D-F1FA-4BDB35433556}"/>
              </a:ext>
            </a:extLst>
          </p:cNvPr>
          <p:cNvSpPr>
            <a:spLocks noGrp="1"/>
          </p:cNvSpPr>
          <p:nvPr>
            <p:ph type="body" sz="quarter" idx="23" hasCustomPrompt="1"/>
          </p:nvPr>
        </p:nvSpPr>
        <p:spPr>
          <a:xfrm>
            <a:off x="8531183" y="4089023"/>
            <a:ext cx="3112178" cy="2061383"/>
          </a:xfrm>
          <a:prstGeom prst="rect">
            <a:avLst/>
          </a:prstGeom>
        </p:spPr>
        <p:txBody>
          <a:bodyPr/>
          <a:lstStyle>
            <a:lvl1pPr marL="228600" indent="-228600">
              <a:buFont typeface="Arial" panose="020B0604020202020204" pitchFamily="34" charset="0"/>
              <a:buChar char="•"/>
              <a:defRPr sz="1800" baseline="0">
                <a:solidFill>
                  <a:srgbClr val="4B4B51"/>
                </a:solidFill>
              </a:defRPr>
            </a:lvl1pPr>
            <a:lvl2pPr marL="304800" indent="0">
              <a:buNone/>
              <a:defRPr sz="1800">
                <a:solidFill>
                  <a:schemeClr val="bg1"/>
                </a:solidFill>
              </a:defRPr>
            </a:lvl2pPr>
            <a:lvl3pPr marL="609600" indent="0">
              <a:buNone/>
              <a:defRPr sz="1800">
                <a:solidFill>
                  <a:schemeClr val="bg1"/>
                </a:solidFill>
              </a:defRPr>
            </a:lvl3pPr>
            <a:lvl4pPr marL="914400" indent="0">
              <a:buNone/>
              <a:defRPr sz="1800">
                <a:solidFill>
                  <a:schemeClr val="bg1"/>
                </a:solidFill>
              </a:defRPr>
            </a:lvl4pPr>
            <a:lvl5pPr marL="1219200" indent="0">
              <a:buNone/>
              <a:defRPr sz="1800">
                <a:solidFill>
                  <a:schemeClr val="bg1"/>
                </a:solidFill>
              </a:defRPr>
            </a:lvl5pPr>
          </a:lstStyle>
          <a:p>
            <a:pPr lvl="0"/>
            <a:r>
              <a:rPr lang="en-GB" dirty="0"/>
              <a:t>Bullets points to go here</a:t>
            </a:r>
          </a:p>
          <a:p>
            <a:pPr lvl="1"/>
            <a:endParaRPr lang="en-US" dirty="0"/>
          </a:p>
        </p:txBody>
      </p:sp>
      <p:sp>
        <p:nvSpPr>
          <p:cNvPr id="6" name="Body Level One…">
            <a:extLst>
              <a:ext uri="{FF2B5EF4-FFF2-40B4-BE49-F238E27FC236}">
                <a16:creationId xmlns:a16="http://schemas.microsoft.com/office/drawing/2014/main" id="{23B1A00C-493D-5B79-30FA-CBE999E2C3A7}"/>
              </a:ext>
            </a:extLst>
          </p:cNvPr>
          <p:cNvSpPr txBox="1">
            <a:spLocks noGrp="1"/>
          </p:cNvSpPr>
          <p:nvPr>
            <p:ph type="body" sz="half" idx="1" hasCustomPrompt="1"/>
          </p:nvPr>
        </p:nvSpPr>
        <p:spPr>
          <a:xfrm>
            <a:off x="396241" y="205062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
        <p:nvSpPr>
          <p:cNvPr id="7" name="Body Level One…">
            <a:extLst>
              <a:ext uri="{FF2B5EF4-FFF2-40B4-BE49-F238E27FC236}">
                <a16:creationId xmlns:a16="http://schemas.microsoft.com/office/drawing/2014/main" id="{10CD7C64-32D5-3086-AB62-343211D76632}"/>
              </a:ext>
            </a:extLst>
          </p:cNvPr>
          <p:cNvSpPr txBox="1">
            <a:spLocks noGrp="1"/>
          </p:cNvSpPr>
          <p:nvPr>
            <p:ph type="body" sz="half" idx="24" hasCustomPrompt="1"/>
          </p:nvPr>
        </p:nvSpPr>
        <p:spPr>
          <a:xfrm>
            <a:off x="4543322" y="2085292"/>
            <a:ext cx="3105357" cy="1678988"/>
          </a:xfrm>
          <a:prstGeom prst="rect">
            <a:avLst/>
          </a:prstGeom>
        </p:spPr>
        <p:txBody>
          <a:bodyPr/>
          <a:lstStyle>
            <a:lvl1pPr marL="0" indent="0" algn="l">
              <a:buNone/>
              <a:defRPr sz="1800" baseline="0">
                <a:solidFill>
                  <a:schemeClr val="bg1"/>
                </a:solidFill>
              </a:defRPr>
            </a:lvl1pPr>
            <a:lvl2pPr marL="304800" indent="0" algn="l">
              <a:buNone/>
              <a:defRPr sz="1800">
                <a:solidFill>
                  <a:schemeClr val="bg1"/>
                </a:solidFill>
              </a:defRPr>
            </a:lvl2pPr>
            <a:lvl3pPr marL="609600" indent="0" algn="l">
              <a:buNone/>
              <a:defRPr sz="1800">
                <a:solidFill>
                  <a:schemeClr val="bg1"/>
                </a:solidFill>
              </a:defRPr>
            </a:lvl3pPr>
            <a:lvl4pPr marL="914400" indent="0" algn="l">
              <a:buNone/>
              <a:defRPr sz="1800">
                <a:solidFill>
                  <a:schemeClr val="bg1"/>
                </a:solidFill>
              </a:defRPr>
            </a:lvl4pPr>
            <a:lvl5pPr marL="1219200" indent="0" algn="l">
              <a:buNone/>
              <a:defRPr sz="1800">
                <a:solidFill>
                  <a:schemeClr val="bg1"/>
                </a:solidFill>
              </a:defRPr>
            </a:lvl5pPr>
          </a:lstStyle>
          <a:p>
            <a:r>
              <a:rPr lang="en-GB" dirty="0"/>
              <a:t>Slide bullet text</a:t>
            </a:r>
          </a:p>
          <a:p>
            <a:pPr lvl="1"/>
            <a:endParaRPr lang="en-GB" dirty="0"/>
          </a:p>
          <a:p>
            <a:pPr lvl="2"/>
            <a:endParaRPr dirty="0"/>
          </a:p>
          <a:p>
            <a:pPr lvl="3"/>
            <a:endParaRPr dirty="0"/>
          </a:p>
          <a:p>
            <a:pPr lvl="4"/>
            <a:endParaRPr dirty="0"/>
          </a:p>
        </p:txBody>
      </p:sp>
      <p:sp>
        <p:nvSpPr>
          <p:cNvPr id="8" name="Body Level One…">
            <a:extLst>
              <a:ext uri="{FF2B5EF4-FFF2-40B4-BE49-F238E27FC236}">
                <a16:creationId xmlns:a16="http://schemas.microsoft.com/office/drawing/2014/main" id="{A62243B6-B31D-CA57-0DE4-8EEC94F41733}"/>
              </a:ext>
            </a:extLst>
          </p:cNvPr>
          <p:cNvSpPr txBox="1">
            <a:spLocks noGrp="1"/>
          </p:cNvSpPr>
          <p:nvPr>
            <p:ph type="body" sz="half" idx="25" hasCustomPrompt="1"/>
          </p:nvPr>
        </p:nvSpPr>
        <p:spPr>
          <a:xfrm>
            <a:off x="8538004" y="2061631"/>
            <a:ext cx="3105357" cy="1678988"/>
          </a:xfrm>
          <a:prstGeom prst="rect">
            <a:avLst/>
          </a:prstGeom>
        </p:spPr>
        <p:txBody>
          <a:bodyPr/>
          <a:lstStyle>
            <a:lvl1pPr marL="0" indent="0" algn="l">
              <a:buNone/>
              <a:defRPr sz="1800" baseline="0">
                <a:solidFill>
                  <a:srgbClr val="4B4B50"/>
                </a:solidFill>
              </a:defRPr>
            </a:lvl1pPr>
            <a:lvl2pPr marL="304800" indent="0" algn="l">
              <a:buNone/>
              <a:defRPr sz="1800">
                <a:solidFill>
                  <a:srgbClr val="4B4B50"/>
                </a:solidFill>
              </a:defRPr>
            </a:lvl2pPr>
            <a:lvl3pPr marL="609600" indent="0" algn="l">
              <a:buNone/>
              <a:defRPr sz="1800">
                <a:solidFill>
                  <a:srgbClr val="4B4B50"/>
                </a:solidFill>
              </a:defRPr>
            </a:lvl3pPr>
            <a:lvl4pPr marL="914400" indent="0" algn="l">
              <a:buNone/>
              <a:defRPr sz="1800">
                <a:solidFill>
                  <a:srgbClr val="4B4B50"/>
                </a:solidFill>
              </a:defRPr>
            </a:lvl4pPr>
            <a:lvl5pPr marL="1219200" indent="0" algn="l">
              <a:buNone/>
              <a:defRPr sz="1800">
                <a:solidFill>
                  <a:srgbClr val="4B4B50"/>
                </a:solidFill>
              </a:defRPr>
            </a:lvl5pPr>
          </a:lstStyle>
          <a:p>
            <a:r>
              <a:rPr lang="en-GB" dirty="0"/>
              <a:t>Slide bullet text</a:t>
            </a:r>
          </a:p>
          <a:p>
            <a:pPr lvl="1"/>
            <a:endParaRPr lang="en-GB" dirty="0"/>
          </a:p>
          <a:p>
            <a:pPr lvl="2"/>
            <a:endParaRPr dirty="0"/>
          </a:p>
          <a:p>
            <a:pPr lvl="3"/>
            <a:endParaRPr dirty="0"/>
          </a:p>
          <a:p>
            <a:pPr lvl="4"/>
            <a:endParaRPr dirty="0"/>
          </a:p>
        </p:txBody>
      </p:sp>
    </p:spTree>
    <p:extLst>
      <p:ext uri="{BB962C8B-B14F-4D97-AF65-F5344CB8AC3E}">
        <p14:creationId xmlns:p14="http://schemas.microsoft.com/office/powerpoint/2010/main" val="585776314"/>
      </p:ext>
    </p:extLst>
  </p:cSld>
  <p:clrMapOvr>
    <a:masterClrMapping/>
  </p:clrMapOvr>
  <p:transition spd="med"/>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4_Titl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2B095F0-E121-82C1-ACB0-75E13A99506F}"/>
              </a:ext>
            </a:extLst>
          </p:cNvPr>
          <p:cNvSpPr>
            <a:spLocks noGrp="1"/>
          </p:cNvSpPr>
          <p:nvPr>
            <p:ph type="pic" sz="quarter" idx="10"/>
          </p:nvPr>
        </p:nvSpPr>
        <p:spPr>
          <a:xfrm>
            <a:off x="-1" y="0"/>
            <a:ext cx="6096000" cy="6858000"/>
          </a:xfrm>
          <a:prstGeom prst="rect">
            <a:avLst/>
          </a:prstGeom>
        </p:spPr>
        <p:txBody>
          <a:bodyPr/>
          <a:lstStyle/>
          <a:p>
            <a:endParaRPr lang="en-US"/>
          </a:p>
        </p:txBody>
      </p:sp>
      <p:sp>
        <p:nvSpPr>
          <p:cNvPr id="5" name="Rectangle 4">
            <a:extLst>
              <a:ext uri="{FF2B5EF4-FFF2-40B4-BE49-F238E27FC236}">
                <a16:creationId xmlns:a16="http://schemas.microsoft.com/office/drawing/2014/main" id="{268EE5D6-A674-7092-23E6-06F25B376A8F}"/>
              </a:ext>
            </a:extLst>
          </p:cNvPr>
          <p:cNvSpPr/>
          <p:nvPr userDrawn="1"/>
        </p:nvSpPr>
        <p:spPr>
          <a:xfrm>
            <a:off x="6096000" y="3279222"/>
            <a:ext cx="6095999" cy="297517"/>
          </a:xfrm>
          <a:prstGeom prst="rect">
            <a:avLst/>
          </a:prstGeom>
          <a:solidFill>
            <a:srgbClr val="008A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3" name="carbongaplogo.png" descr="carbongaplogo.png">
            <a:extLst>
              <a:ext uri="{FF2B5EF4-FFF2-40B4-BE49-F238E27FC236}">
                <a16:creationId xmlns:a16="http://schemas.microsoft.com/office/drawing/2014/main" id="{D9EF9C76-67A7-2959-07F2-1510C604788F}"/>
              </a:ext>
            </a:extLst>
          </p:cNvPr>
          <p:cNvPicPr>
            <a:picLocks noChangeAspect="1"/>
          </p:cNvPicPr>
          <p:nvPr userDrawn="1"/>
        </p:nvPicPr>
        <p:blipFill>
          <a:blip r:embed="rId2"/>
          <a:stretch>
            <a:fillRect/>
          </a:stretch>
        </p:blipFill>
        <p:spPr>
          <a:xfrm>
            <a:off x="258984" y="164860"/>
            <a:ext cx="2337397" cy="917221"/>
          </a:xfrm>
          <a:prstGeom prst="rect">
            <a:avLst/>
          </a:prstGeom>
          <a:ln w="12700">
            <a:miter lim="400000"/>
          </a:ln>
        </p:spPr>
      </p:pic>
      <p:sp>
        <p:nvSpPr>
          <p:cNvPr id="4" name="Title 3">
            <a:extLst>
              <a:ext uri="{FF2B5EF4-FFF2-40B4-BE49-F238E27FC236}">
                <a16:creationId xmlns:a16="http://schemas.microsoft.com/office/drawing/2014/main" id="{865B5D99-D185-C01D-3837-CA8291D40EF1}"/>
              </a:ext>
            </a:extLst>
          </p:cNvPr>
          <p:cNvSpPr>
            <a:spLocks noGrp="1"/>
          </p:cNvSpPr>
          <p:nvPr>
            <p:ph type="title" hasCustomPrompt="1"/>
          </p:nvPr>
        </p:nvSpPr>
        <p:spPr>
          <a:xfrm>
            <a:off x="6359236" y="3966042"/>
            <a:ext cx="4197928" cy="886839"/>
          </a:xfrm>
        </p:spPr>
        <p:txBody>
          <a:bodyPr anchor="b" anchorCtr="0">
            <a:normAutofit/>
          </a:bodyPr>
          <a:lstStyle>
            <a:lvl1pPr algn="l">
              <a:lnSpc>
                <a:spcPct val="100000"/>
              </a:lnSpc>
              <a:defRPr sz="2700" b="1" spc="0" baseline="0">
                <a:solidFill>
                  <a:schemeClr val="bg1"/>
                </a:solidFill>
              </a:defRPr>
            </a:lvl1pPr>
          </a:lstStyle>
          <a:p>
            <a:r>
              <a:rPr lang="en-GB"/>
              <a:t>CLICK TO EDIT MASTER TITLE STYLE</a:t>
            </a:r>
            <a:endParaRPr lang="en-US"/>
          </a:p>
        </p:txBody>
      </p:sp>
      <p:sp>
        <p:nvSpPr>
          <p:cNvPr id="12" name="Text Placeholder 11">
            <a:extLst>
              <a:ext uri="{FF2B5EF4-FFF2-40B4-BE49-F238E27FC236}">
                <a16:creationId xmlns:a16="http://schemas.microsoft.com/office/drawing/2014/main" id="{D3694A34-E5E6-F98A-7BED-F63DAAEA063B}"/>
              </a:ext>
            </a:extLst>
          </p:cNvPr>
          <p:cNvSpPr>
            <a:spLocks noGrp="1"/>
          </p:cNvSpPr>
          <p:nvPr>
            <p:ph type="body" sz="quarter" idx="11"/>
          </p:nvPr>
        </p:nvSpPr>
        <p:spPr>
          <a:xfrm>
            <a:off x="6359236" y="4899567"/>
            <a:ext cx="4197928" cy="463776"/>
          </a:xfrm>
          <a:prstGeom prst="rect">
            <a:avLst/>
          </a:prstGeom>
        </p:spPr>
        <p:txBody>
          <a:bodyPr/>
          <a:lstStyle>
            <a:lvl1pPr marL="0" indent="0" algn="l">
              <a:buNone/>
              <a:defRPr sz="1750">
                <a:solidFill>
                  <a:schemeClr val="bg1"/>
                </a:solidFill>
              </a:defRPr>
            </a:lvl1pPr>
            <a:lvl2pPr marL="304800" indent="0" algn="l">
              <a:buNone/>
              <a:defRPr sz="2250">
                <a:solidFill>
                  <a:schemeClr val="bg1"/>
                </a:solidFill>
              </a:defRPr>
            </a:lvl2pPr>
            <a:lvl3pPr marL="609600" indent="0" algn="l">
              <a:buNone/>
              <a:defRPr sz="2250">
                <a:solidFill>
                  <a:schemeClr val="bg1"/>
                </a:solidFill>
              </a:defRPr>
            </a:lvl3pPr>
            <a:lvl4pPr marL="914400" indent="0" algn="l">
              <a:buNone/>
              <a:defRPr sz="2250">
                <a:solidFill>
                  <a:schemeClr val="bg1"/>
                </a:solidFill>
              </a:defRPr>
            </a:lvl4pPr>
            <a:lvl5pPr marL="1219200" indent="0" algn="l">
              <a:buNone/>
              <a:defRPr sz="2250">
                <a:solidFill>
                  <a:schemeClr val="bg1"/>
                </a:solidFill>
              </a:defRPr>
            </a:lvl5pPr>
          </a:lstStyle>
          <a:p>
            <a:pPr lvl="0"/>
            <a:endParaRPr lang="en-US"/>
          </a:p>
        </p:txBody>
      </p:sp>
      <p:sp>
        <p:nvSpPr>
          <p:cNvPr id="7" name="Text Placeholder 11">
            <a:extLst>
              <a:ext uri="{FF2B5EF4-FFF2-40B4-BE49-F238E27FC236}">
                <a16:creationId xmlns:a16="http://schemas.microsoft.com/office/drawing/2014/main" id="{3D7805E6-7A64-88B7-3543-7610E8DCA3CD}"/>
              </a:ext>
            </a:extLst>
          </p:cNvPr>
          <p:cNvSpPr>
            <a:spLocks noGrp="1"/>
          </p:cNvSpPr>
          <p:nvPr>
            <p:ph type="body" sz="quarter" idx="12"/>
          </p:nvPr>
        </p:nvSpPr>
        <p:spPr>
          <a:xfrm>
            <a:off x="6359236" y="5386181"/>
            <a:ext cx="4197928" cy="463776"/>
          </a:xfrm>
          <a:prstGeom prst="rect">
            <a:avLst/>
          </a:prstGeom>
        </p:spPr>
        <p:txBody>
          <a:bodyPr/>
          <a:lstStyle>
            <a:lvl1pPr marL="0" indent="0" algn="l">
              <a:buNone/>
              <a:defRPr sz="1000">
                <a:solidFill>
                  <a:schemeClr val="bg1"/>
                </a:solidFill>
              </a:defRPr>
            </a:lvl1pPr>
            <a:lvl2pPr marL="304800" indent="0" algn="l">
              <a:buNone/>
              <a:defRPr sz="2250">
                <a:solidFill>
                  <a:schemeClr val="bg1"/>
                </a:solidFill>
              </a:defRPr>
            </a:lvl2pPr>
            <a:lvl3pPr marL="609600" indent="0" algn="l">
              <a:buNone/>
              <a:defRPr sz="2250">
                <a:solidFill>
                  <a:schemeClr val="bg1"/>
                </a:solidFill>
              </a:defRPr>
            </a:lvl3pPr>
            <a:lvl4pPr marL="914400" indent="0" algn="l">
              <a:buNone/>
              <a:defRPr sz="2250">
                <a:solidFill>
                  <a:schemeClr val="bg1"/>
                </a:solidFill>
              </a:defRPr>
            </a:lvl4pPr>
            <a:lvl5pPr marL="1219200" indent="0" algn="l">
              <a:buNone/>
              <a:defRPr sz="2250">
                <a:solidFill>
                  <a:schemeClr val="bg1"/>
                </a:solidFill>
              </a:defRPr>
            </a:lvl5pPr>
          </a:lstStyle>
          <a:p>
            <a:pPr lvl="0"/>
            <a:endParaRPr lang="en-US"/>
          </a:p>
        </p:txBody>
      </p:sp>
      <p:sp>
        <p:nvSpPr>
          <p:cNvPr id="17" name="Rectangle 16">
            <a:extLst>
              <a:ext uri="{FF2B5EF4-FFF2-40B4-BE49-F238E27FC236}">
                <a16:creationId xmlns:a16="http://schemas.microsoft.com/office/drawing/2014/main" id="{9DD001E8-0A1B-7BBC-474B-173FF9770D4E}"/>
              </a:ext>
            </a:extLst>
          </p:cNvPr>
          <p:cNvSpPr/>
          <p:nvPr userDrawn="1"/>
        </p:nvSpPr>
        <p:spPr>
          <a:xfrm>
            <a:off x="6096000" y="3069302"/>
            <a:ext cx="5850732"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
        <p:nvSpPr>
          <p:cNvPr id="18" name="Rectangle 17">
            <a:extLst>
              <a:ext uri="{FF2B5EF4-FFF2-40B4-BE49-F238E27FC236}">
                <a16:creationId xmlns:a16="http://schemas.microsoft.com/office/drawing/2014/main" id="{8A9C0CF3-8D63-FBFF-0B67-57D3723CE5D0}"/>
              </a:ext>
            </a:extLst>
          </p:cNvPr>
          <p:cNvSpPr/>
          <p:nvPr userDrawn="1"/>
        </p:nvSpPr>
        <p:spPr>
          <a:xfrm>
            <a:off x="4659631" y="3974135"/>
            <a:ext cx="1436369"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spTree>
    <p:extLst>
      <p:ext uri="{BB962C8B-B14F-4D97-AF65-F5344CB8AC3E}">
        <p14:creationId xmlns:p14="http://schemas.microsoft.com/office/powerpoint/2010/main" val="2091520294"/>
      </p:ext>
    </p:extLst>
  </p:cSld>
  <p:clrMapOvr>
    <a:masterClrMapping/>
  </p:clrMapOvr>
  <p:transition spd="med"/>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9_Title">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8C826108-7631-5581-DBB6-516F818F1100}"/>
              </a:ext>
            </a:extLst>
          </p:cNvPr>
          <p:cNvSpPr>
            <a:spLocks noGrp="1"/>
          </p:cNvSpPr>
          <p:nvPr>
            <p:ph type="pic" sz="quarter" idx="14"/>
          </p:nvPr>
        </p:nvSpPr>
        <p:spPr>
          <a:xfrm>
            <a:off x="4039054" y="0"/>
            <a:ext cx="4089822" cy="6858000"/>
          </a:xfrm>
          <a:prstGeom prst="rect">
            <a:avLst/>
          </a:prstGeom>
        </p:spPr>
        <p:txBody>
          <a:bodyPr/>
          <a:lstStyle/>
          <a:p>
            <a:endParaRPr lang="en-US"/>
          </a:p>
        </p:txBody>
      </p:sp>
      <p:sp>
        <p:nvSpPr>
          <p:cNvPr id="19" name="Picture Placeholder 6">
            <a:extLst>
              <a:ext uri="{FF2B5EF4-FFF2-40B4-BE49-F238E27FC236}">
                <a16:creationId xmlns:a16="http://schemas.microsoft.com/office/drawing/2014/main" id="{6B53A762-59F0-5330-FD28-C6796BC23B4B}"/>
              </a:ext>
            </a:extLst>
          </p:cNvPr>
          <p:cNvSpPr>
            <a:spLocks noGrp="1"/>
          </p:cNvSpPr>
          <p:nvPr>
            <p:ph type="pic" sz="quarter" idx="15"/>
          </p:nvPr>
        </p:nvSpPr>
        <p:spPr>
          <a:xfrm>
            <a:off x="-74882" y="0"/>
            <a:ext cx="4138008" cy="6858000"/>
          </a:xfrm>
          <a:prstGeom prst="rect">
            <a:avLst/>
          </a:prstGeom>
        </p:spPr>
        <p:txBody>
          <a:bodyPr/>
          <a:lstStyle/>
          <a:p>
            <a:endParaRPr lang="en-US"/>
          </a:p>
        </p:txBody>
      </p:sp>
      <p:sp>
        <p:nvSpPr>
          <p:cNvPr id="2" name="Picture Placeholder 8">
            <a:extLst>
              <a:ext uri="{FF2B5EF4-FFF2-40B4-BE49-F238E27FC236}">
                <a16:creationId xmlns:a16="http://schemas.microsoft.com/office/drawing/2014/main" id="{7A20085B-CBE5-DE89-EEF5-79F6CD84289E}"/>
              </a:ext>
            </a:extLst>
          </p:cNvPr>
          <p:cNvSpPr>
            <a:spLocks noGrp="1"/>
          </p:cNvSpPr>
          <p:nvPr>
            <p:ph type="pic" sz="quarter" idx="33" hasCustomPrompt="1"/>
          </p:nvPr>
        </p:nvSpPr>
        <p:spPr>
          <a:xfrm>
            <a:off x="10688638" y="222250"/>
            <a:ext cx="1272382" cy="432594"/>
          </a:xfrm>
          <a:prstGeom prst="rect">
            <a:avLst/>
          </a:prstGeom>
        </p:spPr>
        <p:txBody>
          <a:bodyPr/>
          <a:lstStyle/>
          <a:p>
            <a:r>
              <a:rPr lang="en-US"/>
              <a:t>logo</a:t>
            </a:r>
          </a:p>
        </p:txBody>
      </p:sp>
      <p:sp>
        <p:nvSpPr>
          <p:cNvPr id="13" name="Text Placeholder 12">
            <a:extLst>
              <a:ext uri="{FF2B5EF4-FFF2-40B4-BE49-F238E27FC236}">
                <a16:creationId xmlns:a16="http://schemas.microsoft.com/office/drawing/2014/main" id="{D043FDF7-3042-2CB4-D7D9-7AA13B366F04}"/>
              </a:ext>
            </a:extLst>
          </p:cNvPr>
          <p:cNvSpPr>
            <a:spLocks noGrp="1"/>
          </p:cNvSpPr>
          <p:nvPr>
            <p:ph type="body" sz="quarter" idx="10"/>
          </p:nvPr>
        </p:nvSpPr>
        <p:spPr>
          <a:xfrm>
            <a:off x="187809" y="1330345"/>
            <a:ext cx="3591973" cy="1371600"/>
          </a:xfrm>
          <a:prstGeom prst="rect">
            <a:avLst/>
          </a:prstGeom>
        </p:spPr>
        <p:txBody>
          <a:bodyPr/>
          <a:lstStyle>
            <a:lvl1pPr marL="0" indent="0">
              <a:buNone/>
              <a:defRPr sz="1800">
                <a:solidFill>
                  <a:srgbClr val="4B4B51"/>
                </a:solidFill>
                <a:latin typeface="Poppins SemiBold" panose="00000700000000000000" pitchFamily="2" charset="0"/>
                <a:cs typeface="Poppins SemiBold" panose="00000700000000000000" pitchFamily="2" charset="0"/>
              </a:defRPr>
            </a:lvl1pPr>
            <a:lvl2pPr marL="304800" indent="0">
              <a:buNone/>
              <a:defRPr sz="1800">
                <a:solidFill>
                  <a:srgbClr val="4B4B51"/>
                </a:solidFill>
                <a:latin typeface="Poppins SemiBold" panose="00000700000000000000" pitchFamily="2" charset="0"/>
                <a:cs typeface="Poppins SemiBold" panose="00000700000000000000" pitchFamily="2" charset="0"/>
              </a:defRPr>
            </a:lvl2pPr>
            <a:lvl3pPr marL="609600" indent="0">
              <a:buNone/>
              <a:defRPr sz="1800">
                <a:solidFill>
                  <a:srgbClr val="4B4B51"/>
                </a:solidFill>
                <a:latin typeface="Poppins SemiBold" panose="00000700000000000000" pitchFamily="2" charset="0"/>
                <a:cs typeface="Poppins SemiBold" panose="00000700000000000000" pitchFamily="2" charset="0"/>
              </a:defRPr>
            </a:lvl3pPr>
            <a:lvl4pPr marL="914400" indent="0">
              <a:buNone/>
              <a:defRPr sz="1800">
                <a:solidFill>
                  <a:srgbClr val="4B4B51"/>
                </a:solidFill>
                <a:latin typeface="Poppins SemiBold" panose="00000700000000000000" pitchFamily="2" charset="0"/>
                <a:cs typeface="Poppins SemiBold" panose="00000700000000000000" pitchFamily="2" charset="0"/>
              </a:defRPr>
            </a:lvl4pPr>
            <a:lvl5pPr marL="1219200" indent="0">
              <a:buNone/>
              <a:defRPr sz="1800">
                <a:solidFill>
                  <a:srgbClr val="4B4B51"/>
                </a:solidFill>
                <a:latin typeface="Poppins SemiBold" panose="00000700000000000000" pitchFamily="2" charset="0"/>
                <a:cs typeface="Poppins SemiBold" panose="00000700000000000000"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12">
            <a:extLst>
              <a:ext uri="{FF2B5EF4-FFF2-40B4-BE49-F238E27FC236}">
                <a16:creationId xmlns:a16="http://schemas.microsoft.com/office/drawing/2014/main" id="{2A5D3D5E-E909-34BB-3915-6600729CE7D6}"/>
              </a:ext>
            </a:extLst>
          </p:cNvPr>
          <p:cNvSpPr>
            <a:spLocks noGrp="1"/>
          </p:cNvSpPr>
          <p:nvPr>
            <p:ph type="body" sz="quarter" idx="11"/>
          </p:nvPr>
        </p:nvSpPr>
        <p:spPr>
          <a:xfrm>
            <a:off x="4295512" y="1330345"/>
            <a:ext cx="3553088" cy="1371600"/>
          </a:xfrm>
          <a:prstGeom prst="rect">
            <a:avLst/>
          </a:prstGeom>
        </p:spPr>
        <p:txBody>
          <a:bodyPr/>
          <a:lstStyle>
            <a:lvl1pPr marL="0" indent="0">
              <a:buNone/>
              <a:defRPr sz="1800">
                <a:solidFill>
                  <a:srgbClr val="4B4B51"/>
                </a:solidFill>
                <a:latin typeface="Poppins SemiBold" panose="00000700000000000000" pitchFamily="2" charset="0"/>
                <a:cs typeface="Poppins SemiBold" panose="00000700000000000000" pitchFamily="2" charset="0"/>
              </a:defRPr>
            </a:lvl1pPr>
            <a:lvl2pPr marL="304800" indent="0">
              <a:buNone/>
              <a:defRPr sz="1800">
                <a:solidFill>
                  <a:srgbClr val="4B4B51"/>
                </a:solidFill>
                <a:latin typeface="Poppins SemiBold" panose="00000700000000000000" pitchFamily="2" charset="0"/>
                <a:cs typeface="Poppins SemiBold" panose="00000700000000000000" pitchFamily="2" charset="0"/>
              </a:defRPr>
            </a:lvl2pPr>
            <a:lvl3pPr marL="609600" indent="0">
              <a:buNone/>
              <a:defRPr sz="1800">
                <a:solidFill>
                  <a:srgbClr val="4B4B51"/>
                </a:solidFill>
                <a:latin typeface="Poppins SemiBold" panose="00000700000000000000" pitchFamily="2" charset="0"/>
                <a:cs typeface="Poppins SemiBold" panose="00000700000000000000" pitchFamily="2" charset="0"/>
              </a:defRPr>
            </a:lvl3pPr>
            <a:lvl4pPr marL="914400" indent="0">
              <a:buNone/>
              <a:defRPr sz="1800">
                <a:solidFill>
                  <a:srgbClr val="4B4B51"/>
                </a:solidFill>
                <a:latin typeface="Poppins SemiBold" panose="00000700000000000000" pitchFamily="2" charset="0"/>
                <a:cs typeface="Poppins SemiBold" panose="00000700000000000000" pitchFamily="2" charset="0"/>
              </a:defRPr>
            </a:lvl4pPr>
            <a:lvl5pPr marL="1219200" indent="0">
              <a:buNone/>
              <a:defRPr sz="1800">
                <a:solidFill>
                  <a:srgbClr val="4B4B51"/>
                </a:solidFill>
                <a:latin typeface="Poppins SemiBold" panose="00000700000000000000" pitchFamily="2" charset="0"/>
                <a:cs typeface="Poppins SemiBold" panose="000007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12">
            <a:extLst>
              <a:ext uri="{FF2B5EF4-FFF2-40B4-BE49-F238E27FC236}">
                <a16:creationId xmlns:a16="http://schemas.microsoft.com/office/drawing/2014/main" id="{C3F86BA7-CF61-D88D-CB54-C55FD3F4321E}"/>
              </a:ext>
            </a:extLst>
          </p:cNvPr>
          <p:cNvSpPr>
            <a:spLocks noGrp="1"/>
          </p:cNvSpPr>
          <p:nvPr>
            <p:ph type="body" sz="quarter" idx="12"/>
          </p:nvPr>
        </p:nvSpPr>
        <p:spPr>
          <a:xfrm>
            <a:off x="8298554" y="1330345"/>
            <a:ext cx="3591972" cy="1371600"/>
          </a:xfrm>
          <a:prstGeom prst="rect">
            <a:avLst/>
          </a:prstGeom>
        </p:spPr>
        <p:txBody>
          <a:bodyPr/>
          <a:lstStyle>
            <a:lvl1pPr marL="0" indent="0">
              <a:buNone/>
              <a:defRPr sz="1800">
                <a:solidFill>
                  <a:srgbClr val="4B4B51"/>
                </a:solidFill>
                <a:latin typeface="Poppins SemiBold" panose="00000700000000000000" pitchFamily="2" charset="0"/>
                <a:cs typeface="Poppins SemiBold" panose="00000700000000000000" pitchFamily="2" charset="0"/>
              </a:defRPr>
            </a:lvl1pPr>
            <a:lvl2pPr marL="304800" indent="0">
              <a:buNone/>
              <a:defRPr sz="1800">
                <a:solidFill>
                  <a:srgbClr val="4B4B51"/>
                </a:solidFill>
                <a:latin typeface="Poppins SemiBold" panose="00000700000000000000" pitchFamily="2" charset="0"/>
                <a:cs typeface="Poppins SemiBold" panose="00000700000000000000" pitchFamily="2" charset="0"/>
              </a:defRPr>
            </a:lvl2pPr>
            <a:lvl3pPr marL="609600" indent="0">
              <a:buNone/>
              <a:defRPr sz="1800">
                <a:solidFill>
                  <a:srgbClr val="4B4B51"/>
                </a:solidFill>
                <a:latin typeface="Poppins SemiBold" panose="00000700000000000000" pitchFamily="2" charset="0"/>
                <a:cs typeface="Poppins SemiBold" panose="00000700000000000000" pitchFamily="2" charset="0"/>
              </a:defRPr>
            </a:lvl3pPr>
            <a:lvl4pPr marL="914400" indent="0">
              <a:buNone/>
              <a:defRPr sz="1800">
                <a:solidFill>
                  <a:srgbClr val="4B4B51"/>
                </a:solidFill>
                <a:latin typeface="Poppins SemiBold" panose="00000700000000000000" pitchFamily="2" charset="0"/>
                <a:cs typeface="Poppins SemiBold" panose="00000700000000000000" pitchFamily="2" charset="0"/>
              </a:defRPr>
            </a:lvl4pPr>
            <a:lvl5pPr marL="1219200" indent="0">
              <a:buNone/>
              <a:defRPr sz="1800">
                <a:solidFill>
                  <a:srgbClr val="4B4B51"/>
                </a:solidFill>
                <a:latin typeface="Poppins SemiBold" panose="00000700000000000000" pitchFamily="2" charset="0"/>
                <a:cs typeface="Poppins SemiBold" panose="000007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04891176"/>
      </p:ext>
    </p:extLst>
  </p:cSld>
  <p:clrMapOvr>
    <a:masterClrMapping/>
  </p:clrMapOvr>
  <p:transition spd="med"/>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1_Title &amp; Photo Alt">
    <p:spTree>
      <p:nvGrpSpPr>
        <p:cNvPr id="1" name=""/>
        <p:cNvGrpSpPr/>
        <p:nvPr/>
      </p:nvGrpSpPr>
      <p:grpSpPr>
        <a:xfrm>
          <a:off x="0" y="0"/>
          <a:ext cx="0" cy="0"/>
          <a:chOff x="0" y="0"/>
          <a:chExt cx="0" cy="0"/>
        </a:xfrm>
      </p:grpSpPr>
      <p:sp>
        <p:nvSpPr>
          <p:cNvPr id="35" name="Bowl with salmon cakes, salad and houmous"/>
          <p:cNvSpPr>
            <a:spLocks noGrp="1"/>
          </p:cNvSpPr>
          <p:nvPr>
            <p:ph type="pic" idx="21"/>
          </p:nvPr>
        </p:nvSpPr>
        <p:spPr>
          <a:xfrm>
            <a:off x="8076407" y="0"/>
            <a:ext cx="4115593" cy="6858000"/>
          </a:xfrm>
          <a:prstGeom prst="rect">
            <a:avLst/>
          </a:prstGeom>
        </p:spPr>
        <p:txBody>
          <a:bodyPr lIns="91439" tIns="45719" rIns="91439" bIns="45719">
            <a:noAutofit/>
          </a:bodyPr>
          <a:lstStyle/>
          <a:p>
            <a:endParaRPr/>
          </a:p>
        </p:txBody>
      </p:sp>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249957"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249957" y="1493955"/>
            <a:ext cx="4889500" cy="717550"/>
          </a:xfrm>
          <a:prstGeom prst="rect">
            <a:avLst/>
          </a:prstGeom>
        </p:spPr>
        <p:txBody>
          <a:bodyPr>
            <a:normAutofit/>
          </a:bodyPr>
          <a:lstStyle>
            <a:lvl1pPr algn="l">
              <a:defRPr sz="2950" b="1">
                <a:solidFill>
                  <a:srgbClr val="4B4B50"/>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249957" y="2667730"/>
            <a:ext cx="4889500" cy="4128315"/>
          </a:xfrm>
          <a:prstGeom prst="rect">
            <a:avLst/>
          </a:prstGeom>
        </p:spPr>
        <p:txBody>
          <a:bodyPr/>
          <a:lstStyle>
            <a:lvl1pPr marL="0" indent="0" algn="l">
              <a:buNone/>
              <a:defRPr sz="90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2" name="Picture 1">
            <a:extLst>
              <a:ext uri="{FF2B5EF4-FFF2-40B4-BE49-F238E27FC236}">
                <a16:creationId xmlns:a16="http://schemas.microsoft.com/office/drawing/2014/main" id="{D149B14D-F518-7CA6-51C7-62856DB66431}"/>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2835682322"/>
      </p:ext>
    </p:extLst>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3_Title &amp; Photo Alt">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C1E08E21-2B90-E043-C71B-1D1B0D1725F1}"/>
              </a:ext>
            </a:extLst>
          </p:cNvPr>
          <p:cNvSpPr txBox="1">
            <a:spLocks/>
          </p:cNvSpPr>
          <p:nvPr userDrawn="1"/>
        </p:nvSpPr>
        <p:spPr>
          <a:xfrm>
            <a:off x="12003838" y="6538004"/>
            <a:ext cx="51361"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bg1"/>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endParaRPr lang="en-GB" sz="900">
              <a:solidFill>
                <a:srgbClr val="4B4B50"/>
              </a:solidFill>
            </a:endParaRPr>
          </a:p>
        </p:txBody>
      </p:sp>
      <p:sp>
        <p:nvSpPr>
          <p:cNvPr id="4" name="Slide Subtitle">
            <a:extLst>
              <a:ext uri="{FF2B5EF4-FFF2-40B4-BE49-F238E27FC236}">
                <a16:creationId xmlns:a16="http://schemas.microsoft.com/office/drawing/2014/main" id="{5413D736-1310-6C41-8525-6E406EDA73D3}"/>
              </a:ext>
            </a:extLst>
          </p:cNvPr>
          <p:cNvSpPr txBox="1">
            <a:spLocks noGrp="1"/>
          </p:cNvSpPr>
          <p:nvPr>
            <p:ph type="body" sz="quarter" idx="22" hasCustomPrompt="1"/>
          </p:nvPr>
        </p:nvSpPr>
        <p:spPr>
          <a:xfrm>
            <a:off x="249957"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0"/>
                </a:solidFill>
                <a:latin typeface="+mn-lt"/>
                <a:ea typeface="+mn-ea"/>
                <a:cs typeface="+mn-cs"/>
                <a:sym typeface="Poppins Bold"/>
              </a:defRPr>
            </a:lvl1pPr>
          </a:lstStyle>
          <a:p>
            <a:r>
              <a:rPr lang="en-GB"/>
              <a:t>SLIDE SUBTITLE</a:t>
            </a:r>
          </a:p>
        </p:txBody>
      </p:sp>
      <p:sp>
        <p:nvSpPr>
          <p:cNvPr id="5" name="Slide Title">
            <a:extLst>
              <a:ext uri="{FF2B5EF4-FFF2-40B4-BE49-F238E27FC236}">
                <a16:creationId xmlns:a16="http://schemas.microsoft.com/office/drawing/2014/main" id="{167B6E23-2FD6-732C-CA69-90D3268408A7}"/>
              </a:ext>
            </a:extLst>
          </p:cNvPr>
          <p:cNvSpPr txBox="1">
            <a:spLocks noGrp="1"/>
          </p:cNvSpPr>
          <p:nvPr>
            <p:ph type="title" hasCustomPrompt="1"/>
          </p:nvPr>
        </p:nvSpPr>
        <p:spPr>
          <a:xfrm>
            <a:off x="249957" y="1493955"/>
            <a:ext cx="4889500" cy="717550"/>
          </a:xfrm>
          <a:prstGeom prst="rect">
            <a:avLst/>
          </a:prstGeom>
        </p:spPr>
        <p:txBody>
          <a:bodyPr>
            <a:normAutofit/>
          </a:bodyPr>
          <a:lstStyle>
            <a:lvl1pPr algn="l">
              <a:defRPr sz="2950" b="1">
                <a:solidFill>
                  <a:srgbClr val="4B4B50"/>
                </a:solidFill>
              </a:defRPr>
            </a:lvl1pPr>
          </a:lstStyle>
          <a:p>
            <a:r>
              <a:rPr lang="en-GB"/>
              <a:t>Slide Title</a:t>
            </a:r>
          </a:p>
        </p:txBody>
      </p:sp>
      <p:sp>
        <p:nvSpPr>
          <p:cNvPr id="6" name="Body Level One…">
            <a:extLst>
              <a:ext uri="{FF2B5EF4-FFF2-40B4-BE49-F238E27FC236}">
                <a16:creationId xmlns:a16="http://schemas.microsoft.com/office/drawing/2014/main" id="{309D39A0-A80C-51FC-8ACC-F59302BEAE81}"/>
              </a:ext>
            </a:extLst>
          </p:cNvPr>
          <p:cNvSpPr txBox="1">
            <a:spLocks noGrp="1"/>
          </p:cNvSpPr>
          <p:nvPr>
            <p:ph type="body" sz="half" idx="1" hasCustomPrompt="1"/>
          </p:nvPr>
        </p:nvSpPr>
        <p:spPr>
          <a:xfrm>
            <a:off x="249957" y="2667730"/>
            <a:ext cx="4889500" cy="4128315"/>
          </a:xfrm>
          <a:prstGeom prst="rect">
            <a:avLst/>
          </a:prstGeom>
        </p:spPr>
        <p:txBody>
          <a:bodyPr/>
          <a:lstStyle>
            <a:lvl1pPr marL="0" indent="0" algn="l">
              <a:buNone/>
              <a:defRPr sz="90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7" name="carbongaplogo.png" descr="carbongaplogo.png">
            <a:extLst>
              <a:ext uri="{FF2B5EF4-FFF2-40B4-BE49-F238E27FC236}">
                <a16:creationId xmlns:a16="http://schemas.microsoft.com/office/drawing/2014/main" id="{568F023E-431B-2717-6E57-083224AD4848}"/>
              </a:ext>
            </a:extLst>
          </p:cNvPr>
          <p:cNvPicPr>
            <a:picLocks noChangeAspect="1"/>
          </p:cNvPicPr>
          <p:nvPr userDrawn="1"/>
        </p:nvPicPr>
        <p:blipFill>
          <a:blip r:embed="rId2"/>
          <a:stretch>
            <a:fillRect/>
          </a:stretch>
        </p:blipFill>
        <p:spPr>
          <a:xfrm>
            <a:off x="10607040" y="159331"/>
            <a:ext cx="1427259" cy="560072"/>
          </a:xfrm>
          <a:prstGeom prst="rect">
            <a:avLst/>
          </a:prstGeom>
          <a:ln w="12700">
            <a:miter lim="400000"/>
          </a:ln>
        </p:spPr>
      </p:pic>
    </p:spTree>
    <p:extLst>
      <p:ext uri="{BB962C8B-B14F-4D97-AF65-F5344CB8AC3E}">
        <p14:creationId xmlns:p14="http://schemas.microsoft.com/office/powerpoint/2010/main" val="1789585613"/>
      </p:ext>
    </p:extLst>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x" preserve="1">
  <p:cSld name="12_Title, Bullets &amp; Photo">
    <p:spTree>
      <p:nvGrpSpPr>
        <p:cNvPr id="1" name=""/>
        <p:cNvGrpSpPr/>
        <p:nvPr/>
      </p:nvGrpSpPr>
      <p:grpSpPr>
        <a:xfrm>
          <a:off x="0" y="0"/>
          <a:ext cx="0" cy="0"/>
          <a:chOff x="0" y="0"/>
          <a:chExt cx="0" cy="0"/>
        </a:xfrm>
      </p:grpSpPr>
      <p:sp>
        <p:nvSpPr>
          <p:cNvPr id="65" name="Bowl of pappardelle pasta with parsley butter, roasted hazelnuts and shaved parmesan cheese"/>
          <p:cNvSpPr>
            <a:spLocks noGrp="1"/>
          </p:cNvSpPr>
          <p:nvPr>
            <p:ph type="pic" idx="22"/>
          </p:nvPr>
        </p:nvSpPr>
        <p:spPr>
          <a:xfrm>
            <a:off x="4900246" y="0"/>
            <a:ext cx="7292962" cy="6858000"/>
          </a:xfrm>
          <a:prstGeom prst="rect">
            <a:avLst/>
          </a:prstGeom>
        </p:spPr>
        <p:txBody>
          <a:bodyPr lIns="91439" tIns="45719" rIns="91439" bIns="45719">
            <a:noAutofit/>
          </a:bodyPr>
          <a:lstStyle>
            <a:lvl1pPr>
              <a:defRPr>
                <a:solidFill>
                  <a:srgbClr val="4B4B50"/>
                </a:solidFill>
              </a:defRPr>
            </a:lvl1pPr>
          </a:lstStyle>
          <a:p>
            <a:endParaRPr/>
          </a:p>
        </p:txBody>
      </p:sp>
      <p:sp>
        <p:nvSpPr>
          <p:cNvPr id="6" name="Slide Number">
            <a:extLst>
              <a:ext uri="{FF2B5EF4-FFF2-40B4-BE49-F238E27FC236}">
                <a16:creationId xmlns:a16="http://schemas.microsoft.com/office/drawing/2014/main" id="{007A1F36-986E-F474-08E8-09B59F7424DD}"/>
              </a:ext>
            </a:extLst>
          </p:cNvPr>
          <p:cNvSpPr txBox="1">
            <a:spLocks noGrp="1"/>
          </p:cNvSpPr>
          <p:nvPr>
            <p:ph type="sldNum" sz="quarter" idx="2"/>
          </p:nvPr>
        </p:nvSpPr>
        <p:spPr>
          <a:xfrm>
            <a:off x="11842801" y="6538004"/>
            <a:ext cx="212398" cy="189796"/>
          </a:xfrm>
          <a:prstGeom prst="rect">
            <a:avLst/>
          </a:prstGeom>
        </p:spPr>
        <p:txBody>
          <a:bodyPr/>
          <a:lstStyle>
            <a:lvl1pPr algn="r">
              <a:defRPr>
                <a:solidFill>
                  <a:srgbClr val="4B4B50"/>
                </a:solidFill>
              </a:defRPr>
            </a:lvl1pPr>
          </a:lstStyle>
          <a:p>
            <a:fld id="{86CB4B4D-7CA3-9044-876B-883B54F8677D}" type="slidenum">
              <a:rPr lang="en-GB" smtClean="0"/>
              <a:pPr/>
              <a:t>‹Nr.›</a:t>
            </a:fld>
            <a:endParaRPr lang="en-GB"/>
          </a:p>
        </p:txBody>
      </p:sp>
      <p:sp>
        <p:nvSpPr>
          <p:cNvPr id="63" name="Slide Subtitle"/>
          <p:cNvSpPr txBox="1">
            <a:spLocks noGrp="1"/>
          </p:cNvSpPr>
          <p:nvPr>
            <p:ph type="body" sz="quarter" idx="21"/>
          </p:nvPr>
        </p:nvSpPr>
        <p:spPr>
          <a:xfrm>
            <a:off x="603250" y="2173343"/>
            <a:ext cx="4889500" cy="467390"/>
          </a:xfrm>
          <a:prstGeom prst="rect">
            <a:avLst/>
          </a:prstGeom>
        </p:spPr>
        <p:txBody>
          <a:bodyPr lIns="45719" tIns="45719" rIns="45719" bIns="45719"/>
          <a:lstStyle>
            <a:lvl1pPr marL="0" indent="0" algn="l" defTabSz="359092">
              <a:lnSpc>
                <a:spcPct val="100000"/>
              </a:lnSpc>
              <a:spcBef>
                <a:spcPts val="0"/>
              </a:spcBef>
              <a:buSzTx/>
              <a:buNone/>
              <a:defRPr sz="1800">
                <a:solidFill>
                  <a:srgbClr val="4B4B51"/>
                </a:solidFill>
                <a:latin typeface="+mn-lt"/>
                <a:ea typeface="+mn-ea"/>
                <a:cs typeface="+mn-cs"/>
                <a:sym typeface="Poppins Bold"/>
              </a:defRPr>
            </a:lvl1pPr>
          </a:lstStyle>
          <a:p>
            <a:endParaRPr lang="en-GB"/>
          </a:p>
        </p:txBody>
      </p:sp>
      <p:sp>
        <p:nvSpPr>
          <p:cNvPr id="66" name="Slide Title"/>
          <p:cNvSpPr txBox="1">
            <a:spLocks noGrp="1"/>
          </p:cNvSpPr>
          <p:nvPr>
            <p:ph type="title" hasCustomPrompt="1"/>
          </p:nvPr>
        </p:nvSpPr>
        <p:spPr>
          <a:xfrm>
            <a:off x="603250" y="1493955"/>
            <a:ext cx="4889500" cy="717550"/>
          </a:xfrm>
          <a:prstGeom prst="rect">
            <a:avLst/>
          </a:prstGeom>
        </p:spPr>
        <p:txBody>
          <a:bodyPr>
            <a:normAutofit/>
          </a:bodyPr>
          <a:lstStyle>
            <a:lvl1pPr algn="l">
              <a:defRPr sz="2950" b="1" baseline="0">
                <a:solidFill>
                  <a:schemeClr val="bg1"/>
                </a:solidFill>
              </a:defRPr>
            </a:lvl1pPr>
          </a:lstStyle>
          <a:p>
            <a:r>
              <a:rPr lang="en-GB"/>
              <a:t>Slide Title</a:t>
            </a:r>
          </a:p>
        </p:txBody>
      </p:sp>
      <p:sp>
        <p:nvSpPr>
          <p:cNvPr id="64" name="Body Level One…"/>
          <p:cNvSpPr txBox="1">
            <a:spLocks noGrp="1"/>
          </p:cNvSpPr>
          <p:nvPr>
            <p:ph type="body" sz="half" idx="1" hasCustomPrompt="1"/>
          </p:nvPr>
        </p:nvSpPr>
        <p:spPr>
          <a:xfrm>
            <a:off x="603250" y="2667730"/>
            <a:ext cx="4889500" cy="4128315"/>
          </a:xfrm>
          <a:prstGeom prst="rect">
            <a:avLst/>
          </a:prstGeom>
        </p:spPr>
        <p:txBody>
          <a:bodyPr/>
          <a:lstStyle>
            <a:lvl1pPr marL="0" indent="0" algn="l">
              <a:buNone/>
              <a:defRPr sz="900">
                <a:solidFill>
                  <a:srgbClr val="4B4B50"/>
                </a:solidFill>
              </a:defRPr>
            </a:lvl1pPr>
            <a:lvl2pPr marL="304800" indent="0" algn="l">
              <a:buNone/>
              <a:defRPr sz="900">
                <a:solidFill>
                  <a:srgbClr val="4B4B50"/>
                </a:solidFill>
              </a:defRPr>
            </a:lvl2pPr>
            <a:lvl3pPr marL="609600" indent="0" algn="l">
              <a:buNone/>
              <a:defRPr sz="900">
                <a:solidFill>
                  <a:srgbClr val="4B4B50"/>
                </a:solidFill>
              </a:defRPr>
            </a:lvl3pPr>
            <a:lvl4pPr marL="914400" indent="0" algn="l">
              <a:buNone/>
              <a:defRPr sz="900">
                <a:solidFill>
                  <a:srgbClr val="4B4B50"/>
                </a:solidFill>
              </a:defRPr>
            </a:lvl4pPr>
            <a:lvl5pPr marL="1219200" indent="0" algn="l">
              <a:buNone/>
              <a:defRPr sz="900">
                <a:solidFill>
                  <a:srgbClr val="4B4B50"/>
                </a:solidFill>
              </a:defRPr>
            </a:lvl5pPr>
          </a:lstStyle>
          <a:p>
            <a:r>
              <a:t>Slide bullet text</a:t>
            </a:r>
          </a:p>
          <a:p>
            <a:pPr lvl="1"/>
            <a:endParaRPr/>
          </a:p>
          <a:p>
            <a:pPr lvl="2"/>
            <a:endParaRPr/>
          </a:p>
          <a:p>
            <a:pPr lvl="3"/>
            <a:endParaRPr/>
          </a:p>
          <a:p>
            <a:pPr lvl="4"/>
            <a:endParaRPr/>
          </a:p>
        </p:txBody>
      </p:sp>
      <p:pic>
        <p:nvPicPr>
          <p:cNvPr id="8" name="carbongaplogo.png" descr="carbongaplogo.png">
            <a:extLst>
              <a:ext uri="{FF2B5EF4-FFF2-40B4-BE49-F238E27FC236}">
                <a16:creationId xmlns:a16="http://schemas.microsoft.com/office/drawing/2014/main" id="{EFB247B8-417F-F33A-F1DE-91446DF9C36C}"/>
              </a:ext>
            </a:extLst>
          </p:cNvPr>
          <p:cNvPicPr>
            <a:picLocks noChangeAspect="1"/>
          </p:cNvPicPr>
          <p:nvPr userDrawn="1"/>
        </p:nvPicPr>
        <p:blipFill>
          <a:blip r:embed="rId2"/>
          <a:stretch>
            <a:fillRect/>
          </a:stretch>
        </p:blipFill>
        <p:spPr>
          <a:xfrm>
            <a:off x="10616912" y="159331"/>
            <a:ext cx="1427259" cy="560072"/>
          </a:xfrm>
          <a:prstGeom prst="rect">
            <a:avLst/>
          </a:prstGeom>
          <a:ln w="12700">
            <a:miter lim="400000"/>
          </a:ln>
        </p:spPr>
      </p:pic>
    </p:spTree>
    <p:extLst>
      <p:ext uri="{BB962C8B-B14F-4D97-AF65-F5344CB8AC3E}">
        <p14:creationId xmlns:p14="http://schemas.microsoft.com/office/powerpoint/2010/main" val="325050595"/>
      </p:ext>
    </p:extLst>
  </p:cSld>
  <p:clrMapOvr>
    <a:masterClrMapping/>
  </p:clrMapOvr>
  <p:transition spd="med"/>
  <p:extLst>
    <p:ext uri="{DCECCB84-F9BA-43D5-87BE-67443E8EF086}">
      <p15:sldGuideLst xmlns:p15="http://schemas.microsoft.com/office/powerpoint/2012/main">
        <p15:guide id="1" orient="horz" pos="4275">
          <p15:clr>
            <a:srgbClr val="FBAE40"/>
          </p15:clr>
        </p15:guide>
        <p15:guide id="2" pos="768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4_Big Fact">
    <p:bg>
      <p:bgPr>
        <a:solidFill>
          <a:srgbClr val="66DEC8"/>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4" name="Picture 3">
            <a:extLst>
              <a:ext uri="{FF2B5EF4-FFF2-40B4-BE49-F238E27FC236}">
                <a16:creationId xmlns:a16="http://schemas.microsoft.com/office/drawing/2014/main" id="{297C88CC-6B5D-BCBC-B3AA-ECB2DE4FE852}"/>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2389260424"/>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1_Big Fact">
    <p:bg>
      <p:bgPr>
        <a:solidFill>
          <a:schemeClr val="bg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4" name="Picture 3">
            <a:extLst>
              <a:ext uri="{FF2B5EF4-FFF2-40B4-BE49-F238E27FC236}">
                <a16:creationId xmlns:a16="http://schemas.microsoft.com/office/drawing/2014/main" id="{B14788BA-6FCC-AFDB-4B86-BED5AF509F17}"/>
              </a:ext>
            </a:extLst>
          </p:cNvPr>
          <p:cNvPicPr>
            <a:picLocks noChangeAspect="1"/>
          </p:cNvPicPr>
          <p:nvPr userDrawn="1"/>
        </p:nvPicPr>
        <p:blipFill>
          <a:blip r:embed="rId2"/>
          <a:stretch>
            <a:fillRect/>
          </a:stretch>
        </p:blipFill>
        <p:spPr>
          <a:xfrm>
            <a:off x="10662557" y="242887"/>
            <a:ext cx="1286443" cy="402192"/>
          </a:xfrm>
          <a:prstGeom prst="rect">
            <a:avLst/>
          </a:prstGeom>
        </p:spPr>
      </p:pic>
    </p:spTree>
    <p:extLst>
      <p:ext uri="{BB962C8B-B14F-4D97-AF65-F5344CB8AC3E}">
        <p14:creationId xmlns:p14="http://schemas.microsoft.com/office/powerpoint/2010/main" val="313553592"/>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2_Big Fact">
    <p:bg>
      <p:bgPr>
        <a:solidFill>
          <a:srgbClr val="EF642B"/>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5" name="Picture Placeholder 7" descr="Logo&#10;&#10;Description automatically generated">
            <a:extLst>
              <a:ext uri="{FF2B5EF4-FFF2-40B4-BE49-F238E27FC236}">
                <a16:creationId xmlns:a16="http://schemas.microsoft.com/office/drawing/2014/main" id="{0662F830-EE6C-2847-FB7F-6E02905AEE6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2867014095"/>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3_Big Fact">
    <p:bg>
      <p:bgPr>
        <a:solidFill>
          <a:srgbClr val="008AF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39C35996-58DE-C590-00C7-EDF9804F60AA}"/>
              </a:ext>
            </a:extLst>
          </p:cNvPr>
          <p:cNvSpPr txBox="1">
            <a:spLocks noGrp="1"/>
          </p:cNvSpPr>
          <p:nvPr>
            <p:ph type="body" idx="1"/>
          </p:nvPr>
        </p:nvSpPr>
        <p:spPr>
          <a:xfrm>
            <a:off x="603250" y="1618604"/>
            <a:ext cx="10985500" cy="3620792"/>
          </a:xfrm>
          <a:prstGeom prst="rect">
            <a:avLst/>
          </a:prstGeom>
        </p:spPr>
        <p:txBody>
          <a:bodyPr anchor="b"/>
          <a:lstStyle>
            <a:lvl1pPr marL="0" indent="0" algn="ctr">
              <a:lnSpc>
                <a:spcPct val="80000"/>
              </a:lnSpc>
              <a:spcBef>
                <a:spcPts val="0"/>
              </a:spcBef>
              <a:buSzTx/>
              <a:buNone/>
              <a:defRPr sz="12500" b="1" spc="-125">
                <a:solidFill>
                  <a:srgbClr val="4B4B50"/>
                </a:solidFill>
                <a:latin typeface="Poppins" pitchFamily="2" charset="77"/>
                <a:ea typeface="+mn-ea"/>
                <a:cs typeface="Poppins" pitchFamily="2" charset="77"/>
                <a:sym typeface="Poppins Bold"/>
              </a:defRPr>
            </a:lvl1pPr>
            <a:lvl2pPr marL="0" indent="228600" algn="ctr">
              <a:lnSpc>
                <a:spcPct val="80000"/>
              </a:lnSpc>
              <a:spcBef>
                <a:spcPts val="0"/>
              </a:spcBef>
              <a:buSzTx/>
              <a:buNone/>
              <a:defRPr sz="12500" spc="-125">
                <a:latin typeface="+mn-lt"/>
                <a:ea typeface="+mn-ea"/>
                <a:cs typeface="+mn-cs"/>
                <a:sym typeface="Poppins Bold"/>
              </a:defRPr>
            </a:lvl2pPr>
            <a:lvl3pPr marL="0" indent="457200" algn="ctr">
              <a:lnSpc>
                <a:spcPct val="80000"/>
              </a:lnSpc>
              <a:spcBef>
                <a:spcPts val="0"/>
              </a:spcBef>
              <a:buSzTx/>
              <a:buNone/>
              <a:defRPr sz="12500" spc="-125">
                <a:latin typeface="+mn-lt"/>
                <a:ea typeface="+mn-ea"/>
                <a:cs typeface="+mn-cs"/>
                <a:sym typeface="Poppins Bold"/>
              </a:defRPr>
            </a:lvl3pPr>
            <a:lvl4pPr marL="0" indent="685800" algn="ctr">
              <a:lnSpc>
                <a:spcPct val="80000"/>
              </a:lnSpc>
              <a:spcBef>
                <a:spcPts val="0"/>
              </a:spcBef>
              <a:buSzTx/>
              <a:buNone/>
              <a:defRPr sz="12500" spc="-125">
                <a:latin typeface="+mn-lt"/>
                <a:ea typeface="+mn-ea"/>
                <a:cs typeface="+mn-cs"/>
                <a:sym typeface="Poppins Bold"/>
              </a:defRPr>
            </a:lvl4pPr>
            <a:lvl5pPr marL="0" indent="914400" algn="ctr">
              <a:lnSpc>
                <a:spcPct val="80000"/>
              </a:lnSpc>
              <a:spcBef>
                <a:spcPts val="0"/>
              </a:spcBef>
              <a:buSzTx/>
              <a:buNone/>
              <a:defRPr sz="12500" spc="-125">
                <a:latin typeface="+mn-lt"/>
                <a:ea typeface="+mn-ea"/>
                <a:cs typeface="+mn-cs"/>
                <a:sym typeface="Poppins Bold"/>
              </a:defRPr>
            </a:lvl5pPr>
          </a:lstStyle>
          <a:p>
            <a:endParaRPr/>
          </a:p>
        </p:txBody>
      </p:sp>
      <p:sp>
        <p:nvSpPr>
          <p:cNvPr id="3" name="Slide Number">
            <a:extLst>
              <a:ext uri="{FF2B5EF4-FFF2-40B4-BE49-F238E27FC236}">
                <a16:creationId xmlns:a16="http://schemas.microsoft.com/office/drawing/2014/main" id="{447E7BBB-F168-CDED-66C4-29B14D80C49F}"/>
              </a:ext>
            </a:extLst>
          </p:cNvPr>
          <p:cNvSpPr txBox="1">
            <a:spLocks/>
          </p:cNvSpPr>
          <p:nvPr userDrawn="1"/>
        </p:nvSpPr>
        <p:spPr>
          <a:xfrm>
            <a:off x="11843603" y="6538004"/>
            <a:ext cx="211596" cy="189796"/>
          </a:xfrm>
          <a:prstGeom prst="rect">
            <a:avLst/>
          </a:prstGeom>
          <a:ln w="12700">
            <a:miter lim="400000"/>
          </a:ln>
        </p:spPr>
        <p:txBody>
          <a:bodyPr wrap="non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B4B50"/>
                </a:solidFill>
                <a:effectLst/>
                <a:uFillTx/>
                <a:latin typeface="Poppins Regular"/>
                <a:ea typeface="Poppins Regular"/>
                <a:cs typeface="Poppins Regular"/>
                <a:sym typeface="Poppins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lvl9pPr>
          </a:lstStyle>
          <a:p>
            <a:fld id="{86CB4B4D-7CA3-9044-876B-883B54F8677D}" type="slidenum">
              <a:rPr lang="en-GB" sz="900" smtClean="0"/>
              <a:pPr/>
              <a:t>‹Nr.›</a:t>
            </a:fld>
            <a:endParaRPr lang="en-GB" sz="900"/>
          </a:p>
        </p:txBody>
      </p:sp>
      <p:pic>
        <p:nvPicPr>
          <p:cNvPr id="5" name="Picture Placeholder 7" descr="Logo&#10;&#10;Description automatically generated">
            <a:extLst>
              <a:ext uri="{FF2B5EF4-FFF2-40B4-BE49-F238E27FC236}">
                <a16:creationId xmlns:a16="http://schemas.microsoft.com/office/drawing/2014/main" id="{AE268E54-68EB-3A90-9024-2EE7BFB0D13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Tree>
    <p:extLst>
      <p:ext uri="{BB962C8B-B14F-4D97-AF65-F5344CB8AC3E}">
        <p14:creationId xmlns:p14="http://schemas.microsoft.com/office/powerpoint/2010/main" val="94939654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86E3B-6189-D946-85FC-69C1DF3B4B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BDDA34-A14C-F3E4-C462-ECE6FC109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DB39A-5A60-8B5B-184A-7A2DB3278714}"/>
              </a:ext>
            </a:extLst>
          </p:cNvPr>
          <p:cNvSpPr>
            <a:spLocks noGrp="1"/>
          </p:cNvSpPr>
          <p:nvPr>
            <p:ph type="dt" sz="half" idx="10"/>
          </p:nvPr>
        </p:nvSpPr>
        <p:spPr/>
        <p:txBody>
          <a:body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B04224D9-7ECD-86D4-4E70-A35DA3D40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31E62-3570-9F29-268C-409F5526274F}"/>
              </a:ext>
            </a:extLst>
          </p:cNvPr>
          <p:cNvSpPr>
            <a:spLocks noGrp="1"/>
          </p:cNvSpPr>
          <p:nvPr>
            <p:ph type="sldNum" sz="quarter" idx="12"/>
          </p:nvPr>
        </p:nvSpPr>
        <p:spPr/>
        <p:txBody>
          <a:bodyPr/>
          <a:lstStyle/>
          <a:p>
            <a:fld id="{1C181BBB-A02D-4DB1-B274-046700580D78}" type="slidenum">
              <a:rPr lang="en-US" smtClean="0"/>
              <a:t>‹Nr.›</a:t>
            </a:fld>
            <a:endParaRPr lang="en-US"/>
          </a:p>
        </p:txBody>
      </p:sp>
    </p:spTree>
    <p:extLst>
      <p:ext uri="{BB962C8B-B14F-4D97-AF65-F5344CB8AC3E}">
        <p14:creationId xmlns:p14="http://schemas.microsoft.com/office/powerpoint/2010/main" val="21961912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19"/>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2B197CA-5780-4614-9612-D9189D98F181}"/>
              </a:ext>
            </a:extLst>
          </p:cNvPr>
          <p:cNvGraphicFramePr>
            <a:graphicFrameLocks noChangeAspect="1"/>
          </p:cNvGraphicFramePr>
          <p:nvPr userDrawn="1">
            <p:custDataLst>
              <p:tags r:id="rId1"/>
            </p:custDataLst>
            <p:extLst>
              <p:ext uri="{D42A27DB-BD31-4B8C-83A1-F6EECF244321}">
                <p14:modId xmlns:p14="http://schemas.microsoft.com/office/powerpoint/2010/main" val="42239049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2" name="Object 1" hidden="1">
                        <a:extLst>
                          <a:ext uri="{FF2B5EF4-FFF2-40B4-BE49-F238E27FC236}">
                            <a16:creationId xmlns:a16="http://schemas.microsoft.com/office/drawing/2014/main" id="{12B197CA-5780-4614-9612-D9189D98F18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504012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tags" Target="../tags/tag2.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oleObject" Target="../embeddings/oleObject2.bin"/><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image" Target="../media/image1.emf"/><Relationship Id="rId10" Type="http://schemas.openxmlformats.org/officeDocument/2006/relationships/slideLayout" Target="../slideLayouts/slideLayout22.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image" Target="../media/image1.emf"/><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oleObject" Target="../embeddings/oleObject5.bin"/><Relationship Id="rId2" Type="http://schemas.openxmlformats.org/officeDocument/2006/relationships/slideLayout" Target="../slideLayouts/slideLayout67.xml"/><Relationship Id="rId16" Type="http://schemas.openxmlformats.org/officeDocument/2006/relationships/tags" Target="../tags/tag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3.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9" Type="http://schemas.openxmlformats.org/officeDocument/2006/relationships/slideLayout" Target="../slideLayouts/slideLayout118.xml"/><Relationship Id="rId21" Type="http://schemas.openxmlformats.org/officeDocument/2006/relationships/slideLayout" Target="../slideLayouts/slideLayout100.xml"/><Relationship Id="rId34" Type="http://schemas.openxmlformats.org/officeDocument/2006/relationships/slideLayout" Target="../slideLayouts/slideLayout113.xml"/><Relationship Id="rId42" Type="http://schemas.openxmlformats.org/officeDocument/2006/relationships/slideLayout" Target="../slideLayouts/slideLayout121.xml"/><Relationship Id="rId47" Type="http://schemas.openxmlformats.org/officeDocument/2006/relationships/slideLayout" Target="../slideLayouts/slideLayout126.xml"/><Relationship Id="rId50" Type="http://schemas.openxmlformats.org/officeDocument/2006/relationships/slideLayout" Target="../slideLayouts/slideLayout129.xml"/><Relationship Id="rId55" Type="http://schemas.openxmlformats.org/officeDocument/2006/relationships/tags" Target="../tags/tag6.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9" Type="http://schemas.openxmlformats.org/officeDocument/2006/relationships/slideLayout" Target="../slideLayouts/slideLayout108.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32" Type="http://schemas.openxmlformats.org/officeDocument/2006/relationships/slideLayout" Target="../slideLayouts/slideLayout111.xml"/><Relationship Id="rId37" Type="http://schemas.openxmlformats.org/officeDocument/2006/relationships/slideLayout" Target="../slideLayouts/slideLayout116.xml"/><Relationship Id="rId40" Type="http://schemas.openxmlformats.org/officeDocument/2006/relationships/slideLayout" Target="../slideLayouts/slideLayout119.xml"/><Relationship Id="rId45" Type="http://schemas.openxmlformats.org/officeDocument/2006/relationships/slideLayout" Target="../slideLayouts/slideLayout124.xml"/><Relationship Id="rId53" Type="http://schemas.openxmlformats.org/officeDocument/2006/relationships/slideLayout" Target="../slideLayouts/slideLayout132.xml"/><Relationship Id="rId5" Type="http://schemas.openxmlformats.org/officeDocument/2006/relationships/slideLayout" Target="../slideLayouts/slideLayout84.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 Id="rId30" Type="http://schemas.openxmlformats.org/officeDocument/2006/relationships/slideLayout" Target="../slideLayouts/slideLayout109.xml"/><Relationship Id="rId35" Type="http://schemas.openxmlformats.org/officeDocument/2006/relationships/slideLayout" Target="../slideLayouts/slideLayout114.xml"/><Relationship Id="rId43" Type="http://schemas.openxmlformats.org/officeDocument/2006/relationships/slideLayout" Target="../slideLayouts/slideLayout122.xml"/><Relationship Id="rId48" Type="http://schemas.openxmlformats.org/officeDocument/2006/relationships/slideLayout" Target="../slideLayouts/slideLayout127.xml"/><Relationship Id="rId56" Type="http://schemas.openxmlformats.org/officeDocument/2006/relationships/oleObject" Target="../embeddings/oleObject6.bin"/><Relationship Id="rId8" Type="http://schemas.openxmlformats.org/officeDocument/2006/relationships/slideLayout" Target="../slideLayouts/slideLayout87.xml"/><Relationship Id="rId51" Type="http://schemas.openxmlformats.org/officeDocument/2006/relationships/slideLayout" Target="../slideLayouts/slideLayout130.xml"/><Relationship Id="rId3" Type="http://schemas.openxmlformats.org/officeDocument/2006/relationships/slideLayout" Target="../slideLayouts/slideLayout82.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33" Type="http://schemas.openxmlformats.org/officeDocument/2006/relationships/slideLayout" Target="../slideLayouts/slideLayout112.xml"/><Relationship Id="rId38" Type="http://schemas.openxmlformats.org/officeDocument/2006/relationships/slideLayout" Target="../slideLayouts/slideLayout117.xml"/><Relationship Id="rId46" Type="http://schemas.openxmlformats.org/officeDocument/2006/relationships/slideLayout" Target="../slideLayouts/slideLayout125.xml"/><Relationship Id="rId20" Type="http://schemas.openxmlformats.org/officeDocument/2006/relationships/slideLayout" Target="../slideLayouts/slideLayout99.xml"/><Relationship Id="rId41" Type="http://schemas.openxmlformats.org/officeDocument/2006/relationships/slideLayout" Target="../slideLayouts/slideLayout120.xml"/><Relationship Id="rId54" Type="http://schemas.openxmlformats.org/officeDocument/2006/relationships/theme" Target="../theme/theme4.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36" Type="http://schemas.openxmlformats.org/officeDocument/2006/relationships/slideLayout" Target="../slideLayouts/slideLayout115.xml"/><Relationship Id="rId49" Type="http://schemas.openxmlformats.org/officeDocument/2006/relationships/slideLayout" Target="../slideLayouts/slideLayout128.xml"/><Relationship Id="rId57" Type="http://schemas.openxmlformats.org/officeDocument/2006/relationships/image" Target="../media/image1.emf"/><Relationship Id="rId10" Type="http://schemas.openxmlformats.org/officeDocument/2006/relationships/slideLayout" Target="../slideLayouts/slideLayout89.xml"/><Relationship Id="rId31" Type="http://schemas.openxmlformats.org/officeDocument/2006/relationships/slideLayout" Target="../slideLayouts/slideLayout110.xml"/><Relationship Id="rId44" Type="http://schemas.openxmlformats.org/officeDocument/2006/relationships/slideLayout" Target="../slideLayouts/slideLayout123.xml"/><Relationship Id="rId52"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1663C5A-DC1E-DF33-B34F-FA434E4193E8}"/>
              </a:ext>
            </a:extLst>
          </p:cNvPr>
          <p:cNvGraphicFramePr>
            <a:graphicFrameLocks noChangeAspect="1"/>
          </p:cNvGraphicFramePr>
          <p:nvPr userDrawn="1">
            <p:custDataLst>
              <p:tags r:id="rId14"/>
            </p:custDataLst>
            <p:extLst>
              <p:ext uri="{D42A27DB-BD31-4B8C-83A1-F6EECF244321}">
                <p14:modId xmlns:p14="http://schemas.microsoft.com/office/powerpoint/2010/main" val="2621416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532" imgH="533" progId="TCLayout.ActiveDocument.1">
                  <p:embed/>
                </p:oleObj>
              </mc:Choice>
              <mc:Fallback>
                <p:oleObj name="think-cell Slide" r:id="rId15" imgW="532" imgH="533" progId="TCLayout.ActiveDocument.1">
                  <p:embed/>
                  <p:pic>
                    <p:nvPicPr>
                      <p:cNvPr id="8" name="Object 7" hidden="1">
                        <a:extLst>
                          <a:ext uri="{FF2B5EF4-FFF2-40B4-BE49-F238E27FC236}">
                            <a16:creationId xmlns:a16="http://schemas.microsoft.com/office/drawing/2014/main" id="{21663C5A-DC1E-DF33-B34F-FA434E4193E8}"/>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826C788-D768-B98B-E450-E91F277E02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A46412-679D-9524-F626-DB8F2C30CE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E0921-9AE3-7CCC-01F7-1E15063B93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1E153338-BD66-B6B2-EFE0-BC824B5D37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36EA7D-3676-611C-35F1-4E35375939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181BBB-A02D-4DB1-B274-046700580D78}" type="slidenum">
              <a:rPr lang="en-US" smtClean="0"/>
              <a:t>‹Nr.›</a:t>
            </a:fld>
            <a:endParaRPr lang="en-US"/>
          </a:p>
        </p:txBody>
      </p:sp>
    </p:spTree>
    <p:extLst>
      <p:ext uri="{BB962C8B-B14F-4D97-AF65-F5344CB8AC3E}">
        <p14:creationId xmlns:p14="http://schemas.microsoft.com/office/powerpoint/2010/main" val="20901470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6B5A25C-DE32-DCB4-FDAD-FC83FDD64944}"/>
              </a:ext>
            </a:extLst>
          </p:cNvPr>
          <p:cNvGraphicFramePr>
            <a:graphicFrameLocks noChangeAspect="1"/>
          </p:cNvGraphicFramePr>
          <p:nvPr userDrawn="1">
            <p:custDataLst>
              <p:tags r:id="rId55"/>
            </p:custDataLst>
            <p:extLst>
              <p:ext uri="{D42A27DB-BD31-4B8C-83A1-F6EECF244321}">
                <p14:modId xmlns:p14="http://schemas.microsoft.com/office/powerpoint/2010/main" val="1451015555"/>
              </p:ext>
            </p:ext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56" imgW="532" imgH="533" progId="TCLayout.ActiveDocument.1">
                  <p:embed/>
                </p:oleObj>
              </mc:Choice>
              <mc:Fallback>
                <p:oleObj name="think-cell Slide" r:id="rId56" imgW="532" imgH="533" progId="TCLayout.ActiveDocument.1">
                  <p:embed/>
                  <p:pic>
                    <p:nvPicPr>
                      <p:cNvPr id="3" name="Object 2" hidden="1">
                        <a:extLst>
                          <a:ext uri="{FF2B5EF4-FFF2-40B4-BE49-F238E27FC236}">
                            <a16:creationId xmlns:a16="http://schemas.microsoft.com/office/drawing/2014/main" id="{B6B5A25C-DE32-DCB4-FDAD-FC83FDD64944}"/>
                          </a:ext>
                        </a:extLst>
                      </p:cNvPr>
                      <p:cNvPicPr/>
                      <p:nvPr/>
                    </p:nvPicPr>
                    <p:blipFill>
                      <a:blip r:embed="rId57"/>
                      <a:stretch>
                        <a:fillRect/>
                      </a:stretch>
                    </p:blipFill>
                    <p:spPr>
                      <a:xfrm>
                        <a:off x="794" y="794"/>
                        <a:ext cx="794" cy="794"/>
                      </a:xfrm>
                      <a:prstGeom prst="rect">
                        <a:avLst/>
                      </a:prstGeom>
                    </p:spPr>
                  </p:pic>
                </p:oleObj>
              </mc:Fallback>
            </mc:AlternateContent>
          </a:graphicData>
        </a:graphic>
      </p:graphicFrame>
      <p:sp>
        <p:nvSpPr>
          <p:cNvPr id="6" name="Title Placeholder 5">
            <a:extLst>
              <a:ext uri="{FF2B5EF4-FFF2-40B4-BE49-F238E27FC236}">
                <a16:creationId xmlns:a16="http://schemas.microsoft.com/office/drawing/2014/main" id="{89C8BF1A-5C66-A482-3C0D-1E1E7FC6CF6C}"/>
              </a:ext>
            </a:extLst>
          </p:cNvPr>
          <p:cNvSpPr>
            <a:spLocks noGrp="1"/>
          </p:cNvSpPr>
          <p:nvPr>
            <p:ph type="title"/>
          </p:nvPr>
        </p:nvSpPr>
        <p:spPr>
          <a:xfrm>
            <a:off x="838200" y="4520322"/>
            <a:ext cx="10515600" cy="91722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0" name="Date Placeholder 9">
            <a:extLst>
              <a:ext uri="{FF2B5EF4-FFF2-40B4-BE49-F238E27FC236}">
                <a16:creationId xmlns:a16="http://schemas.microsoft.com/office/drawing/2014/main" id="{998D78C8-7657-D9E7-FE20-9A67D1C5DB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600">
                <a:solidFill>
                  <a:schemeClr val="tx1">
                    <a:tint val="75000"/>
                  </a:schemeClr>
                </a:solidFill>
              </a:defRPr>
            </a:lvl1pPr>
          </a:lstStyle>
          <a:p>
            <a:fld id="{C4BB9F0F-6D9A-B64F-B38A-DB203546F0F8}" type="datetimeFigureOut">
              <a:rPr lang="en-US" smtClean="0"/>
              <a:t>6/26/2024</a:t>
            </a:fld>
            <a:endParaRPr lang="en-US"/>
          </a:p>
        </p:txBody>
      </p:sp>
      <p:sp>
        <p:nvSpPr>
          <p:cNvPr id="13" name="Slide Number Placeholder 12">
            <a:extLst>
              <a:ext uri="{FF2B5EF4-FFF2-40B4-BE49-F238E27FC236}">
                <a16:creationId xmlns:a16="http://schemas.microsoft.com/office/drawing/2014/main" id="{4D5EF4F3-39A3-997E-6480-39F7BCAB35A7}"/>
              </a:ext>
            </a:extLst>
          </p:cNvPr>
          <p:cNvSpPr>
            <a:spLocks noGrp="1"/>
          </p:cNvSpPr>
          <p:nvPr>
            <p:ph type="sldNum" sz="quarter" idx="4"/>
          </p:nvPr>
        </p:nvSpPr>
        <p:spPr>
          <a:xfrm>
            <a:off x="9241972" y="6356350"/>
            <a:ext cx="2743200" cy="365125"/>
          </a:xfrm>
          <a:prstGeom prst="rect">
            <a:avLst/>
          </a:prstGeom>
        </p:spPr>
        <p:txBody>
          <a:bodyPr vert="horz" lIns="91440" tIns="45720" rIns="91440" bIns="45720" rtlCol="0" anchor="ctr"/>
          <a:lstStyle>
            <a:lvl1pPr algn="r">
              <a:defRPr sz="600">
                <a:solidFill>
                  <a:srgbClr val="4B4B50"/>
                </a:solidFill>
              </a:defRPr>
            </a:lvl1pPr>
          </a:lstStyle>
          <a:p>
            <a:fld id="{3B38781C-1E43-0D4A-851B-CDF2BB9E36F1}" type="slidenum">
              <a:rPr lang="en-US" smtClean="0"/>
              <a:pPr/>
              <a:t>‹Nr.›</a:t>
            </a:fld>
            <a:endParaRPr lang="en-US"/>
          </a:p>
        </p:txBody>
      </p:sp>
    </p:spTree>
    <p:extLst>
      <p:ext uri="{BB962C8B-B14F-4D97-AF65-F5344CB8AC3E}">
        <p14:creationId xmlns:p14="http://schemas.microsoft.com/office/powerpoint/2010/main" val="169575654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704" r:id="rId5"/>
    <p:sldLayoutId id="2147483707"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59" r:id="rId26"/>
    <p:sldLayoutId id="2147483699" r:id="rId27"/>
    <p:sldLayoutId id="2147483700" r:id="rId28"/>
    <p:sldLayoutId id="2147483701" r:id="rId29"/>
    <p:sldLayoutId id="2147483702" r:id="rId30"/>
    <p:sldLayoutId id="2147483703" r:id="rId31"/>
    <p:sldLayoutId id="2147483847" r:id="rId32"/>
    <p:sldLayoutId id="2147483705" r:id="rId33"/>
    <p:sldLayoutId id="2147483706" r:id="rId34"/>
    <p:sldLayoutId id="2147483848"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846" r:id="rId52"/>
    <p:sldLayoutId id="2147483725" r:id="rId53"/>
  </p:sldLayoutIdLst>
  <p:transition spd="med"/>
  <p:txStyles>
    <p:titleStyle>
      <a:lvl1pPr marL="0" marR="0" indent="0" algn="ctr" defTabSz="1219169" rtl="0" latinLnBrk="0">
        <a:lnSpc>
          <a:spcPct val="80000"/>
        </a:lnSpc>
        <a:spcBef>
          <a:spcPts val="0"/>
        </a:spcBef>
        <a:spcAft>
          <a:spcPts val="0"/>
        </a:spcAft>
        <a:buClrTx/>
        <a:buSzTx/>
        <a:buFontTx/>
        <a:buNone/>
        <a:tabLst/>
        <a:defRPr sz="1800" b="0" i="0" u="none" strike="noStrike" cap="none" spc="-85" baseline="0">
          <a:solidFill>
            <a:srgbClr val="4B4B50"/>
          </a:solidFill>
          <a:uFillTx/>
          <a:latin typeface="+mn-lt"/>
          <a:ea typeface="+mn-ea"/>
          <a:cs typeface="+mn-cs"/>
          <a:sym typeface="Poppins Bold"/>
        </a:defRPr>
      </a:lvl1pPr>
      <a:lvl2pPr marL="0" marR="0" indent="2286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2pPr>
      <a:lvl3pPr marL="0" marR="0" indent="4572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3pPr>
      <a:lvl4pPr marL="0" marR="0" indent="6858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4pPr>
      <a:lvl5pPr marL="0" marR="0" indent="9144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5pPr>
      <a:lvl6pPr marL="0" marR="0" indent="11430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6pPr>
      <a:lvl7pPr marL="0" marR="0" indent="13716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7pPr>
      <a:lvl8pPr marL="0" marR="0" indent="16002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8pPr>
      <a:lvl9pPr marL="0" marR="0" indent="18288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9pPr>
    </p:otherStyle>
  </p:txStyles>
  <p:extLst>
    <p:ext uri="{27BBF7A9-308A-43DC-89C8-2F10F3537804}">
      <p15:sldGuideLst xmlns:p15="http://schemas.microsoft.com/office/powerpoint/2012/main">
        <p15:guide id="1" orient="horz" pos="4275">
          <p15:clr>
            <a:srgbClr val="F26B43"/>
          </p15:clr>
        </p15:guide>
        <p15:guide id="2" pos="15051">
          <p15:clr>
            <a:srgbClr val="F26B43"/>
          </p15:clr>
        </p15:guide>
        <p15:guide id="3" orient="horz" pos="5953">
          <p15:clr>
            <a:srgbClr val="F26B43"/>
          </p15:clr>
        </p15:guide>
        <p15:guide id="4" pos="10175">
          <p15:clr>
            <a:srgbClr val="F26B43"/>
          </p15:clr>
        </p15:guide>
        <p15:guide id="5" pos="7680">
          <p15:clr>
            <a:srgbClr val="F26B43"/>
          </p15:clr>
        </p15:guide>
        <p15:guide id="6" pos="5185">
          <p15:clr>
            <a:srgbClr val="F26B43"/>
          </p15:clr>
        </p15:guide>
        <p15:guide id="7" pos="309">
          <p15:clr>
            <a:srgbClr val="F26B43"/>
          </p15:clr>
        </p15:guide>
        <p15:guide id="8" pos="83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1663C5A-DC1E-DF33-B34F-FA434E4193E8}"/>
              </a:ext>
            </a:extLst>
          </p:cNvPr>
          <p:cNvGraphicFramePr>
            <a:graphicFrameLocks noChangeAspect="1"/>
          </p:cNvGraphicFramePr>
          <p:nvPr userDrawn="1">
            <p:custDataLst>
              <p:tags r:id="rId16"/>
            </p:custDataLst>
            <p:extLst>
              <p:ext uri="{D42A27DB-BD31-4B8C-83A1-F6EECF244321}">
                <p14:modId xmlns:p14="http://schemas.microsoft.com/office/powerpoint/2010/main" val="2621416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532" imgH="533" progId="TCLayout.ActiveDocument.1">
                  <p:embed/>
                </p:oleObj>
              </mc:Choice>
              <mc:Fallback>
                <p:oleObj name="think-cell Slide" r:id="rId17" imgW="532" imgH="533" progId="TCLayout.ActiveDocument.1">
                  <p:embed/>
                  <p:pic>
                    <p:nvPicPr>
                      <p:cNvPr id="8" name="Object 7" hidden="1">
                        <a:extLst>
                          <a:ext uri="{FF2B5EF4-FFF2-40B4-BE49-F238E27FC236}">
                            <a16:creationId xmlns:a16="http://schemas.microsoft.com/office/drawing/2014/main" id="{21663C5A-DC1E-DF33-B34F-FA434E4193E8}"/>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826C788-D768-B98B-E450-E91F277E02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A46412-679D-9524-F626-DB8F2C30CE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E0921-9AE3-7CCC-01F7-1E15063B93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DD9BF-69C0-429C-9ADE-DA00B309E91D}" type="datetimeFigureOut">
              <a:rPr lang="en-US" smtClean="0"/>
              <a:t>6/26/2024</a:t>
            </a:fld>
            <a:endParaRPr lang="en-US"/>
          </a:p>
        </p:txBody>
      </p:sp>
      <p:sp>
        <p:nvSpPr>
          <p:cNvPr id="5" name="Footer Placeholder 4">
            <a:extLst>
              <a:ext uri="{FF2B5EF4-FFF2-40B4-BE49-F238E27FC236}">
                <a16:creationId xmlns:a16="http://schemas.microsoft.com/office/drawing/2014/main" id="{1E153338-BD66-B6B2-EFE0-BC824B5D37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36EA7D-3676-611C-35F1-4E35375939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181BBB-A02D-4DB1-B274-046700580D78}" type="slidenum">
              <a:rPr lang="en-US" smtClean="0"/>
              <a:t>‹Nr.›</a:t>
            </a:fld>
            <a:endParaRPr lang="en-US"/>
          </a:p>
        </p:txBody>
      </p:sp>
    </p:spTree>
    <p:extLst>
      <p:ext uri="{BB962C8B-B14F-4D97-AF65-F5344CB8AC3E}">
        <p14:creationId xmlns:p14="http://schemas.microsoft.com/office/powerpoint/2010/main" val="3702458482"/>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6B5A25C-DE32-DCB4-FDAD-FC83FDD64944}"/>
              </a:ext>
            </a:extLst>
          </p:cNvPr>
          <p:cNvGraphicFramePr>
            <a:graphicFrameLocks noChangeAspect="1"/>
          </p:cNvGraphicFramePr>
          <p:nvPr userDrawn="1">
            <p:custDataLst>
              <p:tags r:id="rId55"/>
            </p:custDataLst>
            <p:extLst>
              <p:ext uri="{D42A27DB-BD31-4B8C-83A1-F6EECF244321}">
                <p14:modId xmlns:p14="http://schemas.microsoft.com/office/powerpoint/2010/main" val="1451015555"/>
              </p:ext>
            </p:ext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56" imgW="532" imgH="533" progId="TCLayout.ActiveDocument.1">
                  <p:embed/>
                </p:oleObj>
              </mc:Choice>
              <mc:Fallback>
                <p:oleObj name="think-cell Slide" r:id="rId56" imgW="532" imgH="533" progId="TCLayout.ActiveDocument.1">
                  <p:embed/>
                  <p:pic>
                    <p:nvPicPr>
                      <p:cNvPr id="3" name="Object 2" hidden="1">
                        <a:extLst>
                          <a:ext uri="{FF2B5EF4-FFF2-40B4-BE49-F238E27FC236}">
                            <a16:creationId xmlns:a16="http://schemas.microsoft.com/office/drawing/2014/main" id="{B6B5A25C-DE32-DCB4-FDAD-FC83FDD64944}"/>
                          </a:ext>
                        </a:extLst>
                      </p:cNvPr>
                      <p:cNvPicPr/>
                      <p:nvPr/>
                    </p:nvPicPr>
                    <p:blipFill>
                      <a:blip r:embed="rId57"/>
                      <a:stretch>
                        <a:fillRect/>
                      </a:stretch>
                    </p:blipFill>
                    <p:spPr>
                      <a:xfrm>
                        <a:off x="794" y="794"/>
                        <a:ext cx="794" cy="794"/>
                      </a:xfrm>
                      <a:prstGeom prst="rect">
                        <a:avLst/>
                      </a:prstGeom>
                    </p:spPr>
                  </p:pic>
                </p:oleObj>
              </mc:Fallback>
            </mc:AlternateContent>
          </a:graphicData>
        </a:graphic>
      </p:graphicFrame>
      <p:sp>
        <p:nvSpPr>
          <p:cNvPr id="6" name="Title Placeholder 5">
            <a:extLst>
              <a:ext uri="{FF2B5EF4-FFF2-40B4-BE49-F238E27FC236}">
                <a16:creationId xmlns:a16="http://schemas.microsoft.com/office/drawing/2014/main" id="{89C8BF1A-5C66-A482-3C0D-1E1E7FC6CF6C}"/>
              </a:ext>
            </a:extLst>
          </p:cNvPr>
          <p:cNvSpPr>
            <a:spLocks noGrp="1"/>
          </p:cNvSpPr>
          <p:nvPr>
            <p:ph type="title"/>
          </p:nvPr>
        </p:nvSpPr>
        <p:spPr>
          <a:xfrm>
            <a:off x="838200" y="4520322"/>
            <a:ext cx="10515600" cy="91722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0" name="Date Placeholder 9">
            <a:extLst>
              <a:ext uri="{FF2B5EF4-FFF2-40B4-BE49-F238E27FC236}">
                <a16:creationId xmlns:a16="http://schemas.microsoft.com/office/drawing/2014/main" id="{998D78C8-7657-D9E7-FE20-9A67D1C5DB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600">
                <a:solidFill>
                  <a:schemeClr val="tx1">
                    <a:tint val="75000"/>
                  </a:schemeClr>
                </a:solidFill>
              </a:defRPr>
            </a:lvl1pPr>
          </a:lstStyle>
          <a:p>
            <a:fld id="{C4BB9F0F-6D9A-B64F-B38A-DB203546F0F8}" type="datetimeFigureOut">
              <a:rPr lang="en-US" smtClean="0"/>
              <a:t>6/26/2024</a:t>
            </a:fld>
            <a:endParaRPr lang="en-US"/>
          </a:p>
        </p:txBody>
      </p:sp>
      <p:sp>
        <p:nvSpPr>
          <p:cNvPr id="13" name="Slide Number Placeholder 12">
            <a:extLst>
              <a:ext uri="{FF2B5EF4-FFF2-40B4-BE49-F238E27FC236}">
                <a16:creationId xmlns:a16="http://schemas.microsoft.com/office/drawing/2014/main" id="{4D5EF4F3-39A3-997E-6480-39F7BCAB35A7}"/>
              </a:ext>
            </a:extLst>
          </p:cNvPr>
          <p:cNvSpPr>
            <a:spLocks noGrp="1"/>
          </p:cNvSpPr>
          <p:nvPr>
            <p:ph type="sldNum" sz="quarter" idx="4"/>
          </p:nvPr>
        </p:nvSpPr>
        <p:spPr>
          <a:xfrm>
            <a:off x="9241972" y="6356350"/>
            <a:ext cx="2743200" cy="365125"/>
          </a:xfrm>
          <a:prstGeom prst="rect">
            <a:avLst/>
          </a:prstGeom>
        </p:spPr>
        <p:txBody>
          <a:bodyPr vert="horz" lIns="91440" tIns="45720" rIns="91440" bIns="45720" rtlCol="0" anchor="ctr"/>
          <a:lstStyle>
            <a:lvl1pPr algn="r">
              <a:defRPr sz="600">
                <a:solidFill>
                  <a:srgbClr val="4B4B50"/>
                </a:solidFill>
              </a:defRPr>
            </a:lvl1pPr>
          </a:lstStyle>
          <a:p>
            <a:fld id="{3B38781C-1E43-0D4A-851B-CDF2BB9E36F1}" type="slidenum">
              <a:rPr lang="en-US" smtClean="0"/>
              <a:pPr/>
              <a:t>‹Nr.›</a:t>
            </a:fld>
            <a:endParaRPr lang="en-US"/>
          </a:p>
        </p:txBody>
      </p:sp>
    </p:spTree>
    <p:extLst>
      <p:ext uri="{BB962C8B-B14F-4D97-AF65-F5344CB8AC3E}">
        <p14:creationId xmlns:p14="http://schemas.microsoft.com/office/powerpoint/2010/main" val="356691081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 id="2147483882" r:id="rId18"/>
    <p:sldLayoutId id="2147483883" r:id="rId19"/>
    <p:sldLayoutId id="2147483884" r:id="rId20"/>
    <p:sldLayoutId id="2147483885" r:id="rId21"/>
    <p:sldLayoutId id="2147483886" r:id="rId22"/>
    <p:sldLayoutId id="2147483887" r:id="rId23"/>
    <p:sldLayoutId id="2147483888" r:id="rId24"/>
    <p:sldLayoutId id="2147483889" r:id="rId25"/>
    <p:sldLayoutId id="2147483890" r:id="rId26"/>
    <p:sldLayoutId id="2147483891" r:id="rId27"/>
    <p:sldLayoutId id="2147483892" r:id="rId28"/>
    <p:sldLayoutId id="2147483893" r:id="rId29"/>
    <p:sldLayoutId id="2147483894" r:id="rId30"/>
    <p:sldLayoutId id="2147483895" r:id="rId31"/>
    <p:sldLayoutId id="2147483896" r:id="rId32"/>
    <p:sldLayoutId id="2147483897" r:id="rId33"/>
    <p:sldLayoutId id="2147483898" r:id="rId34"/>
    <p:sldLayoutId id="2147483899" r:id="rId35"/>
    <p:sldLayoutId id="2147483900" r:id="rId36"/>
    <p:sldLayoutId id="2147483901" r:id="rId37"/>
    <p:sldLayoutId id="2147483902" r:id="rId38"/>
    <p:sldLayoutId id="2147483903" r:id="rId39"/>
    <p:sldLayoutId id="2147483904" r:id="rId40"/>
    <p:sldLayoutId id="2147483905" r:id="rId41"/>
    <p:sldLayoutId id="2147483906" r:id="rId42"/>
    <p:sldLayoutId id="2147483907" r:id="rId43"/>
    <p:sldLayoutId id="2147483908" r:id="rId44"/>
    <p:sldLayoutId id="2147483909" r:id="rId45"/>
    <p:sldLayoutId id="2147483910" r:id="rId46"/>
    <p:sldLayoutId id="2147483911" r:id="rId47"/>
    <p:sldLayoutId id="2147483912" r:id="rId48"/>
    <p:sldLayoutId id="2147483913" r:id="rId49"/>
    <p:sldLayoutId id="2147483914" r:id="rId50"/>
    <p:sldLayoutId id="2147483915" r:id="rId51"/>
    <p:sldLayoutId id="2147483916" r:id="rId52"/>
    <p:sldLayoutId id="2147483917" r:id="rId53"/>
  </p:sldLayoutIdLst>
  <p:transition spd="med"/>
  <p:txStyles>
    <p:titleStyle>
      <a:lvl1pPr marL="0" marR="0" indent="0" algn="ctr" defTabSz="1219169" rtl="0" latinLnBrk="0">
        <a:lnSpc>
          <a:spcPct val="80000"/>
        </a:lnSpc>
        <a:spcBef>
          <a:spcPts val="0"/>
        </a:spcBef>
        <a:spcAft>
          <a:spcPts val="0"/>
        </a:spcAft>
        <a:buClrTx/>
        <a:buSzTx/>
        <a:buFontTx/>
        <a:buNone/>
        <a:tabLst/>
        <a:defRPr sz="1800" b="0" i="0" u="none" strike="noStrike" cap="none" spc="-85" baseline="0">
          <a:solidFill>
            <a:srgbClr val="4B4B50"/>
          </a:solidFill>
          <a:uFillTx/>
          <a:latin typeface="+mn-lt"/>
          <a:ea typeface="+mn-ea"/>
          <a:cs typeface="+mn-cs"/>
          <a:sym typeface="Poppins Bold"/>
        </a:defRPr>
      </a:lvl1pPr>
      <a:lvl2pPr marL="0" marR="0" indent="2286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2pPr>
      <a:lvl3pPr marL="0" marR="0" indent="4572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3pPr>
      <a:lvl4pPr marL="0" marR="0" indent="6858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4pPr>
      <a:lvl5pPr marL="0" marR="0" indent="9144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5pPr>
      <a:lvl6pPr marL="0" marR="0" indent="11430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6pPr>
      <a:lvl7pPr marL="0" marR="0" indent="13716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7pPr>
      <a:lvl8pPr marL="0" marR="0" indent="16002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8pPr>
      <a:lvl9pPr marL="0" marR="0" indent="1828800" algn="l" defTabSz="1219169" rtl="0" latinLnBrk="0">
        <a:lnSpc>
          <a:spcPct val="80000"/>
        </a:lnSpc>
        <a:spcBef>
          <a:spcPts val="0"/>
        </a:spcBef>
        <a:spcAft>
          <a:spcPts val="0"/>
        </a:spcAft>
        <a:buClrTx/>
        <a:buSzTx/>
        <a:buFontTx/>
        <a:buNone/>
        <a:tabLst/>
        <a:defRPr sz="4250" b="0" i="0" u="none" strike="noStrike" cap="none" spc="-85" baseline="0">
          <a:solidFill>
            <a:srgbClr val="000000"/>
          </a:solidFill>
          <a:uFillTx/>
          <a:latin typeface="+mn-lt"/>
          <a:ea typeface="+mn-ea"/>
          <a:cs typeface="+mn-cs"/>
          <a:sym typeface="Poppins Bold"/>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Poppins Regular"/>
        </a:defRPr>
      </a:lvl9pPr>
    </p:otherStyle>
  </p:txStyles>
  <p:extLst>
    <p:ext uri="{27BBF7A9-308A-43DC-89C8-2F10F3537804}">
      <p15:sldGuideLst xmlns:p15="http://schemas.microsoft.com/office/powerpoint/2012/main">
        <p15:guide id="1" orient="horz" pos="4275">
          <p15:clr>
            <a:srgbClr val="F26B43"/>
          </p15:clr>
        </p15:guide>
        <p15:guide id="2" pos="15051">
          <p15:clr>
            <a:srgbClr val="F26B43"/>
          </p15:clr>
        </p15:guide>
        <p15:guide id="3" orient="horz" pos="5953">
          <p15:clr>
            <a:srgbClr val="F26B43"/>
          </p15:clr>
        </p15:guide>
        <p15:guide id="4" pos="10175">
          <p15:clr>
            <a:srgbClr val="F26B43"/>
          </p15:clr>
        </p15:guide>
        <p15:guide id="5" pos="7680">
          <p15:clr>
            <a:srgbClr val="F26B43"/>
          </p15:clr>
        </p15:guide>
        <p15:guide id="6" pos="5185">
          <p15:clr>
            <a:srgbClr val="F26B43"/>
          </p15:clr>
        </p15:guide>
        <p15:guide id="7" pos="309">
          <p15:clr>
            <a:srgbClr val="F26B43"/>
          </p15:clr>
        </p15:guide>
        <p15:guide id="8" pos="83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10.sv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6.xml"/><Relationship Id="rId1" Type="http://schemas.openxmlformats.org/officeDocument/2006/relationships/tags" Target="../tags/tag10.xml"/><Relationship Id="rId5" Type="http://schemas.openxmlformats.org/officeDocument/2006/relationships/image" Target="../media/image11.pn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6.png"/><Relationship Id="rId18" Type="http://schemas.microsoft.com/office/2007/relationships/hdphoto" Target="../media/hdphoto7.wdp"/><Relationship Id="rId26" Type="http://schemas.microsoft.com/office/2007/relationships/hdphoto" Target="../media/hdphoto11.wdp"/><Relationship Id="rId3" Type="http://schemas.openxmlformats.org/officeDocument/2006/relationships/oleObject" Target="../embeddings/oleObject11.bin"/><Relationship Id="rId21" Type="http://schemas.openxmlformats.org/officeDocument/2006/relationships/image" Target="../media/image20.png"/><Relationship Id="rId7" Type="http://schemas.openxmlformats.org/officeDocument/2006/relationships/image" Target="../media/image13.png"/><Relationship Id="rId12" Type="http://schemas.microsoft.com/office/2007/relationships/hdphoto" Target="../media/hdphoto4.wdp"/><Relationship Id="rId17" Type="http://schemas.openxmlformats.org/officeDocument/2006/relationships/image" Target="../media/image18.png"/><Relationship Id="rId25" Type="http://schemas.openxmlformats.org/officeDocument/2006/relationships/image" Target="../media/image22.png"/><Relationship Id="rId2" Type="http://schemas.openxmlformats.org/officeDocument/2006/relationships/slideLayout" Target="../slideLayouts/slideLayout1.xml"/><Relationship Id="rId16" Type="http://schemas.microsoft.com/office/2007/relationships/hdphoto" Target="../media/hdphoto6.wdp"/><Relationship Id="rId20" Type="http://schemas.microsoft.com/office/2007/relationships/hdphoto" Target="../media/hdphoto8.wdp"/><Relationship Id="rId29" Type="http://schemas.openxmlformats.org/officeDocument/2006/relationships/image" Target="../media/image9.png"/><Relationship Id="rId1" Type="http://schemas.openxmlformats.org/officeDocument/2006/relationships/tags" Target="../tags/tag11.xml"/><Relationship Id="rId6" Type="http://schemas.microsoft.com/office/2007/relationships/hdphoto" Target="../media/hdphoto1.wdp"/><Relationship Id="rId11" Type="http://schemas.openxmlformats.org/officeDocument/2006/relationships/image" Target="../media/image15.png"/><Relationship Id="rId24" Type="http://schemas.microsoft.com/office/2007/relationships/hdphoto" Target="../media/hdphoto10.wdp"/><Relationship Id="rId5" Type="http://schemas.openxmlformats.org/officeDocument/2006/relationships/image" Target="../media/image12.png"/><Relationship Id="rId15" Type="http://schemas.openxmlformats.org/officeDocument/2006/relationships/image" Target="../media/image17.png"/><Relationship Id="rId23" Type="http://schemas.openxmlformats.org/officeDocument/2006/relationships/image" Target="../media/image21.png"/><Relationship Id="rId28" Type="http://schemas.microsoft.com/office/2007/relationships/hdphoto" Target="../media/hdphoto12.wdp"/><Relationship Id="rId10" Type="http://schemas.microsoft.com/office/2007/relationships/hdphoto" Target="../media/hdphoto3.wdp"/><Relationship Id="rId19" Type="http://schemas.openxmlformats.org/officeDocument/2006/relationships/image" Target="../media/image19.png"/><Relationship Id="rId4" Type="http://schemas.openxmlformats.org/officeDocument/2006/relationships/image" Target="../media/image1.emf"/><Relationship Id="rId9" Type="http://schemas.openxmlformats.org/officeDocument/2006/relationships/image" Target="../media/image14.png"/><Relationship Id="rId14" Type="http://schemas.microsoft.com/office/2007/relationships/hdphoto" Target="../media/hdphoto5.wdp"/><Relationship Id="rId22" Type="http://schemas.microsoft.com/office/2007/relationships/hdphoto" Target="../media/hdphoto9.wdp"/><Relationship Id="rId27" Type="http://schemas.openxmlformats.org/officeDocument/2006/relationships/image" Target="../media/image23.png"/><Relationship Id="rId30"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oleObject" Target="../embeddings/oleObject12.bin"/><Relationship Id="rId7"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jpeg"/><Relationship Id="rId17" Type="http://schemas.openxmlformats.org/officeDocument/2006/relationships/image" Target="../media/image41.png"/><Relationship Id="rId2" Type="http://schemas.openxmlformats.org/officeDocument/2006/relationships/image" Target="../media/image26.png"/><Relationship Id="rId16" Type="http://schemas.openxmlformats.org/officeDocument/2006/relationships/image" Target="../media/image40.png"/><Relationship Id="rId1" Type="http://schemas.openxmlformats.org/officeDocument/2006/relationships/slideLayout" Target="../slideLayouts/slideLayout13.xml"/><Relationship Id="rId6" Type="http://schemas.openxmlformats.org/officeDocument/2006/relationships/image" Target="../media/image30.svg"/><Relationship Id="rId11" Type="http://schemas.openxmlformats.org/officeDocument/2006/relationships/image" Target="../media/image35.jpe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3.bin"/><Relationship Id="rId7" Type="http://schemas.microsoft.com/office/2007/relationships/hdphoto" Target="../media/hdphoto13.wdp"/><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18.xml"/><Relationship Id="rId1" Type="http://schemas.openxmlformats.org/officeDocument/2006/relationships/tags" Target="../tags/tag15.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18.xml"/><Relationship Id="rId1" Type="http://schemas.openxmlformats.org/officeDocument/2006/relationships/tags" Target="../tags/tag16.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18.xml"/><Relationship Id="rId1" Type="http://schemas.openxmlformats.org/officeDocument/2006/relationships/tags" Target="../tags/tag17.x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18.xml"/><Relationship Id="rId1" Type="http://schemas.openxmlformats.org/officeDocument/2006/relationships/tags" Target="../tags/tag18.xml"/><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18.xml"/><Relationship Id="rId1" Type="http://schemas.openxmlformats.org/officeDocument/2006/relationships/tags" Target="../tags/tag19.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18.xml"/><Relationship Id="rId1" Type="http://schemas.openxmlformats.org/officeDocument/2006/relationships/tags" Target="../tags/tag20.x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11.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44.jpeg"/><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oleObject" Target="../embeddings/oleObject22.bin"/><Relationship Id="rId7" Type="http://schemas.openxmlformats.org/officeDocument/2006/relationships/image" Target="../media/image47.svg"/><Relationship Id="rId2" Type="http://schemas.openxmlformats.org/officeDocument/2006/relationships/slideLayout" Target="../slideLayouts/slideLayout12.xml"/><Relationship Id="rId1" Type="http://schemas.openxmlformats.org/officeDocument/2006/relationships/tags" Target="../tags/tag22.xml"/><Relationship Id="rId6" Type="http://schemas.openxmlformats.org/officeDocument/2006/relationships/image" Target="../media/image46.png"/><Relationship Id="rId11" Type="http://schemas.openxmlformats.org/officeDocument/2006/relationships/hyperlink" Target="https://ec.europa.eu/transparencyregister/public/consultation/displaylobbyist.do?id=159208346089-06" TargetMode="External"/><Relationship Id="rId5" Type="http://schemas.openxmlformats.org/officeDocument/2006/relationships/image" Target="../media/image45.png"/><Relationship Id="rId10" Type="http://schemas.openxmlformats.org/officeDocument/2006/relationships/hyperlink" Target="https://register-of-charities.charitycommission.gov.uk/charity-search/-/charity-details/5199999" TargetMode="External"/><Relationship Id="rId4" Type="http://schemas.openxmlformats.org/officeDocument/2006/relationships/image" Target="../media/image1.emf"/><Relationship Id="rId9" Type="http://schemas.openxmlformats.org/officeDocument/2006/relationships/hyperlink" Target="https://carbongap.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CEB41D2-7D37-1730-62EE-0D19EC9C8FF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4" name="Object 3" hidden="1">
                        <a:extLst>
                          <a:ext uri="{FF2B5EF4-FFF2-40B4-BE49-F238E27FC236}">
                            <a16:creationId xmlns:a16="http://schemas.microsoft.com/office/drawing/2014/main" id="{4CEB41D2-7D37-1730-62EE-0D19EC9C8F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Rectangle 19">
            <a:extLst>
              <a:ext uri="{FF2B5EF4-FFF2-40B4-BE49-F238E27FC236}">
                <a16:creationId xmlns:a16="http://schemas.microsoft.com/office/drawing/2014/main" id="{53995420-C945-A23E-BDED-C6461517304C}"/>
              </a:ext>
            </a:extLst>
          </p:cNvPr>
          <p:cNvSpPr/>
          <p:nvPr/>
        </p:nvSpPr>
        <p:spPr>
          <a:xfrm>
            <a:off x="257175" y="174171"/>
            <a:ext cx="6089162" cy="6858000"/>
          </a:xfrm>
          <a:prstGeom prst="rect">
            <a:avLst/>
          </a:prstGeom>
          <a:gradFill>
            <a:gsLst>
              <a:gs pos="100000">
                <a:schemeClr val="accent1">
                  <a:lumMod val="5000"/>
                  <a:lumOff val="95000"/>
                  <a:alpha val="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D77E2C4-4C68-FCA7-B863-F9A541406DD2}"/>
              </a:ext>
            </a:extLst>
          </p:cNvPr>
          <p:cNvSpPr/>
          <p:nvPr/>
        </p:nvSpPr>
        <p:spPr>
          <a:xfrm>
            <a:off x="4713316" y="-116417"/>
            <a:ext cx="7629965" cy="7101417"/>
          </a:xfrm>
          <a:prstGeom prst="rect">
            <a:avLst/>
          </a:prstGeom>
          <a:solidFill>
            <a:srgbClr val="008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B4EFDC1-73DC-CAD7-9113-D26BFC12E299}"/>
              </a:ext>
            </a:extLst>
          </p:cNvPr>
          <p:cNvSpPr/>
          <p:nvPr/>
        </p:nvSpPr>
        <p:spPr>
          <a:xfrm>
            <a:off x="4796444" y="2893483"/>
            <a:ext cx="6856157" cy="5561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26" descr="A picture containing mountain, nature, outdoor, rock&#10;&#10;Description automatically generated">
            <a:extLst>
              <a:ext uri="{FF2B5EF4-FFF2-40B4-BE49-F238E27FC236}">
                <a16:creationId xmlns:a16="http://schemas.microsoft.com/office/drawing/2014/main" id="{19B286E8-47EE-65DC-369A-7DDD6D603FC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r="17016"/>
          <a:stretch/>
        </p:blipFill>
        <p:spPr>
          <a:xfrm>
            <a:off x="-377371" y="-395459"/>
            <a:ext cx="5397647" cy="9756736"/>
          </a:xfrm>
          <a:prstGeom prst="rect">
            <a:avLst/>
          </a:prstGeom>
        </p:spPr>
      </p:pic>
      <p:pic>
        <p:nvPicPr>
          <p:cNvPr id="5" name="Graphic 4">
            <a:extLst>
              <a:ext uri="{FF2B5EF4-FFF2-40B4-BE49-F238E27FC236}">
                <a16:creationId xmlns:a16="http://schemas.microsoft.com/office/drawing/2014/main" id="{5015C83D-BCAA-0861-A411-BF2DA7BB2A3A}"/>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28284" b="29529"/>
          <a:stretch/>
        </p:blipFill>
        <p:spPr>
          <a:xfrm>
            <a:off x="257175" y="447040"/>
            <a:ext cx="2880222" cy="894080"/>
          </a:xfrm>
          <a:prstGeom prst="rect">
            <a:avLst/>
          </a:prstGeom>
        </p:spPr>
      </p:pic>
      <p:sp>
        <p:nvSpPr>
          <p:cNvPr id="13" name="Rectangle 12">
            <a:extLst>
              <a:ext uri="{FF2B5EF4-FFF2-40B4-BE49-F238E27FC236}">
                <a16:creationId xmlns:a16="http://schemas.microsoft.com/office/drawing/2014/main" id="{1A66155A-A995-9471-BD92-0426001A8296}"/>
              </a:ext>
            </a:extLst>
          </p:cNvPr>
          <p:cNvSpPr/>
          <p:nvPr/>
        </p:nvSpPr>
        <p:spPr>
          <a:xfrm>
            <a:off x="4024453" y="3444122"/>
            <a:ext cx="996308" cy="869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EFA89570-F149-02C5-7958-7BE1004E8617}"/>
              </a:ext>
            </a:extLst>
          </p:cNvPr>
          <p:cNvSpPr txBox="1"/>
          <p:nvPr/>
        </p:nvSpPr>
        <p:spPr>
          <a:xfrm>
            <a:off x="5020277" y="3491178"/>
            <a:ext cx="6623400" cy="523220"/>
          </a:xfrm>
          <a:prstGeom prst="rect">
            <a:avLst/>
          </a:prstGeom>
          <a:noFill/>
        </p:spPr>
        <p:txBody>
          <a:bodyPr wrap="square" lIns="91440" tIns="45720" rIns="91440" bIns="45720" rtlCol="0" anchor="t">
            <a:spAutoFit/>
          </a:bodyPr>
          <a:lstStyle/>
          <a:p>
            <a:pPr>
              <a:defRPr/>
            </a:pPr>
            <a:r>
              <a:rPr lang="en-US" sz="2800" b="1" dirty="0">
                <a:solidFill>
                  <a:schemeClr val="bg1"/>
                </a:solidFill>
                <a:latin typeface="Poppins"/>
                <a:cs typeface="Poppins"/>
              </a:rPr>
              <a:t>EU/US CDR Policy Comparison</a:t>
            </a:r>
            <a:endParaRPr kumimoji="0" lang="en-US" sz="2800" b="1" i="0" u="none" strike="noStrike" kern="1200" cap="none" spc="0" normalizeH="0" baseline="0" noProof="0" dirty="0">
              <a:ln>
                <a:noFill/>
              </a:ln>
              <a:solidFill>
                <a:schemeClr val="bg1"/>
              </a:solidFill>
              <a:effectLst/>
              <a:uLnTx/>
              <a:uFillTx/>
              <a:latin typeface="Poppins"/>
              <a:cs typeface="Poppins"/>
            </a:endParaRPr>
          </a:p>
        </p:txBody>
      </p:sp>
      <p:sp>
        <p:nvSpPr>
          <p:cNvPr id="32" name="TextBox 31">
            <a:extLst>
              <a:ext uri="{FF2B5EF4-FFF2-40B4-BE49-F238E27FC236}">
                <a16:creationId xmlns:a16="http://schemas.microsoft.com/office/drawing/2014/main" id="{309E155E-9C64-A6E7-5436-64BC7B1A7FE1}"/>
              </a:ext>
            </a:extLst>
          </p:cNvPr>
          <p:cNvSpPr txBox="1"/>
          <p:nvPr/>
        </p:nvSpPr>
        <p:spPr>
          <a:xfrm>
            <a:off x="5020277" y="4006296"/>
            <a:ext cx="6029802" cy="584775"/>
          </a:xfrm>
          <a:prstGeom prst="rect">
            <a:avLst/>
          </a:prstGeom>
          <a:noFill/>
        </p:spPr>
        <p:txBody>
          <a:bodyPr wrap="square" lIns="91440" tIns="45720" rIns="91440" bIns="45720" rtlCol="0" anchor="t">
            <a:spAutoFit/>
          </a:bodyPr>
          <a:lstStyle/>
          <a:p>
            <a:pPr>
              <a:defRPr/>
            </a:pPr>
            <a:r>
              <a:rPr lang="en-US" sz="1600" b="1" dirty="0">
                <a:solidFill>
                  <a:schemeClr val="bg1"/>
                </a:solidFill>
                <a:latin typeface="Poppins"/>
                <a:cs typeface="Poppins"/>
              </a:rPr>
              <a:t>By Alexis Dunand</a:t>
            </a:r>
          </a:p>
          <a:p>
            <a:pPr>
              <a:defRPr/>
            </a:pPr>
            <a:r>
              <a:rPr kumimoji="0" lang="en-US" sz="1600" b="1" i="0" u="none" strike="noStrike" kern="1200" cap="none" spc="0" normalizeH="0" baseline="0" noProof="0" dirty="0">
                <a:ln>
                  <a:noFill/>
                </a:ln>
                <a:solidFill>
                  <a:schemeClr val="bg1"/>
                </a:solidFill>
                <a:effectLst/>
                <a:uLnTx/>
                <a:uFillTx/>
                <a:latin typeface="Poppins"/>
                <a:ea typeface="+mn-ea"/>
                <a:cs typeface="Poppins"/>
              </a:rPr>
              <a:t>11 June 2024, Swiss CDR Platform</a:t>
            </a:r>
            <a:endParaRPr kumimoji="0" lang="en-US" sz="1400" b="1" i="0" u="none" strike="noStrike" kern="1200" cap="none" spc="0" normalizeH="0" baseline="0" noProof="0" dirty="0">
              <a:ln>
                <a:noFill/>
              </a:ln>
              <a:solidFill>
                <a:schemeClr val="bg1"/>
              </a:solidFill>
              <a:effectLst/>
              <a:uLnTx/>
              <a:uFillTx/>
              <a:latin typeface="Poppins" panose="00000500000000000000" pitchFamily="2" charset="0"/>
              <a:ea typeface="+mn-ea"/>
              <a:cs typeface="Poppins" panose="00000500000000000000" pitchFamily="2" charset="0"/>
            </a:endParaRPr>
          </a:p>
        </p:txBody>
      </p:sp>
      <p:sp>
        <p:nvSpPr>
          <p:cNvPr id="3" name="Rectangle 2">
            <a:extLst>
              <a:ext uri="{FF2B5EF4-FFF2-40B4-BE49-F238E27FC236}">
                <a16:creationId xmlns:a16="http://schemas.microsoft.com/office/drawing/2014/main" id="{F72B176A-854C-7E9A-F87C-BB2E87017E99}"/>
              </a:ext>
            </a:extLst>
          </p:cNvPr>
          <p:cNvSpPr/>
          <p:nvPr/>
        </p:nvSpPr>
        <p:spPr>
          <a:xfrm>
            <a:off x="5017033" y="5392025"/>
            <a:ext cx="2664898" cy="474532"/>
          </a:xfrm>
          <a:prstGeom prst="rect">
            <a:avLst/>
          </a:prstGeom>
          <a:solidFill>
            <a:srgbClr val="5E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itle 3">
            <a:extLst>
              <a:ext uri="{FF2B5EF4-FFF2-40B4-BE49-F238E27FC236}">
                <a16:creationId xmlns:a16="http://schemas.microsoft.com/office/drawing/2014/main" id="{20A05EF2-0148-B320-B0BC-F1CB5A17279F}"/>
              </a:ext>
            </a:extLst>
          </p:cNvPr>
          <p:cNvSpPr txBox="1">
            <a:spLocks/>
          </p:cNvSpPr>
          <p:nvPr/>
        </p:nvSpPr>
        <p:spPr>
          <a:xfrm>
            <a:off x="5038687" y="5270762"/>
            <a:ext cx="3430088" cy="525820"/>
          </a:xfrm>
          <a:prstGeom prst="rect">
            <a:avLst/>
          </a:prstGeom>
        </p:spPr>
        <p:txBody>
          <a:bodyPr vert="horz" lIns="45720" tIns="22860" rIns="45720" bIns="22860" rtlCol="0" anchor="b">
            <a:normAutofit/>
          </a:bodyPr>
          <a:lstStyle>
            <a:lvl1pPr marL="0" marR="0" indent="0" algn="ctr" defTabSz="2438338" rtl="0" latinLnBrk="0">
              <a:lnSpc>
                <a:spcPct val="80000"/>
              </a:lnSpc>
              <a:spcBef>
                <a:spcPts val="0"/>
              </a:spcBef>
              <a:spcAft>
                <a:spcPts val="0"/>
              </a:spcAft>
              <a:buClrTx/>
              <a:buSzTx/>
              <a:buFontTx/>
              <a:buNone/>
              <a:tabLst/>
              <a:defRPr sz="12000" b="0"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algn="l" hangingPunct="1">
              <a:lnSpc>
                <a:spcPct val="120000"/>
              </a:lnSpc>
            </a:pPr>
            <a:r>
              <a:rPr lang="en-GB" sz="2000" err="1">
                <a:solidFill>
                  <a:schemeClr val="bg1"/>
                </a:solidFill>
                <a:latin typeface="Poppins"/>
                <a:cs typeface="Poppins"/>
              </a:rPr>
              <a:t>tracker.carbongap.org</a:t>
            </a:r>
            <a:endParaRPr lang="en-GB" sz="2000">
              <a:solidFill>
                <a:schemeClr val="bg1"/>
              </a:solidFill>
              <a:latin typeface="Poppins"/>
              <a:cs typeface="Poppins"/>
            </a:endParaRPr>
          </a:p>
        </p:txBody>
      </p:sp>
    </p:spTree>
    <p:extLst>
      <p:ext uri="{BB962C8B-B14F-4D97-AF65-F5344CB8AC3E}">
        <p14:creationId xmlns:p14="http://schemas.microsoft.com/office/powerpoint/2010/main" val="4070586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BC0D9E1-A626-1586-AE3A-C444B0C41618}"/>
              </a:ext>
            </a:extLst>
          </p:cNvPr>
          <p:cNvSpPr>
            <a:spLocks noGrp="1" noRot="1" noMove="1" noResize="1" noEditPoints="1" noAdjustHandles="1" noChangeArrowheads="1" noChangeShapeType="1"/>
          </p:cNvSpPr>
          <p:nvPr/>
        </p:nvSpPr>
        <p:spPr>
          <a:xfrm>
            <a:off x="6095369" y="-166221"/>
            <a:ext cx="6586579" cy="7207249"/>
          </a:xfrm>
          <a:prstGeom prst="rect">
            <a:avLst/>
          </a:prstGeom>
          <a:solidFill>
            <a:srgbClr val="008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7395E82A-1FF4-A732-282B-75684B3BD832}"/>
              </a:ext>
            </a:extLst>
          </p:cNvPr>
          <p:cNvSpPr/>
          <p:nvPr/>
        </p:nvSpPr>
        <p:spPr>
          <a:xfrm>
            <a:off x="7079827" y="4154094"/>
            <a:ext cx="4922662" cy="3915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Object 3" hidden="1">
            <a:extLst>
              <a:ext uri="{FF2B5EF4-FFF2-40B4-BE49-F238E27FC236}">
                <a16:creationId xmlns:a16="http://schemas.microsoft.com/office/drawing/2014/main" id="{4CEB41D2-7D37-1730-62EE-0D19EC9C8FF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4" name="Object 3" hidden="1">
                        <a:extLst>
                          <a:ext uri="{FF2B5EF4-FFF2-40B4-BE49-F238E27FC236}">
                            <a16:creationId xmlns:a16="http://schemas.microsoft.com/office/drawing/2014/main" id="{4CEB41D2-7D37-1730-62EE-0D19EC9C8F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4" name="Rectangle 113">
            <a:extLst>
              <a:ext uri="{FF2B5EF4-FFF2-40B4-BE49-F238E27FC236}">
                <a16:creationId xmlns:a16="http://schemas.microsoft.com/office/drawing/2014/main" id="{94A8916A-7BA5-93A4-4728-02194A50DAE4}"/>
              </a:ext>
            </a:extLst>
          </p:cNvPr>
          <p:cNvSpPr/>
          <p:nvPr/>
        </p:nvSpPr>
        <p:spPr>
          <a:xfrm>
            <a:off x="-348011" y="449890"/>
            <a:ext cx="5123735" cy="612383"/>
          </a:xfrm>
          <a:prstGeom prst="rect">
            <a:avLst/>
          </a:prstGeom>
          <a:solidFill>
            <a:srgbClr val="008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B9E1C172-96E8-337D-ECD6-E4BA2BD9D181}"/>
              </a:ext>
            </a:extLst>
          </p:cNvPr>
          <p:cNvSpPr txBox="1"/>
          <p:nvPr/>
        </p:nvSpPr>
        <p:spPr>
          <a:xfrm>
            <a:off x="518722" y="375312"/>
            <a:ext cx="2588081" cy="70083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Poppins"/>
                <a:ea typeface="Asimov" pitchFamily="50" charset="0"/>
                <a:cs typeface="Poppins"/>
              </a:rPr>
              <a:t>About us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picture containing font, graphics, screenshot, logo&#10;&#10;Description automatically generated">
            <a:extLst>
              <a:ext uri="{FF2B5EF4-FFF2-40B4-BE49-F238E27FC236}">
                <a16:creationId xmlns:a16="http://schemas.microsoft.com/office/drawing/2014/main" id="{272DBB8A-067C-9FA5-A6C9-CA1F8D9AB2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5155" y="2452690"/>
            <a:ext cx="4762746" cy="1870738"/>
          </a:xfrm>
          <a:prstGeom prst="rect">
            <a:avLst/>
          </a:prstGeom>
        </p:spPr>
      </p:pic>
      <p:sp>
        <p:nvSpPr>
          <p:cNvPr id="11" name="Rectangle 10">
            <a:extLst>
              <a:ext uri="{FF2B5EF4-FFF2-40B4-BE49-F238E27FC236}">
                <a16:creationId xmlns:a16="http://schemas.microsoft.com/office/drawing/2014/main" id="{44CE6934-F24A-CD4E-1EA9-B8C1CB3EF0A3}"/>
              </a:ext>
            </a:extLst>
          </p:cNvPr>
          <p:cNvSpPr/>
          <p:nvPr/>
        </p:nvSpPr>
        <p:spPr>
          <a:xfrm>
            <a:off x="8007026" y="1582749"/>
            <a:ext cx="2041646" cy="3915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AE6BD7E-F802-14C0-8714-F136A3F1C21C}"/>
              </a:ext>
            </a:extLst>
          </p:cNvPr>
          <p:cNvSpPr/>
          <p:nvPr/>
        </p:nvSpPr>
        <p:spPr>
          <a:xfrm>
            <a:off x="6857723" y="2704806"/>
            <a:ext cx="2772834" cy="3704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550EEA8-3AA7-ACB8-1BF8-645C50CD9B36}"/>
              </a:ext>
            </a:extLst>
          </p:cNvPr>
          <p:cNvSpPr/>
          <p:nvPr/>
        </p:nvSpPr>
        <p:spPr>
          <a:xfrm>
            <a:off x="7979287" y="3067517"/>
            <a:ext cx="796851" cy="3614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1E1A3CA-4A91-843D-6E1A-C5B126688018}"/>
              </a:ext>
            </a:extLst>
          </p:cNvPr>
          <p:cNvSpPr txBox="1">
            <a:spLocks/>
          </p:cNvSpPr>
          <p:nvPr/>
        </p:nvSpPr>
        <p:spPr>
          <a:xfrm>
            <a:off x="6479064" y="812522"/>
            <a:ext cx="5523425"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defRPr/>
            </a:pPr>
            <a:r>
              <a:rPr lang="en-US" sz="2400" dirty="0">
                <a:solidFill>
                  <a:schemeClr val="bg1"/>
                </a:solidFill>
                <a:latin typeface="Poppins"/>
                <a:cs typeface="Poppins"/>
              </a:rPr>
              <a:t>Carbon Gap is Europe’s leading independent, philanthropically- funded, </a:t>
            </a:r>
            <a:r>
              <a:rPr lang="en-US" sz="2400" dirty="0">
                <a:solidFill>
                  <a:srgbClr val="008AF1"/>
                </a:solidFill>
                <a:latin typeface="Poppins"/>
                <a:cs typeface="Poppins"/>
              </a:rPr>
              <a:t>NGO on CDR.</a:t>
            </a:r>
            <a:r>
              <a:rPr lang="en-US" sz="2400" dirty="0">
                <a:solidFill>
                  <a:schemeClr val="accent1"/>
                </a:solidFill>
                <a:latin typeface="Poppins"/>
                <a:cs typeface="Poppins"/>
              </a:rPr>
              <a:t> </a:t>
            </a:r>
            <a:endParaRPr lang="en-US" sz="2400" dirty="0">
              <a:solidFill>
                <a:schemeClr val="accent1"/>
              </a:solidFill>
              <a:latin typeface="Poppins" panose="00000500000000000000" pitchFamily="2" charset="0"/>
              <a:cs typeface="Poppins" panose="000005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a:buChar char="•"/>
              <a:tabLst/>
              <a:defRPr/>
            </a:pPr>
            <a:endParaRPr lang="en-US" sz="2400" dirty="0">
              <a:latin typeface="Poppins" panose="00000500000000000000" pitchFamily="2" charset="0"/>
              <a:cs typeface="Poppins" panose="000005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a:buChar char="•"/>
              <a:tabLst/>
              <a:defRPr/>
            </a:pPr>
            <a:r>
              <a:rPr lang="en-US" sz="2400" dirty="0">
                <a:solidFill>
                  <a:schemeClr val="bg1"/>
                </a:solidFill>
                <a:latin typeface="Poppins"/>
                <a:cs typeface="Poppins"/>
              </a:rPr>
              <a:t>We are advocating to make </a:t>
            </a:r>
            <a:r>
              <a:rPr lang="en-US" sz="2400" dirty="0">
                <a:solidFill>
                  <a:srgbClr val="008AF1"/>
                </a:solidFill>
                <a:latin typeface="Poppins"/>
                <a:cs typeface="Poppins"/>
              </a:rPr>
              <a:t>Europe a leader </a:t>
            </a:r>
            <a:r>
              <a:rPr lang="en-US" sz="2400" dirty="0">
                <a:solidFill>
                  <a:schemeClr val="bg1"/>
                </a:solidFill>
                <a:latin typeface="Poppins"/>
                <a:cs typeface="Poppins"/>
              </a:rPr>
              <a:t>in just, high quality</a:t>
            </a:r>
            <a:r>
              <a:rPr lang="en-US" sz="2400" dirty="0">
                <a:latin typeface="Poppins"/>
                <a:cs typeface="Poppins"/>
              </a:rPr>
              <a:t> </a:t>
            </a:r>
            <a:r>
              <a:rPr lang="en-US" sz="2400" dirty="0">
                <a:solidFill>
                  <a:srgbClr val="008AF1"/>
                </a:solidFill>
                <a:latin typeface="Poppins"/>
                <a:cs typeface="Poppins"/>
              </a:rPr>
              <a:t>CDR</a:t>
            </a:r>
            <a:r>
              <a:rPr lang="en-US" sz="2400" dirty="0">
                <a:latin typeface="Poppins"/>
                <a:cs typeface="Poppins"/>
              </a:rPr>
              <a:t> </a:t>
            </a:r>
            <a:r>
              <a:rPr lang="en-US" sz="2400" dirty="0">
                <a:solidFill>
                  <a:schemeClr val="bg1"/>
                </a:solidFill>
                <a:latin typeface="Poppins"/>
                <a:cs typeface="Poppins"/>
              </a:rPr>
              <a:t>in line with climate science. We act as a central facilitator in the CDR ecosystem –</a:t>
            </a:r>
            <a:r>
              <a:rPr lang="en-US" sz="2400" dirty="0">
                <a:latin typeface="Poppins"/>
                <a:cs typeface="Poppins"/>
              </a:rPr>
              <a:t> </a:t>
            </a:r>
            <a:r>
              <a:rPr lang="en-US" sz="2400" dirty="0">
                <a:solidFill>
                  <a:srgbClr val="008AF1"/>
                </a:solidFill>
                <a:latin typeface="Poppins"/>
                <a:cs typeface="Poppins"/>
              </a:rPr>
              <a:t>connecting science with policy </a:t>
            </a:r>
            <a:r>
              <a:rPr lang="en-US" sz="2400" dirty="0">
                <a:solidFill>
                  <a:schemeClr val="bg1"/>
                </a:solidFill>
                <a:latin typeface="Poppins"/>
                <a:cs typeface="Poppins"/>
              </a:rPr>
              <a:t>making and industry.</a:t>
            </a:r>
            <a:endParaRPr kumimoji="0" lang="en-GB" sz="2400" b="0" i="0" u="none" strike="noStrike" kern="1200" cap="none" spc="0" normalizeH="0" baseline="0" noProof="0" dirty="0">
              <a:ln>
                <a:noFill/>
              </a:ln>
              <a:solidFill>
                <a:schemeClr val="bg1"/>
              </a:solidFill>
              <a:effectLst/>
              <a:uLnTx/>
              <a:uFillTx/>
              <a:latin typeface="Poppins"/>
              <a:cs typeface="Poppins"/>
            </a:endParaRPr>
          </a:p>
        </p:txBody>
      </p:sp>
    </p:spTree>
    <p:extLst>
      <p:ext uri="{BB962C8B-B14F-4D97-AF65-F5344CB8AC3E}">
        <p14:creationId xmlns:p14="http://schemas.microsoft.com/office/powerpoint/2010/main" val="1225300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CEB41D2-7D37-1730-62EE-0D19EC9C8FF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4" name="Object 3" hidden="1">
                        <a:extLst>
                          <a:ext uri="{FF2B5EF4-FFF2-40B4-BE49-F238E27FC236}">
                            <a16:creationId xmlns:a16="http://schemas.microsoft.com/office/drawing/2014/main" id="{4CEB41D2-7D37-1730-62EE-0D19EC9C8F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123" name="Group 122">
            <a:extLst>
              <a:ext uri="{FF2B5EF4-FFF2-40B4-BE49-F238E27FC236}">
                <a16:creationId xmlns:a16="http://schemas.microsoft.com/office/drawing/2014/main" id="{5A3C9574-CC4F-5695-E819-B3B47D557737}"/>
              </a:ext>
            </a:extLst>
          </p:cNvPr>
          <p:cNvGrpSpPr/>
          <p:nvPr/>
        </p:nvGrpSpPr>
        <p:grpSpPr>
          <a:xfrm>
            <a:off x="455747" y="2097403"/>
            <a:ext cx="6504405" cy="3154804"/>
            <a:chOff x="455747" y="2097403"/>
            <a:chExt cx="6504405" cy="3154804"/>
          </a:xfrm>
        </p:grpSpPr>
        <p:sp>
          <p:nvSpPr>
            <p:cNvPr id="16" name="TextBox 15">
              <a:extLst>
                <a:ext uri="{FF2B5EF4-FFF2-40B4-BE49-F238E27FC236}">
                  <a16:creationId xmlns:a16="http://schemas.microsoft.com/office/drawing/2014/main" id="{A5E37B40-1474-C4D1-4727-E17B9427155A}"/>
                </a:ext>
              </a:extLst>
            </p:cNvPr>
            <p:cNvSpPr txBox="1"/>
            <p:nvPr/>
          </p:nvSpPr>
          <p:spPr>
            <a:xfrm>
              <a:off x="681724" y="2652329"/>
              <a:ext cx="605245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rPr>
                <a:t>Activities that </a:t>
              </a:r>
              <a:r>
                <a:rPr kumimoji="0" lang="en-CA" sz="2400" b="1" i="0" u="none" strike="noStrike" kern="1200" cap="none" spc="0" normalizeH="0" baseline="0" noProof="0">
                  <a:ln>
                    <a:noFill/>
                  </a:ln>
                  <a:solidFill>
                    <a:srgbClr val="008AF1"/>
                  </a:solidFill>
                  <a:effectLst/>
                  <a:uLnTx/>
                  <a:uFillTx/>
                  <a:latin typeface="Poppins" panose="00000500000000000000" pitchFamily="2" charset="0"/>
                  <a:ea typeface="+mn-ea"/>
                  <a:cs typeface="Poppins" panose="00000500000000000000" pitchFamily="2" charset="0"/>
                </a:rPr>
                <a:t>remove CO</a:t>
              </a:r>
              <a:r>
                <a:rPr kumimoji="0" lang="en-CA" sz="2400" b="1" i="0" u="none" strike="noStrike" kern="1200" cap="none" spc="0" normalizeH="0" baseline="-25000" noProof="0">
                  <a:ln>
                    <a:noFill/>
                  </a:ln>
                  <a:solidFill>
                    <a:srgbClr val="008AF1"/>
                  </a:solidFill>
                  <a:effectLst/>
                  <a:uLnTx/>
                  <a:uFillTx/>
                  <a:latin typeface="Poppins" panose="00000500000000000000" pitchFamily="2" charset="0"/>
                  <a:ea typeface="+mn-ea"/>
                  <a:cs typeface="Poppins" panose="00000500000000000000" pitchFamily="2" charset="0"/>
                </a:rPr>
                <a:t>2</a:t>
              </a:r>
              <a:r>
                <a:rPr kumimoji="0" lang="en-CA" sz="2400" b="1" i="0" u="none" strike="noStrike" kern="1200" cap="none" spc="0" normalizeH="0" baseline="0" noProof="0">
                  <a:ln>
                    <a:noFill/>
                  </a:ln>
                  <a:solidFill>
                    <a:srgbClr val="008AF1"/>
                  </a:solidFill>
                  <a:effectLst/>
                  <a:uLnTx/>
                  <a:uFillTx/>
                  <a:latin typeface="Poppins" panose="00000500000000000000" pitchFamily="2" charset="0"/>
                  <a:ea typeface="+mn-ea"/>
                  <a:cs typeface="Poppins" panose="00000500000000000000" pitchFamily="2" charset="0"/>
                </a:rPr>
                <a:t> from the atmosphere</a:t>
              </a:r>
              <a:r>
                <a:rPr kumimoji="0" lang="en-CA" sz="2400" b="1"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rPr>
                <a:t> </a:t>
              </a:r>
              <a:r>
                <a:rPr kumimoji="0" lang="en-CA" sz="2400" b="0"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rPr>
                <a:t>and </a:t>
              </a:r>
              <a:r>
                <a:rPr kumimoji="0" lang="en-CA" sz="2400" b="1" i="0" u="none" strike="noStrike" kern="1200" cap="none" spc="0" normalizeH="0" baseline="0" noProof="0">
                  <a:ln>
                    <a:noFill/>
                  </a:ln>
                  <a:solidFill>
                    <a:srgbClr val="008AF1"/>
                  </a:solidFill>
                  <a:effectLst/>
                  <a:uLnTx/>
                  <a:uFillTx/>
                  <a:latin typeface="Poppins" panose="00000500000000000000" pitchFamily="2" charset="0"/>
                  <a:ea typeface="+mn-ea"/>
                  <a:cs typeface="Poppins" panose="00000500000000000000" pitchFamily="2" charset="0"/>
                </a:rPr>
                <a:t>durably store </a:t>
              </a:r>
              <a:r>
                <a:rPr kumimoji="0" lang="en-CA" sz="2400" b="0"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rPr>
                <a:t>it in geological, terrestrial, or ocean reservoirs, or in products.</a:t>
              </a:r>
              <a:endParaRPr kumimoji="0" lang="en-US" sz="2400" b="0"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endParaRPr>
            </a:p>
          </p:txBody>
        </p:sp>
        <p:sp>
          <p:nvSpPr>
            <p:cNvPr id="20" name="TextBox 19">
              <a:extLst>
                <a:ext uri="{FF2B5EF4-FFF2-40B4-BE49-F238E27FC236}">
                  <a16:creationId xmlns:a16="http://schemas.microsoft.com/office/drawing/2014/main" id="{37F4D7F7-EA7D-228E-1CA4-D93B8941F5A2}"/>
                </a:ext>
              </a:extLst>
            </p:cNvPr>
            <p:cNvSpPr txBox="1"/>
            <p:nvPr/>
          </p:nvSpPr>
          <p:spPr>
            <a:xfrm>
              <a:off x="455747" y="2097403"/>
              <a:ext cx="8890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18BF5"/>
                  </a:solidFill>
                  <a:effectLst/>
                  <a:uLnTx/>
                  <a:uFillTx/>
                  <a:latin typeface="Axiforma-Black" panose="00000900000000000000" pitchFamily="50" charset="0"/>
                  <a:ea typeface="+mn-ea"/>
                  <a:cs typeface="Poppins" panose="00000500000000000000" pitchFamily="2" charset="0"/>
                </a:rPr>
                <a:t>“ </a:t>
              </a:r>
            </a:p>
          </p:txBody>
        </p:sp>
        <p:sp>
          <p:nvSpPr>
            <p:cNvPr id="21" name="TextBox 20">
              <a:extLst>
                <a:ext uri="{FF2B5EF4-FFF2-40B4-BE49-F238E27FC236}">
                  <a16:creationId xmlns:a16="http://schemas.microsoft.com/office/drawing/2014/main" id="{AA65BD8F-A93B-4292-6BE2-DE403B036C7B}"/>
                </a:ext>
              </a:extLst>
            </p:cNvPr>
            <p:cNvSpPr txBox="1"/>
            <p:nvPr/>
          </p:nvSpPr>
          <p:spPr>
            <a:xfrm>
              <a:off x="5969552" y="3928768"/>
              <a:ext cx="9906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18BF5"/>
                  </a:solidFill>
                  <a:effectLst/>
                  <a:uLnTx/>
                  <a:uFillTx/>
                  <a:latin typeface="Axiforma-Black" panose="00000900000000000000" pitchFamily="50" charset="0"/>
                  <a:ea typeface="+mn-ea"/>
                  <a:cs typeface="Poppins" panose="00000500000000000000" pitchFamily="2" charset="0"/>
                </a:rPr>
                <a:t>” </a:t>
              </a:r>
            </a:p>
          </p:txBody>
        </p:sp>
        <p:sp>
          <p:nvSpPr>
            <p:cNvPr id="23" name="TextBox 22">
              <a:extLst>
                <a:ext uri="{FF2B5EF4-FFF2-40B4-BE49-F238E27FC236}">
                  <a16:creationId xmlns:a16="http://schemas.microsoft.com/office/drawing/2014/main" id="{CAF15986-7B38-81F5-27F1-E2C9052AA2AE}"/>
                </a:ext>
              </a:extLst>
            </p:cNvPr>
            <p:cNvSpPr txBox="1"/>
            <p:nvPr/>
          </p:nvSpPr>
          <p:spPr>
            <a:xfrm>
              <a:off x="692971" y="4490147"/>
              <a:ext cx="605245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rPr>
                <a:t>- IPCC, Working Group III</a:t>
              </a:r>
              <a:endParaRPr kumimoji="0" lang="en-US" sz="1800" b="0"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endParaRPr>
            </a:p>
          </p:txBody>
        </p:sp>
      </p:grpSp>
      <p:grpSp>
        <p:nvGrpSpPr>
          <p:cNvPr id="10" name="Groupe 9">
            <a:extLst>
              <a:ext uri="{FF2B5EF4-FFF2-40B4-BE49-F238E27FC236}">
                <a16:creationId xmlns:a16="http://schemas.microsoft.com/office/drawing/2014/main" id="{1640D3AB-CF38-D2B2-9034-2DF73C692A24}"/>
              </a:ext>
            </a:extLst>
          </p:cNvPr>
          <p:cNvGrpSpPr/>
          <p:nvPr/>
        </p:nvGrpSpPr>
        <p:grpSpPr>
          <a:xfrm>
            <a:off x="8738892" y="3418160"/>
            <a:ext cx="1728000" cy="1728000"/>
            <a:chOff x="8738892" y="3418160"/>
            <a:chExt cx="1728000" cy="1728000"/>
          </a:xfrm>
        </p:grpSpPr>
        <p:pic>
          <p:nvPicPr>
            <p:cNvPr id="69" name="Google Shape;115;p16">
              <a:extLst>
                <a:ext uri="{FF2B5EF4-FFF2-40B4-BE49-F238E27FC236}">
                  <a16:creationId xmlns:a16="http://schemas.microsoft.com/office/drawing/2014/main" id="{6622C0F8-7DBE-8550-9570-CA1D059FA88B}"/>
                </a:ext>
              </a:extLst>
            </p:cNvPr>
            <p:cNvPicPr preferRelativeResize="0">
              <a:picLocks/>
            </p:cNvPicPr>
            <p:nvPr/>
          </p:nvPicPr>
          <p:blipFill rotWithShape="1">
            <a:blip r:embed="rId5">
              <a:alphaModFix/>
              <a:extLst>
                <a:ext uri="{BEBA8EAE-BF5A-486C-A8C5-ECC9F3942E4B}">
                  <a14:imgProps xmlns:a14="http://schemas.microsoft.com/office/drawing/2010/main">
                    <a14:imgLayer r:embed="rId6">
                      <a14:imgEffect>
                        <a14:brightnessContrast bright="-30000" contrast="20000"/>
                      </a14:imgEffect>
                    </a14:imgLayer>
                  </a14:imgProps>
                </a:ext>
              </a:extLst>
            </a:blip>
            <a:srcRect l="21416" r="21411"/>
            <a:stretch/>
          </p:blipFill>
          <p:spPr>
            <a:xfrm>
              <a:off x="8738892" y="3418160"/>
              <a:ext cx="1728000" cy="1728000"/>
            </a:xfrm>
            <a:prstGeom prst="rect">
              <a:avLst/>
            </a:prstGeom>
            <a:noFill/>
            <a:ln>
              <a:noFill/>
            </a:ln>
          </p:spPr>
        </p:pic>
        <p:sp>
          <p:nvSpPr>
            <p:cNvPr id="100" name="Google Shape;130;p16">
              <a:extLst>
                <a:ext uri="{FF2B5EF4-FFF2-40B4-BE49-F238E27FC236}">
                  <a16:creationId xmlns:a16="http://schemas.microsoft.com/office/drawing/2014/main" id="{CAA582A6-3137-3CF2-3A46-C0D734740675}"/>
                </a:ext>
              </a:extLst>
            </p:cNvPr>
            <p:cNvSpPr txBox="1"/>
            <p:nvPr/>
          </p:nvSpPr>
          <p:spPr>
            <a:xfrm>
              <a:off x="8799258" y="4040190"/>
              <a:ext cx="1598507" cy="483940"/>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Biochar</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3" name="Groupe 2">
            <a:extLst>
              <a:ext uri="{FF2B5EF4-FFF2-40B4-BE49-F238E27FC236}">
                <a16:creationId xmlns:a16="http://schemas.microsoft.com/office/drawing/2014/main" id="{F2958432-4C0F-8571-F6E5-3C8181CB46CA}"/>
              </a:ext>
            </a:extLst>
          </p:cNvPr>
          <p:cNvGrpSpPr/>
          <p:nvPr/>
        </p:nvGrpSpPr>
        <p:grpSpPr>
          <a:xfrm>
            <a:off x="8738892" y="-13954"/>
            <a:ext cx="1728000" cy="1728000"/>
            <a:chOff x="8738892" y="-13954"/>
            <a:chExt cx="1728000" cy="1728000"/>
          </a:xfrm>
        </p:grpSpPr>
        <p:pic>
          <p:nvPicPr>
            <p:cNvPr id="81" name="Google Shape;123;p16">
              <a:extLst>
                <a:ext uri="{FF2B5EF4-FFF2-40B4-BE49-F238E27FC236}">
                  <a16:creationId xmlns:a16="http://schemas.microsoft.com/office/drawing/2014/main" id="{E1F4971C-5E39-6967-2A9D-F6C481ECBEBA}"/>
                </a:ext>
              </a:extLst>
            </p:cNvPr>
            <p:cNvPicPr preferRelativeResize="0">
              <a:picLocks/>
            </p:cNvPicPr>
            <p:nvPr/>
          </p:nvPicPr>
          <p:blipFill rotWithShape="1">
            <a:blip r:embed="rId7">
              <a:alphaModFix/>
              <a:extLst>
                <a:ext uri="{BEBA8EAE-BF5A-486C-A8C5-ECC9F3942E4B}">
                  <a14:imgProps xmlns:a14="http://schemas.microsoft.com/office/drawing/2010/main">
                    <a14:imgLayer r:embed="rId8">
                      <a14:imgEffect>
                        <a14:brightnessContrast bright="-30000" contrast="20000"/>
                      </a14:imgEffect>
                    </a14:imgLayer>
                  </a14:imgProps>
                </a:ext>
              </a:extLst>
            </a:blip>
            <a:srcRect l="25486" t="15232" r="33969" b="36069"/>
            <a:stretch/>
          </p:blipFill>
          <p:spPr>
            <a:xfrm>
              <a:off x="8738892" y="-13954"/>
              <a:ext cx="1728000" cy="1728000"/>
            </a:xfrm>
            <a:prstGeom prst="rect">
              <a:avLst/>
            </a:prstGeom>
            <a:noFill/>
            <a:ln>
              <a:noFill/>
            </a:ln>
          </p:spPr>
        </p:pic>
        <p:sp>
          <p:nvSpPr>
            <p:cNvPr id="103" name="Google Shape;136;p16">
              <a:extLst>
                <a:ext uri="{FF2B5EF4-FFF2-40B4-BE49-F238E27FC236}">
                  <a16:creationId xmlns:a16="http://schemas.microsoft.com/office/drawing/2014/main" id="{67AC40E1-61ED-9819-D80D-0E1E27003A68}"/>
                </a:ext>
              </a:extLst>
            </p:cNvPr>
            <p:cNvSpPr txBox="1"/>
            <p:nvPr/>
          </p:nvSpPr>
          <p:spPr>
            <a:xfrm>
              <a:off x="8738892" y="392633"/>
              <a:ext cx="1728000" cy="914827"/>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Biomass CO</a:t>
              </a:r>
              <a:r>
                <a:rPr kumimoji="0" lang="en" sz="1400" b="1" i="0" u="none" strike="noStrike" kern="1200" cap="none" spc="0" normalizeH="0" baseline="-2500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2</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 </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Removal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Storage</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2" name="Groupe 1">
            <a:extLst>
              <a:ext uri="{FF2B5EF4-FFF2-40B4-BE49-F238E27FC236}">
                <a16:creationId xmlns:a16="http://schemas.microsoft.com/office/drawing/2014/main" id="{0BD2C757-F13F-6631-4471-23FD71268E6F}"/>
              </a:ext>
            </a:extLst>
          </p:cNvPr>
          <p:cNvGrpSpPr/>
          <p:nvPr/>
        </p:nvGrpSpPr>
        <p:grpSpPr>
          <a:xfrm>
            <a:off x="7015705" y="-13954"/>
            <a:ext cx="1728000" cy="1728000"/>
            <a:chOff x="7015705" y="-13954"/>
            <a:chExt cx="1728000" cy="1728000"/>
          </a:xfrm>
        </p:grpSpPr>
        <p:pic>
          <p:nvPicPr>
            <p:cNvPr id="84" name="Google Shape;137;p16">
              <a:extLst>
                <a:ext uri="{FF2B5EF4-FFF2-40B4-BE49-F238E27FC236}">
                  <a16:creationId xmlns:a16="http://schemas.microsoft.com/office/drawing/2014/main" id="{46054B15-474C-B855-C30E-8219CA143D70}"/>
                </a:ext>
              </a:extLst>
            </p:cNvPr>
            <p:cNvPicPr preferRelativeResize="0">
              <a:picLocks/>
            </p:cNvPicPr>
            <p:nvPr/>
          </p:nvPicPr>
          <p:blipFill rotWithShape="1">
            <a:blip r:embed="rId9">
              <a:alphaModFix/>
              <a:extLst>
                <a:ext uri="{BEBA8EAE-BF5A-486C-A8C5-ECC9F3942E4B}">
                  <a14:imgProps xmlns:a14="http://schemas.microsoft.com/office/drawing/2010/main">
                    <a14:imgLayer r:embed="rId10">
                      <a14:imgEffect>
                        <a14:brightnessContrast bright="-30000" contrast="20000"/>
                      </a14:imgEffect>
                    </a14:imgLayer>
                  </a14:imgProps>
                </a:ext>
              </a:extLst>
            </a:blip>
            <a:srcRect l="20610" r="14555"/>
            <a:stretch/>
          </p:blipFill>
          <p:spPr>
            <a:xfrm>
              <a:off x="7015705" y="-13954"/>
              <a:ext cx="1728000" cy="1728000"/>
            </a:xfrm>
            <a:prstGeom prst="rect">
              <a:avLst/>
            </a:prstGeom>
            <a:noFill/>
            <a:ln>
              <a:noFill/>
            </a:ln>
          </p:spPr>
        </p:pic>
        <p:sp>
          <p:nvSpPr>
            <p:cNvPr id="104" name="Google Shape;139;p16">
              <a:extLst>
                <a:ext uri="{FF2B5EF4-FFF2-40B4-BE49-F238E27FC236}">
                  <a16:creationId xmlns:a16="http://schemas.microsoft.com/office/drawing/2014/main" id="{716A9003-055E-C9C3-A3F6-A0C9B77C0E03}"/>
                </a:ext>
              </a:extLst>
            </p:cNvPr>
            <p:cNvSpPr txBox="1"/>
            <p:nvPr/>
          </p:nvSpPr>
          <p:spPr>
            <a:xfrm>
              <a:off x="7015705" y="500354"/>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CO</a:t>
              </a:r>
              <a:r>
                <a:rPr kumimoji="0" lang="en" sz="1400" b="1" i="0" u="none" strike="noStrike" kern="1200" cap="none" spc="0" normalizeH="0" baseline="-2500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2</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 </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 sz="1400" b="1">
                  <a:solidFill>
                    <a:prstClr val="white"/>
                  </a:solidFill>
                  <a:latin typeface="Poppins" panose="00000500000000000000" pitchFamily="2" charset="0"/>
                  <a:ea typeface="Montserrat SemiBold"/>
                  <a:cs typeface="Poppins" panose="00000500000000000000" pitchFamily="2" charset="0"/>
                  <a:sym typeface="Montserrat SemiBold"/>
                </a:rPr>
                <a:t>m</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ineralisation</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8" name="Groupe 7">
            <a:extLst>
              <a:ext uri="{FF2B5EF4-FFF2-40B4-BE49-F238E27FC236}">
                <a16:creationId xmlns:a16="http://schemas.microsoft.com/office/drawing/2014/main" id="{42D97D3D-82B2-8A28-95D0-D249992318EF}"/>
              </a:ext>
            </a:extLst>
          </p:cNvPr>
          <p:cNvGrpSpPr/>
          <p:nvPr/>
        </p:nvGrpSpPr>
        <p:grpSpPr>
          <a:xfrm>
            <a:off x="7015705" y="1702103"/>
            <a:ext cx="1728000" cy="1728000"/>
            <a:chOff x="7015705" y="1702103"/>
            <a:chExt cx="1728000" cy="1728000"/>
          </a:xfrm>
        </p:grpSpPr>
        <p:pic>
          <p:nvPicPr>
            <p:cNvPr id="72" name="Google Shape;119;p16">
              <a:extLst>
                <a:ext uri="{FF2B5EF4-FFF2-40B4-BE49-F238E27FC236}">
                  <a16:creationId xmlns:a16="http://schemas.microsoft.com/office/drawing/2014/main" id="{3A3436D0-A8C5-C4E7-E2F6-CFD920CEEB37}"/>
                </a:ext>
              </a:extLst>
            </p:cNvPr>
            <p:cNvPicPr preferRelativeResize="0">
              <a:picLocks/>
            </p:cNvPicPr>
            <p:nvPr/>
          </p:nvPicPr>
          <p:blipFill rotWithShape="1">
            <a:blip r:embed="rId11">
              <a:alphaModFix/>
              <a:extLst>
                <a:ext uri="{BEBA8EAE-BF5A-486C-A8C5-ECC9F3942E4B}">
                  <a14:imgProps xmlns:a14="http://schemas.microsoft.com/office/drawing/2010/main">
                    <a14:imgLayer r:embed="rId12">
                      <a14:imgEffect>
                        <a14:brightnessContrast bright="-30000" contrast="20000"/>
                      </a14:imgEffect>
                    </a14:imgLayer>
                  </a14:imgProps>
                </a:ext>
              </a:extLst>
            </a:blip>
            <a:srcRect l="36352" r="6544" b="3409"/>
            <a:stretch/>
          </p:blipFill>
          <p:spPr>
            <a:xfrm>
              <a:off x="7015705" y="1702103"/>
              <a:ext cx="1728000" cy="1728000"/>
            </a:xfrm>
            <a:prstGeom prst="rect">
              <a:avLst/>
            </a:prstGeom>
            <a:noFill/>
            <a:ln>
              <a:noFill/>
            </a:ln>
          </p:spPr>
        </p:pic>
        <p:sp>
          <p:nvSpPr>
            <p:cNvPr id="105" name="Google Shape;140;p16">
              <a:extLst>
                <a:ext uri="{FF2B5EF4-FFF2-40B4-BE49-F238E27FC236}">
                  <a16:creationId xmlns:a16="http://schemas.microsoft.com/office/drawing/2014/main" id="{F3B69F6A-F299-640F-F538-59E4D5FC4361}"/>
                </a:ext>
              </a:extLst>
            </p:cNvPr>
            <p:cNvSpPr txBox="1"/>
            <p:nvPr/>
          </p:nvSpPr>
          <p:spPr>
            <a:xfrm>
              <a:off x="7015705" y="2216411"/>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Blue carbon</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 sz="1400" b="1">
                  <a:solidFill>
                    <a:prstClr val="white"/>
                  </a:solidFill>
                  <a:latin typeface="Poppins" panose="00000500000000000000" pitchFamily="2" charset="0"/>
                  <a:ea typeface="Montserrat SemiBold"/>
                  <a:cs typeface="Poppins" panose="00000500000000000000" pitchFamily="2" charset="0"/>
                  <a:sym typeface="Montserrat SemiBold"/>
                </a:rPr>
                <a:t>r</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estoration</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5" name="Groupe 4">
            <a:extLst>
              <a:ext uri="{FF2B5EF4-FFF2-40B4-BE49-F238E27FC236}">
                <a16:creationId xmlns:a16="http://schemas.microsoft.com/office/drawing/2014/main" id="{6A0215C4-B7C7-A2BD-9C8F-F90F15D1A2A9}"/>
              </a:ext>
            </a:extLst>
          </p:cNvPr>
          <p:cNvGrpSpPr/>
          <p:nvPr/>
        </p:nvGrpSpPr>
        <p:grpSpPr>
          <a:xfrm>
            <a:off x="10465737" y="-13954"/>
            <a:ext cx="1728000" cy="1728000"/>
            <a:chOff x="10465737" y="-13954"/>
            <a:chExt cx="1728000" cy="1728000"/>
          </a:xfrm>
        </p:grpSpPr>
        <p:pic>
          <p:nvPicPr>
            <p:cNvPr id="94" name="Google Shape;125;p16">
              <a:extLst>
                <a:ext uri="{FF2B5EF4-FFF2-40B4-BE49-F238E27FC236}">
                  <a16:creationId xmlns:a16="http://schemas.microsoft.com/office/drawing/2014/main" id="{8E8E6674-0854-20F3-651E-4DDBC65E20B3}"/>
                </a:ext>
              </a:extLst>
            </p:cNvPr>
            <p:cNvPicPr preferRelativeResize="0">
              <a:picLocks/>
            </p:cNvPicPr>
            <p:nvPr/>
          </p:nvPicPr>
          <p:blipFill rotWithShape="1">
            <a:blip r:embed="rId13">
              <a:alphaModFix/>
              <a:extLst>
                <a:ext uri="{BEBA8EAE-BF5A-486C-A8C5-ECC9F3942E4B}">
                  <a14:imgProps xmlns:a14="http://schemas.microsoft.com/office/drawing/2010/main">
                    <a14:imgLayer r:embed="rId14">
                      <a14:imgEffect>
                        <a14:brightnessContrast bright="-30000" contrast="20000"/>
                      </a14:imgEffect>
                    </a14:imgLayer>
                  </a14:imgProps>
                </a:ext>
              </a:extLst>
            </a:blip>
            <a:srcRect l="35060"/>
            <a:stretch/>
          </p:blipFill>
          <p:spPr>
            <a:xfrm>
              <a:off x="10465737" y="-13954"/>
              <a:ext cx="1728000" cy="1728000"/>
            </a:xfrm>
            <a:prstGeom prst="rect">
              <a:avLst/>
            </a:prstGeom>
            <a:noFill/>
            <a:ln>
              <a:noFill/>
            </a:ln>
          </p:spPr>
        </p:pic>
        <p:sp>
          <p:nvSpPr>
            <p:cNvPr id="106" name="Google Shape;145;p16">
              <a:extLst>
                <a:ext uri="{FF2B5EF4-FFF2-40B4-BE49-F238E27FC236}">
                  <a16:creationId xmlns:a16="http://schemas.microsoft.com/office/drawing/2014/main" id="{F123F0C7-2411-37D2-9BBD-D9D855114ED8}"/>
                </a:ext>
              </a:extLst>
            </p:cNvPr>
            <p:cNvSpPr txBox="1"/>
            <p:nvPr/>
          </p:nvSpPr>
          <p:spPr>
            <a:xfrm>
              <a:off x="10465737" y="500354"/>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Ocean alkalinity </a:t>
              </a:r>
              <a:r>
                <a:rPr lang="en" sz="1400" b="1">
                  <a:solidFill>
                    <a:prstClr val="white"/>
                  </a:solidFill>
                  <a:latin typeface="Poppins" panose="00000500000000000000" pitchFamily="2" charset="0"/>
                  <a:ea typeface="Montserrat SemiBold"/>
                  <a:cs typeface="Poppins" panose="00000500000000000000" pitchFamily="2" charset="0"/>
                  <a:sym typeface="Montserrat SemiBold"/>
                </a:rPr>
                <a:t>e</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nhancement</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7" name="Groupe 6">
            <a:extLst>
              <a:ext uri="{FF2B5EF4-FFF2-40B4-BE49-F238E27FC236}">
                <a16:creationId xmlns:a16="http://schemas.microsoft.com/office/drawing/2014/main" id="{6578B306-4D77-8353-1199-17C11CDEED78}"/>
              </a:ext>
            </a:extLst>
          </p:cNvPr>
          <p:cNvGrpSpPr/>
          <p:nvPr/>
        </p:nvGrpSpPr>
        <p:grpSpPr>
          <a:xfrm>
            <a:off x="8738892" y="1702103"/>
            <a:ext cx="1728000" cy="1728000"/>
            <a:chOff x="8738892" y="1702103"/>
            <a:chExt cx="1728000" cy="1728000"/>
          </a:xfrm>
        </p:grpSpPr>
        <p:pic>
          <p:nvPicPr>
            <p:cNvPr id="74" name="Picture 52">
              <a:extLst>
                <a:ext uri="{FF2B5EF4-FFF2-40B4-BE49-F238E27FC236}">
                  <a16:creationId xmlns:a16="http://schemas.microsoft.com/office/drawing/2014/main" id="{610A3E76-49D0-5637-E71D-D92201010844}"/>
                </a:ext>
              </a:extLst>
            </p:cNvPr>
            <p:cNvPicPr>
              <a:picLocks noChangeArrowheads="1"/>
            </p:cNvPicPr>
            <p:nvPr/>
          </p:nvPicPr>
          <p:blipFill rotWithShape="1">
            <a:blip r:embed="rId15" cstate="print">
              <a:alphaModFix/>
              <a:extLst>
                <a:ext uri="{BEBA8EAE-BF5A-486C-A8C5-ECC9F3942E4B}">
                  <a14:imgProps xmlns:a14="http://schemas.microsoft.com/office/drawing/2010/main">
                    <a14:imgLayer r:embed="rId16">
                      <a14:imgEffect>
                        <a14:brightnessContrast bright="-30000" contrast="20000"/>
                      </a14:imgEffect>
                    </a14:imgLayer>
                  </a14:imgProps>
                </a:ext>
                <a:ext uri="{28A0092B-C50C-407E-A947-70E740481C1C}">
                  <a14:useLocalDpi xmlns:a14="http://schemas.microsoft.com/office/drawing/2010/main" val="0"/>
                </a:ext>
              </a:extLst>
            </a:blip>
            <a:srcRect l="16692" r="16692"/>
            <a:stretch/>
          </p:blipFill>
          <p:spPr bwMode="auto">
            <a:xfrm>
              <a:off x="8738892" y="1702103"/>
              <a:ext cx="1728000" cy="1728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7" name="Google Shape;148;p16">
              <a:extLst>
                <a:ext uri="{FF2B5EF4-FFF2-40B4-BE49-F238E27FC236}">
                  <a16:creationId xmlns:a16="http://schemas.microsoft.com/office/drawing/2014/main" id="{B5C2AF7B-3FE0-8A0F-F395-F89FECD72A25}"/>
                </a:ext>
              </a:extLst>
            </p:cNvPr>
            <p:cNvSpPr txBox="1"/>
            <p:nvPr/>
          </p:nvSpPr>
          <p:spPr>
            <a:xfrm>
              <a:off x="8738892" y="2324133"/>
              <a:ext cx="1728000" cy="483940"/>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Forestation</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sp>
        <p:nvSpPr>
          <p:cNvPr id="114" name="Rectangle 113">
            <a:extLst>
              <a:ext uri="{FF2B5EF4-FFF2-40B4-BE49-F238E27FC236}">
                <a16:creationId xmlns:a16="http://schemas.microsoft.com/office/drawing/2014/main" id="{94A8916A-7BA5-93A4-4728-02194A50DAE4}"/>
              </a:ext>
            </a:extLst>
          </p:cNvPr>
          <p:cNvSpPr/>
          <p:nvPr/>
        </p:nvSpPr>
        <p:spPr>
          <a:xfrm>
            <a:off x="498233" y="1128476"/>
            <a:ext cx="6235942" cy="658167"/>
          </a:xfrm>
          <a:prstGeom prst="rect">
            <a:avLst/>
          </a:prstGeom>
          <a:solidFill>
            <a:srgbClr val="008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246D7E88-4DC5-36A0-E861-6416ADC2DD7A}"/>
              </a:ext>
            </a:extLst>
          </p:cNvPr>
          <p:cNvGrpSpPr/>
          <p:nvPr/>
        </p:nvGrpSpPr>
        <p:grpSpPr>
          <a:xfrm>
            <a:off x="10465737" y="1702103"/>
            <a:ext cx="1728000" cy="1728000"/>
            <a:chOff x="10465737" y="1702103"/>
            <a:chExt cx="1728000" cy="1728000"/>
          </a:xfrm>
        </p:grpSpPr>
        <p:pic>
          <p:nvPicPr>
            <p:cNvPr id="97" name="Google Shape;124;p16">
              <a:extLst>
                <a:ext uri="{FF2B5EF4-FFF2-40B4-BE49-F238E27FC236}">
                  <a16:creationId xmlns:a16="http://schemas.microsoft.com/office/drawing/2014/main" id="{68EEBA2E-E15D-627C-1B15-479D40CCC200}"/>
                </a:ext>
              </a:extLst>
            </p:cNvPr>
            <p:cNvPicPr preferRelativeResize="0">
              <a:picLocks/>
            </p:cNvPicPr>
            <p:nvPr/>
          </p:nvPicPr>
          <p:blipFill rotWithShape="1">
            <a:blip r:embed="rId17">
              <a:alphaModFix/>
              <a:extLst>
                <a:ext uri="{BEBA8EAE-BF5A-486C-A8C5-ECC9F3942E4B}">
                  <a14:imgProps xmlns:a14="http://schemas.microsoft.com/office/drawing/2010/main">
                    <a14:imgLayer r:embed="rId18">
                      <a14:imgEffect>
                        <a14:brightnessContrast bright="-30000" contrast="20000"/>
                      </a14:imgEffect>
                    </a14:imgLayer>
                  </a14:imgProps>
                </a:ext>
              </a:extLst>
            </a:blip>
            <a:srcRect l="43152"/>
            <a:stretch/>
          </p:blipFill>
          <p:spPr>
            <a:xfrm>
              <a:off x="10465737" y="1702103"/>
              <a:ext cx="1728000" cy="1728000"/>
            </a:xfrm>
            <a:prstGeom prst="rect">
              <a:avLst/>
            </a:prstGeom>
            <a:noFill/>
            <a:ln>
              <a:noFill/>
            </a:ln>
          </p:spPr>
        </p:pic>
        <p:sp>
          <p:nvSpPr>
            <p:cNvPr id="108" name="Google Shape;149;p16">
              <a:extLst>
                <a:ext uri="{FF2B5EF4-FFF2-40B4-BE49-F238E27FC236}">
                  <a16:creationId xmlns:a16="http://schemas.microsoft.com/office/drawing/2014/main" id="{E2BA55AD-97CE-7A5D-4BE4-F8B84A8B9512}"/>
                </a:ext>
              </a:extLst>
            </p:cNvPr>
            <p:cNvSpPr txBox="1"/>
            <p:nvPr/>
          </p:nvSpPr>
          <p:spPr>
            <a:xfrm>
              <a:off x="10465737" y="2216411"/>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Direct air </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 sz="1400" b="1">
                  <a:solidFill>
                    <a:prstClr val="white"/>
                  </a:solidFill>
                  <a:latin typeface="Poppins" panose="00000500000000000000" pitchFamily="2" charset="0"/>
                  <a:ea typeface="Montserrat SemiBold"/>
                  <a:cs typeface="Poppins" panose="00000500000000000000" pitchFamily="2" charset="0"/>
                  <a:sym typeface="Montserrat SemiBold"/>
                </a:rPr>
                <a:t>c</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apture</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9" name="Groupe 8">
            <a:extLst>
              <a:ext uri="{FF2B5EF4-FFF2-40B4-BE49-F238E27FC236}">
                <a16:creationId xmlns:a16="http://schemas.microsoft.com/office/drawing/2014/main" id="{1399ADA8-BE86-976D-286A-66FAAEABF574}"/>
              </a:ext>
            </a:extLst>
          </p:cNvPr>
          <p:cNvGrpSpPr/>
          <p:nvPr/>
        </p:nvGrpSpPr>
        <p:grpSpPr>
          <a:xfrm>
            <a:off x="7015705" y="3418160"/>
            <a:ext cx="1728000" cy="1728000"/>
            <a:chOff x="7015705" y="3418160"/>
            <a:chExt cx="1728000" cy="1728000"/>
          </a:xfrm>
        </p:grpSpPr>
        <p:pic>
          <p:nvPicPr>
            <p:cNvPr id="87" name="Google Shape;142;p16">
              <a:extLst>
                <a:ext uri="{FF2B5EF4-FFF2-40B4-BE49-F238E27FC236}">
                  <a16:creationId xmlns:a16="http://schemas.microsoft.com/office/drawing/2014/main" id="{6098D450-1DD8-2B25-72CC-B332EB67D5A5}"/>
                </a:ext>
              </a:extLst>
            </p:cNvPr>
            <p:cNvPicPr preferRelativeResize="0">
              <a:picLocks/>
            </p:cNvPicPr>
            <p:nvPr/>
          </p:nvPicPr>
          <p:blipFill rotWithShape="1">
            <a:blip r:embed="rId19">
              <a:alphaModFix/>
              <a:extLst>
                <a:ext uri="{BEBA8EAE-BF5A-486C-A8C5-ECC9F3942E4B}">
                  <a14:imgProps xmlns:a14="http://schemas.microsoft.com/office/drawing/2010/main">
                    <a14:imgLayer r:embed="rId20">
                      <a14:imgEffect>
                        <a14:brightnessContrast bright="-30000" contrast="20000"/>
                      </a14:imgEffect>
                    </a14:imgLayer>
                  </a14:imgProps>
                </a:ext>
              </a:extLst>
            </a:blip>
            <a:srcRect l="25366" t="21629" r="24649" b="19915"/>
            <a:stretch/>
          </p:blipFill>
          <p:spPr>
            <a:xfrm>
              <a:off x="7015705" y="3418160"/>
              <a:ext cx="1728000" cy="1728000"/>
            </a:xfrm>
            <a:prstGeom prst="rect">
              <a:avLst/>
            </a:prstGeom>
            <a:noFill/>
            <a:ln>
              <a:noFill/>
            </a:ln>
          </p:spPr>
        </p:pic>
        <p:sp>
          <p:nvSpPr>
            <p:cNvPr id="109" name="Google Shape;150;p16">
              <a:extLst>
                <a:ext uri="{FF2B5EF4-FFF2-40B4-BE49-F238E27FC236}">
                  <a16:creationId xmlns:a16="http://schemas.microsoft.com/office/drawing/2014/main" id="{8F957B25-B2AC-A002-01CB-AE630E9A4ACA}"/>
                </a:ext>
              </a:extLst>
            </p:cNvPr>
            <p:cNvSpPr txBox="1"/>
            <p:nvPr/>
          </p:nvSpPr>
          <p:spPr>
            <a:xfrm>
              <a:off x="7015705" y="3932468"/>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Bioliquid </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 sz="1400" b="1">
                  <a:solidFill>
                    <a:prstClr val="white"/>
                  </a:solidFill>
                  <a:latin typeface="Poppins" panose="00000500000000000000" pitchFamily="2" charset="0"/>
                  <a:ea typeface="Montserrat SemiBold"/>
                  <a:cs typeface="Poppins" panose="00000500000000000000" pitchFamily="2" charset="0"/>
                  <a:sym typeface="Montserrat SemiBold"/>
                </a:rPr>
                <a:t>i</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njection</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11" name="Groupe 10">
            <a:extLst>
              <a:ext uri="{FF2B5EF4-FFF2-40B4-BE49-F238E27FC236}">
                <a16:creationId xmlns:a16="http://schemas.microsoft.com/office/drawing/2014/main" id="{1F616848-6116-A55B-6E09-F9A2F5B9916F}"/>
              </a:ext>
            </a:extLst>
          </p:cNvPr>
          <p:cNvGrpSpPr/>
          <p:nvPr/>
        </p:nvGrpSpPr>
        <p:grpSpPr>
          <a:xfrm>
            <a:off x="10465737" y="3418160"/>
            <a:ext cx="1728000" cy="1728000"/>
            <a:chOff x="10465737" y="3418160"/>
            <a:chExt cx="1728000" cy="1728000"/>
          </a:xfrm>
        </p:grpSpPr>
        <p:pic>
          <p:nvPicPr>
            <p:cNvPr id="89" name="Picture 50" descr="Organic Maize Farming, Cultivation Practices (Corn) | Agri Farming">
              <a:extLst>
                <a:ext uri="{FF2B5EF4-FFF2-40B4-BE49-F238E27FC236}">
                  <a16:creationId xmlns:a16="http://schemas.microsoft.com/office/drawing/2014/main" id="{EA7FF959-A451-3AA7-8ADC-39A68348F915}"/>
                </a:ext>
              </a:extLst>
            </p:cNvPr>
            <p:cNvPicPr>
              <a:picLocks noChangeArrowheads="1"/>
            </p:cNvPicPr>
            <p:nvPr/>
          </p:nvPicPr>
          <p:blipFill rotWithShape="1">
            <a:blip r:embed="rId21">
              <a:extLst>
                <a:ext uri="{BEBA8EAE-BF5A-486C-A8C5-ECC9F3942E4B}">
                  <a14:imgProps xmlns:a14="http://schemas.microsoft.com/office/drawing/2010/main">
                    <a14:imgLayer r:embed="rId22">
                      <a14:imgEffect>
                        <a14:brightnessContrast bright="-30000" contrast="20000"/>
                      </a14:imgEffect>
                    </a14:imgLayer>
                  </a14:imgProps>
                </a:ext>
                <a:ext uri="{28A0092B-C50C-407E-A947-70E740481C1C}">
                  <a14:useLocalDpi xmlns:a14="http://schemas.microsoft.com/office/drawing/2010/main" val="0"/>
                </a:ext>
              </a:extLst>
            </a:blip>
            <a:srcRect l="21875" t="11789" r="45077" b="29459"/>
            <a:stretch/>
          </p:blipFill>
          <p:spPr bwMode="auto">
            <a:xfrm>
              <a:off x="10465737" y="3418160"/>
              <a:ext cx="1728000" cy="1728000"/>
            </a:xfrm>
            <a:prstGeom prst="rect">
              <a:avLst/>
            </a:prstGeom>
            <a:noFill/>
            <a:extLst>
              <a:ext uri="{909E8E84-426E-40DD-AFC4-6F175D3DCCD1}">
                <a14:hiddenFill xmlns:a14="http://schemas.microsoft.com/office/drawing/2010/main">
                  <a:solidFill>
                    <a:srgbClr val="FFFFFF"/>
                  </a:solidFill>
                </a14:hiddenFill>
              </a:ext>
            </a:extLst>
          </p:spPr>
        </p:pic>
        <p:sp>
          <p:nvSpPr>
            <p:cNvPr id="112" name="Google Shape;149;p16">
              <a:extLst>
                <a:ext uri="{FF2B5EF4-FFF2-40B4-BE49-F238E27FC236}">
                  <a16:creationId xmlns:a16="http://schemas.microsoft.com/office/drawing/2014/main" id="{4DE2AAE9-323D-ABD2-08A8-1C53424C718D}"/>
                </a:ext>
              </a:extLst>
            </p:cNvPr>
            <p:cNvSpPr txBox="1"/>
            <p:nvPr/>
          </p:nvSpPr>
          <p:spPr>
            <a:xfrm>
              <a:off x="10465737" y="3932468"/>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Soil carbon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prstClr val="white"/>
                  </a:solidFill>
                  <a:latin typeface="Poppins" panose="00000500000000000000" pitchFamily="2" charset="0"/>
                  <a:ea typeface="Montserrat SemiBold"/>
                  <a:cs typeface="Poppins" panose="00000500000000000000" pitchFamily="2" charset="0"/>
                  <a:sym typeface="Montserrat SemiBold"/>
                </a:rPr>
                <a:t>s</a:t>
              </a:r>
              <a:r>
                <a:rPr kumimoji="0" lang="en-US" sz="1400" b="1" i="0" u="none" strike="noStrike" kern="1200" cap="none" spc="0" normalizeH="0" baseline="0" noProof="0" err="1">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equestration</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sp>
        <p:nvSpPr>
          <p:cNvPr id="113" name="TextBox 112">
            <a:extLst>
              <a:ext uri="{FF2B5EF4-FFF2-40B4-BE49-F238E27FC236}">
                <a16:creationId xmlns:a16="http://schemas.microsoft.com/office/drawing/2014/main" id="{B9E1C172-96E8-337D-ECD6-E4BA2BD9D181}"/>
              </a:ext>
            </a:extLst>
          </p:cNvPr>
          <p:cNvSpPr txBox="1"/>
          <p:nvPr/>
        </p:nvSpPr>
        <p:spPr>
          <a:xfrm>
            <a:off x="482642" y="442942"/>
            <a:ext cx="6278428" cy="1343701"/>
          </a:xfrm>
          <a:prstGeom prst="rect">
            <a:avLst/>
          </a:prstGeom>
          <a:noFill/>
        </p:spPr>
        <p:txBody>
          <a:bodyPr wrap="square" rtlCol="0">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3600" b="1" i="0" u="none" strike="noStrike" kern="1200" cap="none" spc="0" normalizeH="0" baseline="0" noProof="0">
                <a:ln>
                  <a:noFill/>
                </a:ln>
                <a:solidFill>
                  <a:srgbClr val="4B4B51"/>
                </a:solidFill>
                <a:effectLst/>
                <a:uLnTx/>
                <a:uFillTx/>
                <a:latin typeface="Poppins" panose="00000500000000000000" pitchFamily="2" charset="0"/>
                <a:ea typeface="Asimov" pitchFamily="50" charset="0"/>
                <a:cs typeface="Poppins" panose="00000500000000000000" pitchFamily="2" charset="0"/>
              </a:rPr>
              <a:t>What is</a:t>
            </a:r>
            <a:endParaRPr kumimoji="0" lang="en-US" sz="3600" b="1" i="0" u="none" strike="noStrike" kern="1200" cap="none" spc="0" normalizeH="0" baseline="0" noProof="0">
              <a:ln>
                <a:noFill/>
              </a:ln>
              <a:solidFill>
                <a:prstClr val="white"/>
              </a:solidFill>
              <a:effectLst/>
              <a:uLnTx/>
              <a:uFillTx/>
              <a:latin typeface="Poppins" panose="00000500000000000000" pitchFamily="2" charset="0"/>
              <a:ea typeface="Asimov" pitchFamily="50" charset="0"/>
              <a:cs typeface="Poppins" panose="00000500000000000000" pitchFamily="2" charset="0"/>
            </a:endParaRPr>
          </a:p>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Poppins" panose="00000500000000000000" pitchFamily="2" charset="0"/>
                <a:ea typeface="Asimov" pitchFamily="50" charset="0"/>
                <a:cs typeface="Poppins" panose="00000500000000000000" pitchFamily="2" charset="0"/>
              </a:rPr>
              <a:t>Carbon Dioxide Removal?</a:t>
            </a:r>
            <a:endParaRPr kumimoji="0" lang="en-US" sz="3600" b="1" i="0" u="none" strike="noStrike" kern="1200" cap="none" spc="0" normalizeH="0" baseline="0" noProof="0">
              <a:ln>
                <a:noFill/>
              </a:ln>
              <a:solidFill>
                <a:srgbClr val="008AF1"/>
              </a:solidFill>
              <a:effectLst/>
              <a:uLnTx/>
              <a:uFillTx/>
              <a:latin typeface="Poppins" panose="00000500000000000000" pitchFamily="2" charset="0"/>
              <a:ea typeface="Asimov" pitchFamily="50" charset="0"/>
              <a:cs typeface="Poppins" panose="00000500000000000000" pitchFamily="2" charset="0"/>
            </a:endParaRPr>
          </a:p>
        </p:txBody>
      </p:sp>
      <p:grpSp>
        <p:nvGrpSpPr>
          <p:cNvPr id="122" name="Group 121">
            <a:extLst>
              <a:ext uri="{FF2B5EF4-FFF2-40B4-BE49-F238E27FC236}">
                <a16:creationId xmlns:a16="http://schemas.microsoft.com/office/drawing/2014/main" id="{C92743CF-89FA-203A-EDFC-14086AEF574B}"/>
              </a:ext>
            </a:extLst>
          </p:cNvPr>
          <p:cNvGrpSpPr/>
          <p:nvPr/>
        </p:nvGrpSpPr>
        <p:grpSpPr>
          <a:xfrm>
            <a:off x="498232" y="4893971"/>
            <a:ext cx="5661654" cy="1053679"/>
            <a:chOff x="498232" y="5178451"/>
            <a:chExt cx="5661654" cy="1053679"/>
          </a:xfrm>
        </p:grpSpPr>
        <p:sp>
          <p:nvSpPr>
            <p:cNvPr id="117" name="Rectangle 116">
              <a:extLst>
                <a:ext uri="{FF2B5EF4-FFF2-40B4-BE49-F238E27FC236}">
                  <a16:creationId xmlns:a16="http://schemas.microsoft.com/office/drawing/2014/main" id="{2C70830E-B52E-EE55-EC76-1796F5217BD9}"/>
                </a:ext>
              </a:extLst>
            </p:cNvPr>
            <p:cNvSpPr/>
            <p:nvPr/>
          </p:nvSpPr>
          <p:spPr>
            <a:xfrm>
              <a:off x="498232" y="5360458"/>
              <a:ext cx="5471319" cy="871672"/>
            </a:xfrm>
            <a:prstGeom prst="rect">
              <a:avLst/>
            </a:prstGeom>
            <a:solidFill>
              <a:srgbClr val="4C4B51"/>
            </a:solidFill>
            <a:ln>
              <a:solidFill>
                <a:srgbClr val="4C4B51"/>
              </a:solidFill>
            </a:ln>
          </p:spPr>
          <p:style>
            <a:lnRef idx="2">
              <a:schemeClr val="accent1">
                <a:shade val="50000"/>
              </a:schemeClr>
            </a:lnRef>
            <a:fillRef idx="1">
              <a:schemeClr val="accent1"/>
            </a:fillRef>
            <a:effectRef idx="0">
              <a:schemeClr val="accent1"/>
            </a:effectRef>
            <a:fontRef idx="minor">
              <a:schemeClr val="lt1"/>
            </a:fontRef>
          </p:style>
          <p:txBody>
            <a:bodyPr lIns="180000" rIns="57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A vast array of Carbon Dioxide Removal solutions can be scaled up for impact.</a:t>
              </a:r>
            </a:p>
          </p:txBody>
        </p:sp>
        <p:grpSp>
          <p:nvGrpSpPr>
            <p:cNvPr id="119" name="Group 118">
              <a:extLst>
                <a:ext uri="{FF2B5EF4-FFF2-40B4-BE49-F238E27FC236}">
                  <a16:creationId xmlns:a16="http://schemas.microsoft.com/office/drawing/2014/main" id="{182DBC74-D7A3-8408-F870-B95EAA4F5FF1}"/>
                </a:ext>
              </a:extLst>
            </p:cNvPr>
            <p:cNvGrpSpPr/>
            <p:nvPr/>
          </p:nvGrpSpPr>
          <p:grpSpPr>
            <a:xfrm>
              <a:off x="5450579" y="5178451"/>
              <a:ext cx="709307" cy="709307"/>
              <a:chOff x="3563697" y="3210824"/>
              <a:chExt cx="432000" cy="432000"/>
            </a:xfrm>
            <a:solidFill>
              <a:srgbClr val="FF6421"/>
            </a:solidFill>
          </p:grpSpPr>
          <p:sp>
            <p:nvSpPr>
              <p:cNvPr id="120" name="Rectangle 119">
                <a:extLst>
                  <a:ext uri="{FF2B5EF4-FFF2-40B4-BE49-F238E27FC236}">
                    <a16:creationId xmlns:a16="http://schemas.microsoft.com/office/drawing/2014/main" id="{9E03987D-B645-580E-F94E-F76A51951992}"/>
                  </a:ext>
                </a:extLst>
              </p:cNvPr>
              <p:cNvSpPr/>
              <p:nvPr/>
            </p:nvSpPr>
            <p:spPr>
              <a:xfrm>
                <a:off x="3563697" y="3210824"/>
                <a:ext cx="432000" cy="43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Arrow: Chevron 120">
                <a:extLst>
                  <a:ext uri="{FF2B5EF4-FFF2-40B4-BE49-F238E27FC236}">
                    <a16:creationId xmlns:a16="http://schemas.microsoft.com/office/drawing/2014/main" id="{13D7F3B0-51AF-7BE6-E474-A7ED9F5EA5AD}"/>
                  </a:ext>
                </a:extLst>
              </p:cNvPr>
              <p:cNvSpPr/>
              <p:nvPr/>
            </p:nvSpPr>
            <p:spPr>
              <a:xfrm>
                <a:off x="3671697" y="3318824"/>
                <a:ext cx="216000" cy="2160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62" name="Picture 48">
            <a:extLst>
              <a:ext uri="{FF2B5EF4-FFF2-40B4-BE49-F238E27FC236}">
                <a16:creationId xmlns:a16="http://schemas.microsoft.com/office/drawing/2014/main" id="{08CD9214-49CB-6181-326A-7FED7F9FB880}"/>
              </a:ext>
            </a:extLst>
          </p:cNvPr>
          <p:cNvPicPr>
            <a:picLocks noChangeArrowheads="1"/>
          </p:cNvPicPr>
          <p:nvPr/>
        </p:nvPicPr>
        <p:blipFill rotWithShape="1">
          <a:blip r:embed="rId23" cstate="print">
            <a:extLst>
              <a:ext uri="{BEBA8EAE-BF5A-486C-A8C5-ECC9F3942E4B}">
                <a14:imgProps xmlns:a14="http://schemas.microsoft.com/office/drawing/2010/main">
                  <a14:imgLayer r:embed="rId24">
                    <a14:imgEffect>
                      <a14:brightnessContrast bright="-30000" contrast="20000"/>
                    </a14:imgEffect>
                  </a14:imgLayer>
                </a14:imgProps>
              </a:ext>
              <a:ext uri="{28A0092B-C50C-407E-A947-70E740481C1C}">
                <a14:useLocalDpi xmlns:a14="http://schemas.microsoft.com/office/drawing/2010/main" val="0"/>
              </a:ext>
            </a:extLst>
          </a:blip>
          <a:srcRect l="16667" r="16667"/>
          <a:stretch/>
        </p:blipFill>
        <p:spPr bwMode="auto">
          <a:xfrm>
            <a:off x="8738892" y="5134218"/>
            <a:ext cx="1728000" cy="17280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e 11">
            <a:extLst>
              <a:ext uri="{FF2B5EF4-FFF2-40B4-BE49-F238E27FC236}">
                <a16:creationId xmlns:a16="http://schemas.microsoft.com/office/drawing/2014/main" id="{ABD676E7-7D1E-05EE-DD93-931BF4643C66}"/>
              </a:ext>
            </a:extLst>
          </p:cNvPr>
          <p:cNvGrpSpPr/>
          <p:nvPr/>
        </p:nvGrpSpPr>
        <p:grpSpPr>
          <a:xfrm>
            <a:off x="7015705" y="5134218"/>
            <a:ext cx="1728000" cy="1728000"/>
            <a:chOff x="7015705" y="5134218"/>
            <a:chExt cx="1728000" cy="1728000"/>
          </a:xfrm>
        </p:grpSpPr>
        <p:pic>
          <p:nvPicPr>
            <p:cNvPr id="77" name="Google Shape;126;p16">
              <a:extLst>
                <a:ext uri="{FF2B5EF4-FFF2-40B4-BE49-F238E27FC236}">
                  <a16:creationId xmlns:a16="http://schemas.microsoft.com/office/drawing/2014/main" id="{ECF37070-539A-E1D2-DA83-09DD2D01D4B6}"/>
                </a:ext>
              </a:extLst>
            </p:cNvPr>
            <p:cNvPicPr preferRelativeResize="0">
              <a:picLocks/>
            </p:cNvPicPr>
            <p:nvPr/>
          </p:nvPicPr>
          <p:blipFill rotWithShape="1">
            <a:blip r:embed="rId25">
              <a:alphaModFix/>
              <a:extLst>
                <a:ext uri="{BEBA8EAE-BF5A-486C-A8C5-ECC9F3942E4B}">
                  <a14:imgProps xmlns:a14="http://schemas.microsoft.com/office/drawing/2010/main">
                    <a14:imgLayer r:embed="rId26">
                      <a14:imgEffect>
                        <a14:brightnessContrast bright="-30000" contrast="20000"/>
                      </a14:imgEffect>
                    </a14:imgLayer>
                  </a14:imgProps>
                </a:ext>
              </a:extLst>
            </a:blip>
            <a:srcRect l="17803" r="27112"/>
            <a:stretch/>
          </p:blipFill>
          <p:spPr>
            <a:xfrm>
              <a:off x="7015705" y="5134218"/>
              <a:ext cx="1728000" cy="1728000"/>
            </a:xfrm>
            <a:prstGeom prst="rect">
              <a:avLst/>
            </a:prstGeom>
            <a:noFill/>
            <a:ln>
              <a:noFill/>
            </a:ln>
          </p:spPr>
        </p:pic>
        <p:sp>
          <p:nvSpPr>
            <p:cNvPr id="101" name="Google Shape;131;p16">
              <a:extLst>
                <a:ext uri="{FF2B5EF4-FFF2-40B4-BE49-F238E27FC236}">
                  <a16:creationId xmlns:a16="http://schemas.microsoft.com/office/drawing/2014/main" id="{A29184C7-9EC1-25BE-5ED3-2CC7AE0817E3}"/>
                </a:ext>
              </a:extLst>
            </p:cNvPr>
            <p:cNvSpPr txBox="1"/>
            <p:nvPr/>
          </p:nvSpPr>
          <p:spPr>
            <a:xfrm>
              <a:off x="7015705" y="5648526"/>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Mineral soil </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 sz="1400" b="1">
                  <a:solidFill>
                    <a:prstClr val="white"/>
                  </a:solidFill>
                  <a:latin typeface="Poppins" panose="00000500000000000000" pitchFamily="2" charset="0"/>
                  <a:ea typeface="Montserrat SemiBold"/>
                  <a:cs typeface="Poppins" panose="00000500000000000000" pitchFamily="2" charset="0"/>
                  <a:sym typeface="Montserrat SemiBold"/>
                </a:rPr>
                <a:t>a</a:t>
              </a: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mendment</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grpSp>
        <p:nvGrpSpPr>
          <p:cNvPr id="13" name="Groupe 12">
            <a:extLst>
              <a:ext uri="{FF2B5EF4-FFF2-40B4-BE49-F238E27FC236}">
                <a16:creationId xmlns:a16="http://schemas.microsoft.com/office/drawing/2014/main" id="{CD265C4E-C6AD-80AE-8429-6154640F5EF3}"/>
              </a:ext>
            </a:extLst>
          </p:cNvPr>
          <p:cNvGrpSpPr/>
          <p:nvPr/>
        </p:nvGrpSpPr>
        <p:grpSpPr>
          <a:xfrm>
            <a:off x="10465737" y="5134218"/>
            <a:ext cx="1728000" cy="1728000"/>
            <a:chOff x="10465737" y="5134218"/>
            <a:chExt cx="1728000" cy="1728000"/>
          </a:xfrm>
        </p:grpSpPr>
        <p:pic>
          <p:nvPicPr>
            <p:cNvPr id="91" name="Google Shape;117;p16">
              <a:extLst>
                <a:ext uri="{FF2B5EF4-FFF2-40B4-BE49-F238E27FC236}">
                  <a16:creationId xmlns:a16="http://schemas.microsoft.com/office/drawing/2014/main" id="{2FD0AC78-FEEF-FCB3-B23E-E3BC059AE63D}"/>
                </a:ext>
              </a:extLst>
            </p:cNvPr>
            <p:cNvPicPr preferRelativeResize="0">
              <a:picLocks/>
            </p:cNvPicPr>
            <p:nvPr/>
          </p:nvPicPr>
          <p:blipFill rotWithShape="1">
            <a:blip r:embed="rId27">
              <a:alphaModFix/>
              <a:extLst>
                <a:ext uri="{BEBA8EAE-BF5A-486C-A8C5-ECC9F3942E4B}">
                  <a14:imgProps xmlns:a14="http://schemas.microsoft.com/office/drawing/2010/main">
                    <a14:imgLayer r:embed="rId28">
                      <a14:imgEffect>
                        <a14:brightnessContrast bright="-30000" contrast="20000"/>
                      </a14:imgEffect>
                    </a14:imgLayer>
                  </a14:imgProps>
                </a:ext>
              </a:extLst>
            </a:blip>
            <a:srcRect l="34716" t="-311" r="8127" b="-311"/>
            <a:stretch/>
          </p:blipFill>
          <p:spPr>
            <a:xfrm>
              <a:off x="10465737" y="5134218"/>
              <a:ext cx="1728000" cy="1728000"/>
            </a:xfrm>
            <a:prstGeom prst="rect">
              <a:avLst/>
            </a:prstGeom>
            <a:noFill/>
            <a:ln>
              <a:noFill/>
            </a:ln>
          </p:spPr>
        </p:pic>
        <p:sp>
          <p:nvSpPr>
            <p:cNvPr id="102" name="Google Shape;132;p16">
              <a:extLst>
                <a:ext uri="{FF2B5EF4-FFF2-40B4-BE49-F238E27FC236}">
                  <a16:creationId xmlns:a16="http://schemas.microsoft.com/office/drawing/2014/main" id="{72B841B4-7E64-E61E-0CCD-D3C852CB36D9}"/>
                </a:ext>
              </a:extLst>
            </p:cNvPr>
            <p:cNvSpPr txBox="1"/>
            <p:nvPr/>
          </p:nvSpPr>
          <p:spPr>
            <a:xfrm>
              <a:off x="10465737" y="5648526"/>
              <a:ext cx="1728000"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Peat </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restoration</a:t>
              </a:r>
              <a:endParaRPr kumimoji="0"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endParaRPr>
            </a:p>
          </p:txBody>
        </p:sp>
      </p:grpSp>
      <p:sp>
        <p:nvSpPr>
          <p:cNvPr id="110" name="Google Shape;139;p16">
            <a:extLst>
              <a:ext uri="{FF2B5EF4-FFF2-40B4-BE49-F238E27FC236}">
                <a16:creationId xmlns:a16="http://schemas.microsoft.com/office/drawing/2014/main" id="{2B9761F9-DC53-C102-E1CF-74E814FD886F}"/>
              </a:ext>
            </a:extLst>
          </p:cNvPr>
          <p:cNvSpPr txBox="1"/>
          <p:nvPr/>
        </p:nvSpPr>
        <p:spPr>
          <a:xfrm>
            <a:off x="8799258" y="5648526"/>
            <a:ext cx="1598507" cy="699384"/>
          </a:xfrm>
          <a:prstGeom prst="rect">
            <a:avLst/>
          </a:prstGeom>
          <a:noFill/>
          <a:ln>
            <a:noFill/>
          </a:ln>
        </p:spPr>
        <p:txBody>
          <a:bodyPr spcFirstLastPara="1" wrap="square" lIns="0" tIns="144000" rIns="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Frontier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Poppins" panose="00000500000000000000" pitchFamily="2" charset="0"/>
                <a:ea typeface="Montserrat SemiBold"/>
                <a:cs typeface="Poppins" panose="00000500000000000000" pitchFamily="2" charset="0"/>
                <a:sym typeface="Montserrat SemiBold"/>
              </a:rPr>
              <a:t>CDR </a:t>
            </a:r>
          </a:p>
        </p:txBody>
      </p:sp>
      <p:pic>
        <p:nvPicPr>
          <p:cNvPr id="14" name="Graphic 4">
            <a:extLst>
              <a:ext uri="{FF2B5EF4-FFF2-40B4-BE49-F238E27FC236}">
                <a16:creationId xmlns:a16="http://schemas.microsoft.com/office/drawing/2014/main" id="{707A969D-B5A2-6CD9-F4CC-04FC00F0D92E}"/>
              </a:ext>
            </a:extLst>
          </p:cNvPr>
          <p:cNvPicPr>
            <a:picLocks noChangeAspect="1"/>
          </p:cNvPicPr>
          <p:nvPr/>
        </p:nvPicPr>
        <p:blipFill rotWithShape="1">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rcRect t="28284" b="29529"/>
          <a:stretch/>
        </p:blipFill>
        <p:spPr>
          <a:xfrm>
            <a:off x="185977" y="6095869"/>
            <a:ext cx="1558404" cy="483761"/>
          </a:xfrm>
          <a:prstGeom prst="rect">
            <a:avLst/>
          </a:prstGeom>
        </p:spPr>
      </p:pic>
    </p:spTree>
    <p:extLst>
      <p:ext uri="{BB962C8B-B14F-4D97-AF65-F5344CB8AC3E}">
        <p14:creationId xmlns:p14="http://schemas.microsoft.com/office/powerpoint/2010/main" val="2689260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CEB41D2-7D37-1730-62EE-0D19EC9C8FF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4" name="Object 3" hidden="1">
                        <a:extLst>
                          <a:ext uri="{FF2B5EF4-FFF2-40B4-BE49-F238E27FC236}">
                            <a16:creationId xmlns:a16="http://schemas.microsoft.com/office/drawing/2014/main" id="{4CEB41D2-7D37-1730-62EE-0D19EC9C8F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79ECCC85-E8FF-0B0F-52F5-086081B77756}"/>
              </a:ext>
            </a:extLst>
          </p:cNvPr>
          <p:cNvSpPr/>
          <p:nvPr/>
        </p:nvSpPr>
        <p:spPr>
          <a:xfrm>
            <a:off x="478781" y="954487"/>
            <a:ext cx="3514099" cy="518713"/>
          </a:xfrm>
          <a:prstGeom prst="rect">
            <a:avLst/>
          </a:prstGeom>
          <a:solidFill>
            <a:srgbClr val="008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1EF5270-98A3-0D3E-1AA5-67CF51F2266E}"/>
              </a:ext>
            </a:extLst>
          </p:cNvPr>
          <p:cNvSpPr txBox="1"/>
          <p:nvPr/>
        </p:nvSpPr>
        <p:spPr>
          <a:xfrm>
            <a:off x="478781" y="354322"/>
            <a:ext cx="5402128" cy="1200329"/>
          </a:xfrm>
          <a:prstGeom prst="rect">
            <a:avLst/>
          </a:prstGeom>
          <a:noFill/>
        </p:spPr>
        <p:txBody>
          <a:bodyPr wrap="square" lIns="91440" tIns="45720" rIns="91440" bIns="45720" rtlCol="0" anchor="t">
            <a:spAutoFit/>
          </a:bodyPr>
          <a:lstStyle/>
          <a:p>
            <a:pPr>
              <a:defRPr/>
            </a:pPr>
            <a:r>
              <a:rPr lang="en-US" sz="3600" b="1">
                <a:solidFill>
                  <a:srgbClr val="4C4B51"/>
                </a:solidFill>
                <a:latin typeface="Poppins"/>
                <a:ea typeface="Asimov" pitchFamily="50" charset="0"/>
                <a:cs typeface="Poppins"/>
              </a:rPr>
              <a:t>The</a:t>
            </a:r>
            <a:endParaRPr lang="en-US" sz="3600" b="1">
              <a:solidFill>
                <a:srgbClr val="FFFFFF"/>
              </a:solidFill>
              <a:latin typeface="Poppins" panose="00000500000000000000" pitchFamily="2" charset="0"/>
              <a:ea typeface="Asimov" pitchFamily="50" charset="0"/>
              <a:cs typeface="Poppins" panose="00000500000000000000" pitchFamily="2" charset="0"/>
            </a:endParaRPr>
          </a:p>
          <a:p>
            <a:pPr>
              <a:defRPr/>
            </a:pPr>
            <a:r>
              <a:rPr lang="en-US" sz="3600" b="1" dirty="0">
                <a:solidFill>
                  <a:schemeClr val="bg1"/>
                </a:solidFill>
                <a:latin typeface="Poppins"/>
                <a:ea typeface="Asimov" pitchFamily="50" charset="0"/>
                <a:cs typeface="Poppins"/>
              </a:rPr>
              <a:t>Policy</a:t>
            </a:r>
            <a:r>
              <a:rPr kumimoji="0" lang="en-US" sz="3600" b="1" i="0" u="none" strike="noStrike" kern="1200" cap="none" spc="0" normalizeH="0" baseline="0" noProof="0" dirty="0">
                <a:ln>
                  <a:noFill/>
                </a:ln>
                <a:solidFill>
                  <a:schemeClr val="bg1"/>
                </a:solidFill>
                <a:effectLst/>
                <a:uLnTx/>
                <a:uFillTx/>
                <a:latin typeface="Poppins"/>
                <a:ea typeface="Asimov" pitchFamily="50" charset="0"/>
                <a:cs typeface="Poppins"/>
              </a:rPr>
              <a:t> Tracker</a:t>
            </a:r>
            <a:endParaRPr lang="en-US" sz="2400" b="1" i="0" u="none" strike="noStrike" kern="1200" cap="none" spc="0" normalizeH="0" baseline="0" noProof="0" dirty="0">
              <a:ln>
                <a:noFill/>
              </a:ln>
              <a:solidFill>
                <a:schemeClr val="bg1"/>
              </a:solidFill>
              <a:effectLst/>
              <a:uLnTx/>
              <a:uFillTx/>
              <a:latin typeface="Poppins" panose="00000500000000000000" pitchFamily="2" charset="0"/>
              <a:ea typeface="Asimov" pitchFamily="50" charset="0"/>
              <a:cs typeface="Poppins" panose="00000500000000000000" pitchFamily="2" charset="0"/>
            </a:endParaRPr>
          </a:p>
        </p:txBody>
      </p:sp>
      <p:pic>
        <p:nvPicPr>
          <p:cNvPr id="40" name="Graphic 4">
            <a:extLst>
              <a:ext uri="{FF2B5EF4-FFF2-40B4-BE49-F238E27FC236}">
                <a16:creationId xmlns:a16="http://schemas.microsoft.com/office/drawing/2014/main" id="{50A8F55F-CB08-C63E-48B8-D84B2BA2BCB6}"/>
              </a:ext>
            </a:extLst>
          </p:cNvPr>
          <p:cNvPicPr>
            <a:picLocks noChangeAspect="1"/>
          </p:cNvPicPr>
          <p:nvPr/>
        </p:nvPicPr>
        <p:blipFill rotWithShape="1">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t="28284" b="29529"/>
          <a:stretch/>
        </p:blipFill>
        <p:spPr>
          <a:xfrm>
            <a:off x="185977" y="6095869"/>
            <a:ext cx="1558404" cy="483761"/>
          </a:xfrm>
          <a:prstGeom prst="rect">
            <a:avLst/>
          </a:prstGeom>
        </p:spPr>
      </p:pic>
      <p:sp>
        <p:nvSpPr>
          <p:cNvPr id="36" name="Arrow: Chevron 120">
            <a:extLst>
              <a:ext uri="{FF2B5EF4-FFF2-40B4-BE49-F238E27FC236}">
                <a16:creationId xmlns:a16="http://schemas.microsoft.com/office/drawing/2014/main" id="{42BBBA75-6373-52FF-6D60-B909666F97E6}"/>
              </a:ext>
            </a:extLst>
          </p:cNvPr>
          <p:cNvSpPr/>
          <p:nvPr/>
        </p:nvSpPr>
        <p:spPr>
          <a:xfrm>
            <a:off x="5724237" y="1970150"/>
            <a:ext cx="354654" cy="35465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 name="Groupe 12">
            <a:extLst>
              <a:ext uri="{FF2B5EF4-FFF2-40B4-BE49-F238E27FC236}">
                <a16:creationId xmlns:a16="http://schemas.microsoft.com/office/drawing/2014/main" id="{39FF6CE0-1FE6-BC93-4482-4CE9D792DA45}"/>
              </a:ext>
            </a:extLst>
          </p:cNvPr>
          <p:cNvGrpSpPr/>
          <p:nvPr/>
        </p:nvGrpSpPr>
        <p:grpSpPr>
          <a:xfrm>
            <a:off x="3343680" y="1998091"/>
            <a:ext cx="7967334" cy="3433163"/>
            <a:chOff x="10701284" y="3143836"/>
            <a:chExt cx="7967334" cy="3433163"/>
          </a:xfrm>
        </p:grpSpPr>
        <p:pic>
          <p:nvPicPr>
            <p:cNvPr id="6" name="Picture 5" descr="A picture containing text, website, web page, software&#10;&#10;Description automatically generated">
              <a:extLst>
                <a:ext uri="{FF2B5EF4-FFF2-40B4-BE49-F238E27FC236}">
                  <a16:creationId xmlns:a16="http://schemas.microsoft.com/office/drawing/2014/main" id="{45CAA661-D0C7-531B-9043-4A2309CC5D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5521" r="729"/>
            <a:stretch/>
          </p:blipFill>
          <p:spPr>
            <a:xfrm>
              <a:off x="16284635" y="3143836"/>
              <a:ext cx="2383983" cy="3433163"/>
            </a:xfrm>
            <a:prstGeom prst="rect">
              <a:avLst/>
            </a:prstGeom>
          </p:spPr>
        </p:pic>
        <p:pic>
          <p:nvPicPr>
            <p:cNvPr id="7" name="Picture 9" descr="A picture containing text, website, web page, software&#10;&#10;Description automatically generated">
              <a:extLst>
                <a:ext uri="{FF2B5EF4-FFF2-40B4-BE49-F238E27FC236}">
                  <a16:creationId xmlns:a16="http://schemas.microsoft.com/office/drawing/2014/main" id="{D1A2D577-3A2D-C36A-36DB-19F76A26947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5067" r="51031"/>
            <a:stretch/>
          </p:blipFill>
          <p:spPr>
            <a:xfrm>
              <a:off x="10701284" y="3143836"/>
              <a:ext cx="2391781" cy="3429001"/>
            </a:xfrm>
            <a:prstGeom prst="rect">
              <a:avLst/>
            </a:prstGeom>
          </p:spPr>
        </p:pic>
      </p:grpSp>
      <p:sp>
        <p:nvSpPr>
          <p:cNvPr id="13" name="Rectangle 12">
            <a:extLst>
              <a:ext uri="{FF2B5EF4-FFF2-40B4-BE49-F238E27FC236}">
                <a16:creationId xmlns:a16="http://schemas.microsoft.com/office/drawing/2014/main" id="{06CC063F-4FBA-FA8A-41CA-2B8824F36E58}"/>
              </a:ext>
            </a:extLst>
          </p:cNvPr>
          <p:cNvSpPr/>
          <p:nvPr/>
        </p:nvSpPr>
        <p:spPr>
          <a:xfrm>
            <a:off x="871769" y="2040131"/>
            <a:ext cx="3141692" cy="1601249"/>
          </a:xfrm>
          <a:prstGeom prst="rect">
            <a:avLst/>
          </a:prstGeom>
          <a:solidFill>
            <a:srgbClr val="3C8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8FB00F2A-378B-99B2-3634-BC1EC1EC9431}"/>
              </a:ext>
            </a:extLst>
          </p:cNvPr>
          <p:cNvSpPr/>
          <p:nvPr/>
        </p:nvSpPr>
        <p:spPr>
          <a:xfrm>
            <a:off x="871769" y="3776287"/>
            <a:ext cx="3147788" cy="1601249"/>
          </a:xfrm>
          <a:prstGeom prst="rect">
            <a:avLst/>
          </a:prstGeom>
          <a:solidFill>
            <a:srgbClr val="6EC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EEA3BDD-9AC1-AAAA-B91C-6F04A9E99A1B}"/>
              </a:ext>
            </a:extLst>
          </p:cNvPr>
          <p:cNvSpPr/>
          <p:nvPr/>
        </p:nvSpPr>
        <p:spPr>
          <a:xfrm>
            <a:off x="6427839" y="2040131"/>
            <a:ext cx="3147788" cy="1601249"/>
          </a:xfrm>
          <a:prstGeom prst="rect">
            <a:avLst/>
          </a:prstGeom>
          <a:solidFill>
            <a:srgbClr val="01E0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BEF845A4-3B53-A497-1076-5FA60AD82E38}"/>
              </a:ext>
            </a:extLst>
          </p:cNvPr>
          <p:cNvSpPr/>
          <p:nvPr/>
        </p:nvSpPr>
        <p:spPr>
          <a:xfrm>
            <a:off x="6427839" y="3771918"/>
            <a:ext cx="3159981" cy="1601249"/>
          </a:xfrm>
          <a:prstGeom prst="rect">
            <a:avLst/>
          </a:prstGeom>
          <a:solidFill>
            <a:srgbClr val="E25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ZoneTexte 27">
            <a:extLst>
              <a:ext uri="{FF2B5EF4-FFF2-40B4-BE49-F238E27FC236}">
                <a16:creationId xmlns:a16="http://schemas.microsoft.com/office/drawing/2014/main" id="{E9F869CC-656F-C511-1F49-9097EAA52322}"/>
              </a:ext>
            </a:extLst>
          </p:cNvPr>
          <p:cNvSpPr txBox="1"/>
          <p:nvPr/>
        </p:nvSpPr>
        <p:spPr>
          <a:xfrm>
            <a:off x="1702909" y="4315301"/>
            <a:ext cx="2221264" cy="523220"/>
          </a:xfrm>
          <a:prstGeom prst="rect">
            <a:avLst/>
          </a:prstGeom>
          <a:noFill/>
        </p:spPr>
        <p:txBody>
          <a:bodyPr wrap="square" rtlCol="0">
            <a:spAutoFit/>
          </a:bodyPr>
          <a:lstStyle/>
          <a:p>
            <a:pPr algn="r"/>
            <a:r>
              <a:rPr lang="en-GB" sz="2800">
                <a:solidFill>
                  <a:schemeClr val="bg1"/>
                </a:solidFill>
                <a:latin typeface="Poppins" panose="00000500000000000000" pitchFamily="2" charset="0"/>
                <a:cs typeface="Poppins" panose="00000500000000000000" pitchFamily="2" charset="0"/>
              </a:rPr>
              <a:t>Dashboard</a:t>
            </a:r>
          </a:p>
        </p:txBody>
      </p:sp>
      <p:sp>
        <p:nvSpPr>
          <p:cNvPr id="30" name="ZoneTexte 28">
            <a:extLst>
              <a:ext uri="{FF2B5EF4-FFF2-40B4-BE49-F238E27FC236}">
                <a16:creationId xmlns:a16="http://schemas.microsoft.com/office/drawing/2014/main" id="{83D4495A-F5AA-73AB-F8DD-4C8F8A05A996}"/>
              </a:ext>
            </a:extLst>
          </p:cNvPr>
          <p:cNvSpPr txBox="1"/>
          <p:nvPr/>
        </p:nvSpPr>
        <p:spPr>
          <a:xfrm>
            <a:off x="7935636" y="2579145"/>
            <a:ext cx="1550704" cy="523220"/>
          </a:xfrm>
          <a:prstGeom prst="rect">
            <a:avLst/>
          </a:prstGeom>
          <a:noFill/>
        </p:spPr>
        <p:txBody>
          <a:bodyPr wrap="square" rtlCol="0">
            <a:spAutoFit/>
          </a:bodyPr>
          <a:lstStyle/>
          <a:p>
            <a:pPr algn="r"/>
            <a:r>
              <a:rPr lang="en-GB" sz="2800">
                <a:solidFill>
                  <a:schemeClr val="bg1"/>
                </a:solidFill>
                <a:latin typeface="Poppins" panose="00000500000000000000" pitchFamily="2" charset="0"/>
                <a:cs typeface="Poppins" panose="00000500000000000000" pitchFamily="2" charset="0"/>
              </a:rPr>
              <a:t>Map</a:t>
            </a:r>
          </a:p>
        </p:txBody>
      </p:sp>
      <p:sp>
        <p:nvSpPr>
          <p:cNvPr id="32" name="ZoneTexte 29">
            <a:extLst>
              <a:ext uri="{FF2B5EF4-FFF2-40B4-BE49-F238E27FC236}">
                <a16:creationId xmlns:a16="http://schemas.microsoft.com/office/drawing/2014/main" id="{7EE97678-1940-8E54-38E2-B4AA72419171}"/>
              </a:ext>
            </a:extLst>
          </p:cNvPr>
          <p:cNvSpPr txBox="1"/>
          <p:nvPr/>
        </p:nvSpPr>
        <p:spPr>
          <a:xfrm>
            <a:off x="1591149" y="2579145"/>
            <a:ext cx="2333024" cy="523220"/>
          </a:xfrm>
          <a:prstGeom prst="rect">
            <a:avLst/>
          </a:prstGeom>
          <a:noFill/>
        </p:spPr>
        <p:txBody>
          <a:bodyPr wrap="square" rtlCol="0">
            <a:spAutoFit/>
          </a:bodyPr>
          <a:lstStyle/>
          <a:p>
            <a:pPr algn="r"/>
            <a:r>
              <a:rPr lang="en-GB" sz="2800">
                <a:solidFill>
                  <a:schemeClr val="bg1"/>
                </a:solidFill>
                <a:latin typeface="Poppins" panose="00000500000000000000" pitchFamily="2" charset="0"/>
                <a:cs typeface="Poppins" panose="00000500000000000000" pitchFamily="2" charset="0"/>
              </a:rPr>
              <a:t>Database</a:t>
            </a:r>
          </a:p>
        </p:txBody>
      </p:sp>
      <p:sp>
        <p:nvSpPr>
          <p:cNvPr id="35" name="ZoneTexte 30">
            <a:extLst>
              <a:ext uri="{FF2B5EF4-FFF2-40B4-BE49-F238E27FC236}">
                <a16:creationId xmlns:a16="http://schemas.microsoft.com/office/drawing/2014/main" id="{9E693686-FC36-3E0D-856D-483259FF8CBF}"/>
              </a:ext>
            </a:extLst>
          </p:cNvPr>
          <p:cNvSpPr txBox="1"/>
          <p:nvPr/>
        </p:nvSpPr>
        <p:spPr>
          <a:xfrm>
            <a:off x="7392765" y="4301525"/>
            <a:ext cx="2093574" cy="532627"/>
          </a:xfrm>
          <a:prstGeom prst="rect">
            <a:avLst/>
          </a:prstGeom>
          <a:noFill/>
        </p:spPr>
        <p:txBody>
          <a:bodyPr wrap="square" rtlCol="0">
            <a:spAutoFit/>
          </a:bodyPr>
          <a:lstStyle/>
          <a:p>
            <a:pPr algn="r"/>
            <a:r>
              <a:rPr lang="en-GB" sz="2800">
                <a:solidFill>
                  <a:schemeClr val="bg1"/>
                </a:solidFill>
                <a:latin typeface="Poppins" panose="00000500000000000000" pitchFamily="2" charset="0"/>
                <a:cs typeface="Poppins" panose="00000500000000000000" pitchFamily="2" charset="0"/>
              </a:rPr>
              <a:t>Resources</a:t>
            </a:r>
          </a:p>
        </p:txBody>
      </p:sp>
    </p:spTree>
    <p:extLst>
      <p:ext uri="{BB962C8B-B14F-4D97-AF65-F5344CB8AC3E}">
        <p14:creationId xmlns:p14="http://schemas.microsoft.com/office/powerpoint/2010/main" val="860951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7" descr="Logo&#10;&#10;Description automatically generated">
            <a:extLst>
              <a:ext uri="{FF2B5EF4-FFF2-40B4-BE49-F238E27FC236}">
                <a16:creationId xmlns:a16="http://schemas.microsoft.com/office/drawing/2014/main" id="{5D853B41-C665-F9CB-B8D4-F95EFAA60D18}"/>
              </a:ext>
            </a:extLst>
          </p:cNvPr>
          <p:cNvPicPr>
            <a:picLocks noChangeAspect="1"/>
          </p:cNvPicPr>
          <p:nvPr/>
        </p:nvPicPr>
        <p:blipFill>
          <a:blip r:embed="rId2" cstate="print">
            <a:extLst>
              <a:ext uri="{28A0092B-C50C-407E-A947-70E740481C1C}">
                <a14:useLocalDpi xmlns:a14="http://schemas.microsoft.com/office/drawing/2010/main" val="0"/>
              </a:ext>
            </a:extLst>
          </a:blip>
          <a:srcRect t="23725" b="23725"/>
          <a:stretch>
            <a:fillRect/>
          </a:stretch>
        </p:blipFill>
        <p:spPr>
          <a:xfrm>
            <a:off x="10513219" y="129779"/>
            <a:ext cx="1614488" cy="631031"/>
          </a:xfrm>
          <a:prstGeom prst="rect">
            <a:avLst/>
          </a:prstGeom>
        </p:spPr>
      </p:pic>
      <p:sp>
        <p:nvSpPr>
          <p:cNvPr id="17" name="Title 3">
            <a:extLst>
              <a:ext uri="{FF2B5EF4-FFF2-40B4-BE49-F238E27FC236}">
                <a16:creationId xmlns:a16="http://schemas.microsoft.com/office/drawing/2014/main" id="{BBD32913-3A3C-5FDC-DA4C-4E409B579B81}"/>
              </a:ext>
            </a:extLst>
          </p:cNvPr>
          <p:cNvSpPr txBox="1">
            <a:spLocks/>
          </p:cNvSpPr>
          <p:nvPr/>
        </p:nvSpPr>
        <p:spPr>
          <a:xfrm>
            <a:off x="24252" y="456900"/>
            <a:ext cx="5453931" cy="717550"/>
          </a:xfrm>
          <a:prstGeom prst="rect">
            <a:avLst/>
          </a:prstGeom>
        </p:spPr>
        <p:txBody>
          <a:bodyPr anchor="ctr"/>
          <a:lstStyle>
            <a:lvl1pPr marL="0" marR="0" indent="0" algn="ctr" defTabSz="2438338" rtl="0" latinLnBrk="0">
              <a:lnSpc>
                <a:spcPct val="80000"/>
              </a:lnSpc>
              <a:spcBef>
                <a:spcPts val="0"/>
              </a:spcBef>
              <a:spcAft>
                <a:spcPts val="0"/>
              </a:spcAft>
              <a:buClrTx/>
              <a:buSzTx/>
              <a:buFontTx/>
              <a:buNone/>
              <a:tabLst/>
              <a:defRPr sz="3600" b="0"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algn="l" defTabSz="1219169"/>
            <a:r>
              <a:rPr lang="en-US" sz="3500" b="1" kern="0" spc="-85" dirty="0">
                <a:solidFill>
                  <a:srgbClr val="EF642B"/>
                </a:solidFill>
                <a:latin typeface="Poppins Bold"/>
                <a:cs typeface="Poppins Bold"/>
              </a:rPr>
              <a:t>Tracker funding partner</a:t>
            </a:r>
            <a:endParaRPr lang="fr-FR" sz="3500" b="1" kern="0" spc="-85" dirty="0">
              <a:solidFill>
                <a:srgbClr val="EF642B"/>
              </a:solidFill>
              <a:latin typeface="Poppins Bold"/>
              <a:cs typeface="Poppins Bold"/>
            </a:endParaRPr>
          </a:p>
        </p:txBody>
      </p:sp>
      <p:pic>
        <p:nvPicPr>
          <p:cNvPr id="3" name="Image 9" descr="Une image contenant texte&#10;&#10;Description générée automatiquement">
            <a:extLst>
              <a:ext uri="{FF2B5EF4-FFF2-40B4-BE49-F238E27FC236}">
                <a16:creationId xmlns:a16="http://schemas.microsoft.com/office/drawing/2014/main" id="{F41F128D-41DE-0993-A80E-8588115A25C6}"/>
              </a:ext>
            </a:extLst>
          </p:cNvPr>
          <p:cNvPicPr>
            <a:picLocks noChangeAspect="1"/>
          </p:cNvPicPr>
          <p:nvPr/>
        </p:nvPicPr>
        <p:blipFill>
          <a:blip r:embed="rId3"/>
          <a:stretch>
            <a:fillRect/>
          </a:stretch>
        </p:blipFill>
        <p:spPr>
          <a:xfrm>
            <a:off x="5792847" y="4421868"/>
            <a:ext cx="3022918" cy="572005"/>
          </a:xfrm>
          <a:prstGeom prst="rect">
            <a:avLst/>
          </a:prstGeom>
        </p:spPr>
      </p:pic>
      <p:pic>
        <p:nvPicPr>
          <p:cNvPr id="4" name="Image 10" descr="Une image contenant texte, logo&#10;&#10;Description générée automatiquement">
            <a:extLst>
              <a:ext uri="{FF2B5EF4-FFF2-40B4-BE49-F238E27FC236}">
                <a16:creationId xmlns:a16="http://schemas.microsoft.com/office/drawing/2014/main" id="{47A3BDBD-DD03-9BBA-98D9-BBC53274BF3B}"/>
              </a:ext>
            </a:extLst>
          </p:cNvPr>
          <p:cNvPicPr>
            <a:picLocks noChangeAspect="1"/>
          </p:cNvPicPr>
          <p:nvPr/>
        </p:nvPicPr>
        <p:blipFill>
          <a:blip r:embed="rId4"/>
          <a:stretch>
            <a:fillRect/>
          </a:stretch>
        </p:blipFill>
        <p:spPr>
          <a:xfrm>
            <a:off x="4947971" y="1049440"/>
            <a:ext cx="3216787" cy="1029403"/>
          </a:xfrm>
          <a:prstGeom prst="rect">
            <a:avLst/>
          </a:prstGeom>
        </p:spPr>
      </p:pic>
      <p:pic>
        <p:nvPicPr>
          <p:cNvPr id="6" name="Graphique 11">
            <a:extLst>
              <a:ext uri="{FF2B5EF4-FFF2-40B4-BE49-F238E27FC236}">
                <a16:creationId xmlns:a16="http://schemas.microsoft.com/office/drawing/2014/main" id="{A2E66DB0-3BED-0A4A-5DFF-C29D1B1CAF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1803" y="3183015"/>
            <a:ext cx="2586823" cy="598074"/>
          </a:xfrm>
          <a:prstGeom prst="rect">
            <a:avLst/>
          </a:prstGeom>
        </p:spPr>
      </p:pic>
      <p:pic>
        <p:nvPicPr>
          <p:cNvPr id="7" name="Image 13">
            <a:extLst>
              <a:ext uri="{FF2B5EF4-FFF2-40B4-BE49-F238E27FC236}">
                <a16:creationId xmlns:a16="http://schemas.microsoft.com/office/drawing/2014/main" id="{D576FEBD-007F-0317-0BE3-EB43993506A7}"/>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4093793" y="3027206"/>
            <a:ext cx="1699054" cy="717551"/>
          </a:xfrm>
          <a:prstGeom prst="rect">
            <a:avLst/>
          </a:prstGeom>
        </p:spPr>
      </p:pic>
      <p:pic>
        <p:nvPicPr>
          <p:cNvPr id="8" name="Image 7">
            <a:extLst>
              <a:ext uri="{FF2B5EF4-FFF2-40B4-BE49-F238E27FC236}">
                <a16:creationId xmlns:a16="http://schemas.microsoft.com/office/drawing/2014/main" id="{F6BC1058-7272-6C7F-8E95-B084C20DB73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526" t="26904" r="6632" b="28114"/>
          <a:stretch/>
        </p:blipFill>
        <p:spPr>
          <a:xfrm>
            <a:off x="326835" y="3148904"/>
            <a:ext cx="3408003" cy="474157"/>
          </a:xfrm>
          <a:prstGeom prst="rect">
            <a:avLst/>
          </a:prstGeom>
        </p:spPr>
      </p:pic>
      <p:pic>
        <p:nvPicPr>
          <p:cNvPr id="1026" name="Picture 2">
            <a:extLst>
              <a:ext uri="{FF2B5EF4-FFF2-40B4-BE49-F238E27FC236}">
                <a16:creationId xmlns:a16="http://schemas.microsoft.com/office/drawing/2014/main" id="{74A9A22E-C9F8-1C1B-4880-D160CE95754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2952" y="4421868"/>
            <a:ext cx="2278224" cy="4328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5EB3353-5B20-4E24-833F-668AC9A6DC4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18788" y="3071972"/>
            <a:ext cx="2278224" cy="8201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F830A6F-932B-4514-2961-4E7858D9C9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252" y="5390287"/>
            <a:ext cx="1852116" cy="6852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lack and blue text&#10;&#10;Description automatically generated">
            <a:extLst>
              <a:ext uri="{FF2B5EF4-FFF2-40B4-BE49-F238E27FC236}">
                <a16:creationId xmlns:a16="http://schemas.microsoft.com/office/drawing/2014/main" id="{085E4026-E744-478A-C187-0969ABDB718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257470" y="4232366"/>
            <a:ext cx="2175641" cy="947275"/>
          </a:xfrm>
          <a:prstGeom prst="rect">
            <a:avLst/>
          </a:prstGeom>
        </p:spPr>
      </p:pic>
      <p:pic>
        <p:nvPicPr>
          <p:cNvPr id="9" name="Picture 2">
            <a:extLst>
              <a:ext uri="{FF2B5EF4-FFF2-40B4-BE49-F238E27FC236}">
                <a16:creationId xmlns:a16="http://schemas.microsoft.com/office/drawing/2014/main" id="{23E58820-953A-8D9F-1CCB-35D00D95BCD9}"/>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14292" y="4369173"/>
            <a:ext cx="1824541" cy="6058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BE600749-EC48-ABD8-0845-A5E1B759ACA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43945" y="5517557"/>
            <a:ext cx="2815054" cy="29140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6EFDC05-37CC-5E4F-0314-AFA2370E66B7}"/>
              </a:ext>
            </a:extLst>
          </p:cNvPr>
          <p:cNvPicPr>
            <a:picLocks noChangeAspect="1"/>
          </p:cNvPicPr>
          <p:nvPr/>
        </p:nvPicPr>
        <p:blipFill>
          <a:blip r:embed="rId15"/>
          <a:stretch>
            <a:fillRect/>
          </a:stretch>
        </p:blipFill>
        <p:spPr>
          <a:xfrm>
            <a:off x="9145100" y="5432783"/>
            <a:ext cx="2473642" cy="574928"/>
          </a:xfrm>
          <a:prstGeom prst="rect">
            <a:avLst/>
          </a:prstGeom>
        </p:spPr>
      </p:pic>
      <p:pic>
        <p:nvPicPr>
          <p:cNvPr id="13" name="Picture 12">
            <a:extLst>
              <a:ext uri="{FF2B5EF4-FFF2-40B4-BE49-F238E27FC236}">
                <a16:creationId xmlns:a16="http://schemas.microsoft.com/office/drawing/2014/main" id="{271627E5-245A-38E1-BB51-19C85ACE60FD}"/>
              </a:ext>
            </a:extLst>
          </p:cNvPr>
          <p:cNvPicPr>
            <a:picLocks noChangeAspect="1"/>
          </p:cNvPicPr>
          <p:nvPr/>
        </p:nvPicPr>
        <p:blipFill>
          <a:blip r:embed="rId16"/>
          <a:stretch>
            <a:fillRect/>
          </a:stretch>
        </p:blipFill>
        <p:spPr>
          <a:xfrm>
            <a:off x="3919402" y="5179641"/>
            <a:ext cx="1824543" cy="1033908"/>
          </a:xfrm>
          <a:prstGeom prst="rect">
            <a:avLst/>
          </a:prstGeom>
        </p:spPr>
      </p:pic>
      <p:pic>
        <p:nvPicPr>
          <p:cNvPr id="2" name="Picture 1" descr="A black background with blue text&#10;&#10;Description automatically generated">
            <a:extLst>
              <a:ext uri="{FF2B5EF4-FFF2-40B4-BE49-F238E27FC236}">
                <a16:creationId xmlns:a16="http://schemas.microsoft.com/office/drawing/2014/main" id="{3DDEE479-6D31-3BA3-8832-85F56E9EE84E}"/>
              </a:ext>
            </a:extLst>
          </p:cNvPr>
          <p:cNvPicPr>
            <a:picLocks noChangeAspect="1"/>
          </p:cNvPicPr>
          <p:nvPr/>
        </p:nvPicPr>
        <p:blipFill>
          <a:blip r:embed="rId17"/>
          <a:stretch>
            <a:fillRect/>
          </a:stretch>
        </p:blipFill>
        <p:spPr>
          <a:xfrm>
            <a:off x="1507271" y="5099695"/>
            <a:ext cx="2227567" cy="908016"/>
          </a:xfrm>
          <a:prstGeom prst="rect">
            <a:avLst/>
          </a:prstGeom>
        </p:spPr>
      </p:pic>
      <p:sp>
        <p:nvSpPr>
          <p:cNvPr id="15" name="Title 3">
            <a:extLst>
              <a:ext uri="{FF2B5EF4-FFF2-40B4-BE49-F238E27FC236}">
                <a16:creationId xmlns:a16="http://schemas.microsoft.com/office/drawing/2014/main" id="{C24FF4CD-2B14-9853-A1DF-23895997C6F1}"/>
              </a:ext>
            </a:extLst>
          </p:cNvPr>
          <p:cNvSpPr txBox="1">
            <a:spLocks/>
          </p:cNvSpPr>
          <p:nvPr/>
        </p:nvSpPr>
        <p:spPr>
          <a:xfrm>
            <a:off x="84902" y="1947063"/>
            <a:ext cx="6265098" cy="717550"/>
          </a:xfrm>
          <a:prstGeom prst="rect">
            <a:avLst/>
          </a:prstGeom>
        </p:spPr>
        <p:txBody>
          <a:bodyPr anchor="ctr"/>
          <a:lstStyle>
            <a:lvl1pPr marL="0" marR="0" indent="0" algn="ctr" defTabSz="2438338" rtl="0" latinLnBrk="0">
              <a:lnSpc>
                <a:spcPct val="80000"/>
              </a:lnSpc>
              <a:spcBef>
                <a:spcPts val="0"/>
              </a:spcBef>
              <a:spcAft>
                <a:spcPts val="0"/>
              </a:spcAft>
              <a:buClrTx/>
              <a:buSzTx/>
              <a:buFontTx/>
              <a:buNone/>
              <a:tabLst/>
              <a:defRPr sz="3600" b="0"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algn="l" defTabSz="1219169"/>
            <a:r>
              <a:rPr lang="en-US" sz="3500" b="1" kern="0" spc="-85" dirty="0">
                <a:solidFill>
                  <a:schemeClr val="tx2"/>
                </a:solidFill>
                <a:latin typeface="Poppins Bold"/>
                <a:cs typeface="Poppins Bold"/>
              </a:rPr>
              <a:t>Tracker collaborators</a:t>
            </a:r>
            <a:endParaRPr lang="fr-FR" sz="3500" b="1" kern="0" spc="-85" dirty="0">
              <a:solidFill>
                <a:schemeClr val="tx2"/>
              </a:solidFill>
              <a:latin typeface="Poppins Bold"/>
              <a:cs typeface="Poppins Bold"/>
            </a:endParaRPr>
          </a:p>
        </p:txBody>
      </p:sp>
    </p:spTree>
    <p:extLst>
      <p:ext uri="{BB962C8B-B14F-4D97-AF65-F5344CB8AC3E}">
        <p14:creationId xmlns:p14="http://schemas.microsoft.com/office/powerpoint/2010/main" val="292918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AF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CEB41D2-7D37-1730-62EE-0D19EC9C8FF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4" name="Object 3" hidden="1">
                        <a:extLst>
                          <a:ext uri="{FF2B5EF4-FFF2-40B4-BE49-F238E27FC236}">
                            <a16:creationId xmlns:a16="http://schemas.microsoft.com/office/drawing/2014/main" id="{4CEB41D2-7D37-1730-62EE-0D19EC9C8F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26" name="Group 25">
            <a:extLst>
              <a:ext uri="{FF2B5EF4-FFF2-40B4-BE49-F238E27FC236}">
                <a16:creationId xmlns:a16="http://schemas.microsoft.com/office/drawing/2014/main" id="{16AF9476-ABC0-8C89-EB2A-AF50155B591B}"/>
              </a:ext>
            </a:extLst>
          </p:cNvPr>
          <p:cNvGrpSpPr/>
          <p:nvPr/>
        </p:nvGrpSpPr>
        <p:grpSpPr>
          <a:xfrm>
            <a:off x="464388" y="275943"/>
            <a:ext cx="6353659" cy="1528624"/>
            <a:chOff x="870788" y="838848"/>
            <a:chExt cx="5718367" cy="1528624"/>
          </a:xfrm>
        </p:grpSpPr>
        <p:sp>
          <p:nvSpPr>
            <p:cNvPr id="11" name="Rectangle 10">
              <a:extLst>
                <a:ext uri="{FF2B5EF4-FFF2-40B4-BE49-F238E27FC236}">
                  <a16:creationId xmlns:a16="http://schemas.microsoft.com/office/drawing/2014/main" id="{563A2D32-50A9-C8A2-C9FD-4F135099A08B}"/>
                </a:ext>
              </a:extLst>
            </p:cNvPr>
            <p:cNvSpPr/>
            <p:nvPr/>
          </p:nvSpPr>
          <p:spPr>
            <a:xfrm>
              <a:off x="913275" y="1607686"/>
              <a:ext cx="5592460" cy="719718"/>
            </a:xfrm>
            <a:prstGeom prst="rect">
              <a:avLst/>
            </a:prstGeom>
            <a:solidFill>
              <a:srgbClr val="4B4B51"/>
            </a:solidFill>
            <a:ln>
              <a:solidFill>
                <a:srgbClr val="4B4B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sp>
          <p:nvSpPr>
            <p:cNvPr id="10" name="TextBox 9">
              <a:extLst>
                <a:ext uri="{FF2B5EF4-FFF2-40B4-BE49-F238E27FC236}">
                  <a16:creationId xmlns:a16="http://schemas.microsoft.com/office/drawing/2014/main" id="{7819A990-819B-D98A-FE2D-C6AFECBD440E}"/>
                </a:ext>
              </a:extLst>
            </p:cNvPr>
            <p:cNvSpPr txBox="1"/>
            <p:nvPr/>
          </p:nvSpPr>
          <p:spPr>
            <a:xfrm>
              <a:off x="870788" y="838848"/>
              <a:ext cx="5718367" cy="1528624"/>
            </a:xfrm>
            <a:prstGeom prst="rect">
              <a:avLst/>
            </a:prstGeom>
            <a:noFill/>
          </p:spPr>
          <p:txBody>
            <a:bodyPr wrap="square" lIns="91440" tIns="45720" rIns="91440" bIns="45720" rtlCol="0" anchor="t">
              <a:spAutoFit/>
            </a:bodyPr>
            <a:lstStyle/>
            <a:p>
              <a:pPr>
                <a:lnSpc>
                  <a:spcPts val="5600"/>
                </a:lnSpc>
                <a:defRPr/>
              </a:pPr>
              <a:r>
                <a:rPr lang="en-US" sz="4000">
                  <a:solidFill>
                    <a:prstClr val="white"/>
                  </a:solidFill>
                  <a:latin typeface="Poppins"/>
                  <a:cs typeface="Poppins"/>
                </a:rPr>
                <a:t>Introducing the</a:t>
              </a:r>
              <a:endParaRPr lang="en-US" sz="4000">
                <a:solidFill>
                  <a:prstClr val="white"/>
                </a:solidFill>
                <a:latin typeface="Calibri" panose="020F0502020204030204"/>
                <a:cs typeface="Calibri" panose="020F0502020204030204"/>
              </a:endParaRPr>
            </a:p>
            <a:p>
              <a:pPr>
                <a:lnSpc>
                  <a:spcPts val="5600"/>
                </a:lnSpc>
                <a:defRPr/>
              </a:pPr>
              <a:r>
                <a:rPr lang="en-US" sz="4800" b="1">
                  <a:solidFill>
                    <a:prstClr val="white"/>
                  </a:solidFill>
                  <a:latin typeface="Poppins"/>
                  <a:cs typeface="Poppins"/>
                </a:rPr>
                <a:t>EU-US Comparison</a:t>
              </a:r>
              <a:endParaRPr lang="en-US">
                <a:solidFill>
                  <a:prstClr val="white"/>
                </a:solidFill>
                <a:cs typeface="Calibri"/>
              </a:endParaRPr>
            </a:p>
          </p:txBody>
        </p:sp>
      </p:grpSp>
      <p:grpSp>
        <p:nvGrpSpPr>
          <p:cNvPr id="23" name="Group 22">
            <a:extLst>
              <a:ext uri="{FF2B5EF4-FFF2-40B4-BE49-F238E27FC236}">
                <a16:creationId xmlns:a16="http://schemas.microsoft.com/office/drawing/2014/main" id="{09C89F50-7107-C607-0561-324B41E511B7}"/>
              </a:ext>
            </a:extLst>
          </p:cNvPr>
          <p:cNvGrpSpPr/>
          <p:nvPr/>
        </p:nvGrpSpPr>
        <p:grpSpPr>
          <a:xfrm>
            <a:off x="5729241" y="3487373"/>
            <a:ext cx="912813" cy="912813"/>
            <a:chOff x="3563697" y="3210824"/>
            <a:chExt cx="432000" cy="432000"/>
          </a:xfrm>
          <a:solidFill>
            <a:srgbClr val="FF6421"/>
          </a:solidFill>
        </p:grpSpPr>
        <p:sp>
          <p:nvSpPr>
            <p:cNvPr id="24" name="Rectangle 23">
              <a:extLst>
                <a:ext uri="{FF2B5EF4-FFF2-40B4-BE49-F238E27FC236}">
                  <a16:creationId xmlns:a16="http://schemas.microsoft.com/office/drawing/2014/main" id="{D5D69FAE-1EF1-A0F2-A873-88051B69A66C}"/>
                </a:ext>
              </a:extLst>
            </p:cNvPr>
            <p:cNvSpPr/>
            <p:nvPr/>
          </p:nvSpPr>
          <p:spPr>
            <a:xfrm>
              <a:off x="3563697" y="3210824"/>
              <a:ext cx="432000" cy="43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Arrow: Chevron 24">
              <a:extLst>
                <a:ext uri="{FF2B5EF4-FFF2-40B4-BE49-F238E27FC236}">
                  <a16:creationId xmlns:a16="http://schemas.microsoft.com/office/drawing/2014/main" id="{537489DE-C1F8-9B10-CCCD-2B98D7C3DF46}"/>
                </a:ext>
              </a:extLst>
            </p:cNvPr>
            <p:cNvSpPr/>
            <p:nvPr/>
          </p:nvSpPr>
          <p:spPr>
            <a:xfrm rot="10800000">
              <a:off x="3605667" y="3344220"/>
              <a:ext cx="149970" cy="139812"/>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5" name="Picture Placeholder 7" descr="Logo&#10;&#10;Description automatically generated">
            <a:extLst>
              <a:ext uri="{FF2B5EF4-FFF2-40B4-BE49-F238E27FC236}">
                <a16:creationId xmlns:a16="http://schemas.microsoft.com/office/drawing/2014/main" id="{7A5C7217-6E2B-1574-A139-BC58E9AAC4EC}"/>
              </a:ext>
            </a:extLst>
          </p:cNvPr>
          <p:cNvPicPr>
            <a:picLocks noChangeAspect="1"/>
          </p:cNvPicPr>
          <p:nvPr/>
        </p:nvPicPr>
        <p:blipFill>
          <a:blip r:embed="rId5" cstate="print">
            <a:extLst>
              <a:ext uri="{28A0092B-C50C-407E-A947-70E740481C1C}">
                <a14:useLocalDpi xmlns:a14="http://schemas.microsoft.com/office/drawing/2010/main" val="0"/>
              </a:ext>
            </a:extLst>
          </a:blip>
          <a:srcRect t="23725" b="23725"/>
          <a:stretch>
            <a:fillRect/>
          </a:stretch>
        </p:blipFill>
        <p:spPr>
          <a:xfrm>
            <a:off x="173102" y="6030755"/>
            <a:ext cx="1581439" cy="611370"/>
          </a:xfrm>
          <a:prstGeom prst="rect">
            <a:avLst/>
          </a:prstGeom>
        </p:spPr>
      </p:pic>
      <p:sp>
        <p:nvSpPr>
          <p:cNvPr id="6" name="Rectangle 5">
            <a:extLst>
              <a:ext uri="{FF2B5EF4-FFF2-40B4-BE49-F238E27FC236}">
                <a16:creationId xmlns:a16="http://schemas.microsoft.com/office/drawing/2014/main" id="{351B7968-7CB7-B2E5-0E7E-FD9306561459}"/>
              </a:ext>
            </a:extLst>
          </p:cNvPr>
          <p:cNvSpPr/>
          <p:nvPr/>
        </p:nvSpPr>
        <p:spPr>
          <a:xfrm>
            <a:off x="7945784" y="5346540"/>
            <a:ext cx="234009" cy="153167"/>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Bold"/>
              <a:cs typeface="Poppins Bold"/>
            </a:endParaRPr>
          </a:p>
        </p:txBody>
      </p:sp>
      <p:sp>
        <p:nvSpPr>
          <p:cNvPr id="8" name="Rectangle 7">
            <a:extLst>
              <a:ext uri="{FF2B5EF4-FFF2-40B4-BE49-F238E27FC236}">
                <a16:creationId xmlns:a16="http://schemas.microsoft.com/office/drawing/2014/main" id="{13F87FA8-7C22-0A68-49AD-5E4798E724A6}"/>
              </a:ext>
            </a:extLst>
          </p:cNvPr>
          <p:cNvSpPr/>
          <p:nvPr/>
        </p:nvSpPr>
        <p:spPr>
          <a:xfrm>
            <a:off x="8757308" y="4095968"/>
            <a:ext cx="117809" cy="152138"/>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Bold"/>
              <a:cs typeface="Poppins Bold"/>
            </a:endParaRPr>
          </a:p>
        </p:txBody>
      </p:sp>
      <p:sp>
        <p:nvSpPr>
          <p:cNvPr id="12" name="Shape">
            <a:extLst>
              <a:ext uri="{FF2B5EF4-FFF2-40B4-BE49-F238E27FC236}">
                <a16:creationId xmlns:a16="http://schemas.microsoft.com/office/drawing/2014/main" id="{2197940A-368A-C5F8-EE33-3F87540776E9}"/>
              </a:ext>
            </a:extLst>
          </p:cNvPr>
          <p:cNvSpPr/>
          <p:nvPr/>
        </p:nvSpPr>
        <p:spPr>
          <a:xfrm rot="60000">
            <a:off x="10349498" y="3121200"/>
            <a:ext cx="350018" cy="175035"/>
          </a:xfrm>
          <a:custGeom>
            <a:avLst/>
            <a:gdLst/>
            <a:ahLst/>
            <a:cxnLst>
              <a:cxn ang="0">
                <a:pos x="wd2" y="hd2"/>
              </a:cxn>
              <a:cxn ang="5400000">
                <a:pos x="wd2" y="hd2"/>
              </a:cxn>
              <a:cxn ang="10800000">
                <a:pos x="wd2" y="hd2"/>
              </a:cxn>
              <a:cxn ang="16200000">
                <a:pos x="wd2" y="hd2"/>
              </a:cxn>
            </a:cxnLst>
            <a:rect l="0" t="0" r="r" b="b"/>
            <a:pathLst>
              <a:path w="21075" h="20968" extrusionOk="0">
                <a:moveTo>
                  <a:pt x="8613" y="115"/>
                </a:moveTo>
                <a:cubicBezTo>
                  <a:pt x="9444" y="1315"/>
                  <a:pt x="9444" y="1315"/>
                  <a:pt x="9444" y="1315"/>
                </a:cubicBezTo>
                <a:cubicBezTo>
                  <a:pt x="10067" y="1715"/>
                  <a:pt x="10067" y="1715"/>
                  <a:pt x="10067" y="1715"/>
                </a:cubicBezTo>
                <a:cubicBezTo>
                  <a:pt x="11313" y="2915"/>
                  <a:pt x="11313" y="2915"/>
                  <a:pt x="11313" y="2915"/>
                </a:cubicBezTo>
                <a:cubicBezTo>
                  <a:pt x="13806" y="3315"/>
                  <a:pt x="13806" y="3315"/>
                  <a:pt x="13806" y="3315"/>
                </a:cubicBezTo>
                <a:cubicBezTo>
                  <a:pt x="14221" y="2515"/>
                  <a:pt x="14221" y="2515"/>
                  <a:pt x="14221" y="2515"/>
                </a:cubicBezTo>
                <a:cubicBezTo>
                  <a:pt x="15052" y="2115"/>
                  <a:pt x="15052" y="2115"/>
                  <a:pt x="15052" y="2115"/>
                </a:cubicBezTo>
                <a:cubicBezTo>
                  <a:pt x="16506" y="1315"/>
                  <a:pt x="16506" y="1315"/>
                  <a:pt x="16506" y="1315"/>
                </a:cubicBezTo>
                <a:cubicBezTo>
                  <a:pt x="17129" y="2915"/>
                  <a:pt x="17129" y="2915"/>
                  <a:pt x="17129" y="2915"/>
                </a:cubicBezTo>
                <a:cubicBezTo>
                  <a:pt x="17544" y="2915"/>
                  <a:pt x="17544" y="2915"/>
                  <a:pt x="17544" y="2915"/>
                </a:cubicBezTo>
                <a:cubicBezTo>
                  <a:pt x="17544" y="2915"/>
                  <a:pt x="17960" y="3715"/>
                  <a:pt x="18375" y="4515"/>
                </a:cubicBezTo>
                <a:cubicBezTo>
                  <a:pt x="18583" y="5315"/>
                  <a:pt x="18998" y="5715"/>
                  <a:pt x="18998" y="5715"/>
                </a:cubicBezTo>
                <a:cubicBezTo>
                  <a:pt x="18583" y="8515"/>
                  <a:pt x="18583" y="8515"/>
                  <a:pt x="18583" y="8515"/>
                </a:cubicBezTo>
                <a:cubicBezTo>
                  <a:pt x="18583" y="9715"/>
                  <a:pt x="18583" y="9715"/>
                  <a:pt x="18583" y="9715"/>
                </a:cubicBezTo>
                <a:cubicBezTo>
                  <a:pt x="18583" y="13715"/>
                  <a:pt x="18583" y="13715"/>
                  <a:pt x="18583" y="13715"/>
                </a:cubicBezTo>
                <a:cubicBezTo>
                  <a:pt x="19206" y="15315"/>
                  <a:pt x="19206" y="15315"/>
                  <a:pt x="19206" y="15315"/>
                </a:cubicBezTo>
                <a:cubicBezTo>
                  <a:pt x="19206" y="15715"/>
                  <a:pt x="19206" y="15715"/>
                  <a:pt x="19206" y="15715"/>
                </a:cubicBezTo>
                <a:cubicBezTo>
                  <a:pt x="20037" y="15315"/>
                  <a:pt x="20037" y="15315"/>
                  <a:pt x="20037" y="15315"/>
                </a:cubicBezTo>
                <a:cubicBezTo>
                  <a:pt x="20037" y="15315"/>
                  <a:pt x="20244" y="15315"/>
                  <a:pt x="20244" y="14915"/>
                </a:cubicBezTo>
                <a:cubicBezTo>
                  <a:pt x="20244" y="15315"/>
                  <a:pt x="20037" y="15315"/>
                  <a:pt x="20037" y="15315"/>
                </a:cubicBezTo>
                <a:cubicBezTo>
                  <a:pt x="18167" y="16115"/>
                  <a:pt x="18167" y="16115"/>
                  <a:pt x="18167" y="16115"/>
                </a:cubicBezTo>
                <a:cubicBezTo>
                  <a:pt x="16506" y="18115"/>
                  <a:pt x="16506" y="18115"/>
                  <a:pt x="16506" y="18115"/>
                </a:cubicBezTo>
                <a:cubicBezTo>
                  <a:pt x="16506" y="18115"/>
                  <a:pt x="12560" y="18915"/>
                  <a:pt x="12144" y="18915"/>
                </a:cubicBezTo>
                <a:cubicBezTo>
                  <a:pt x="11937" y="18915"/>
                  <a:pt x="9444" y="19315"/>
                  <a:pt x="9029" y="19315"/>
                </a:cubicBezTo>
                <a:cubicBezTo>
                  <a:pt x="8821" y="19715"/>
                  <a:pt x="7575" y="20115"/>
                  <a:pt x="7160" y="20115"/>
                </a:cubicBezTo>
                <a:cubicBezTo>
                  <a:pt x="6744" y="20115"/>
                  <a:pt x="4875" y="20515"/>
                  <a:pt x="4460" y="20515"/>
                </a:cubicBezTo>
                <a:cubicBezTo>
                  <a:pt x="4044" y="20515"/>
                  <a:pt x="3006" y="20515"/>
                  <a:pt x="3006" y="20515"/>
                </a:cubicBezTo>
                <a:cubicBezTo>
                  <a:pt x="3006" y="20515"/>
                  <a:pt x="929" y="20915"/>
                  <a:pt x="306" y="20915"/>
                </a:cubicBezTo>
                <a:cubicBezTo>
                  <a:pt x="-317" y="21315"/>
                  <a:pt x="513" y="19315"/>
                  <a:pt x="513" y="19315"/>
                </a:cubicBezTo>
                <a:cubicBezTo>
                  <a:pt x="513" y="19315"/>
                  <a:pt x="3006" y="15315"/>
                  <a:pt x="2175" y="15715"/>
                </a:cubicBezTo>
                <a:cubicBezTo>
                  <a:pt x="1137" y="14915"/>
                  <a:pt x="1137" y="14915"/>
                  <a:pt x="1137" y="14915"/>
                </a:cubicBezTo>
                <a:cubicBezTo>
                  <a:pt x="306" y="13715"/>
                  <a:pt x="306" y="13715"/>
                  <a:pt x="306" y="13715"/>
                </a:cubicBezTo>
                <a:cubicBezTo>
                  <a:pt x="-525" y="10115"/>
                  <a:pt x="513" y="8515"/>
                  <a:pt x="1344" y="8515"/>
                </a:cubicBezTo>
                <a:cubicBezTo>
                  <a:pt x="1967" y="8515"/>
                  <a:pt x="3629" y="9715"/>
                  <a:pt x="4667" y="9715"/>
                </a:cubicBezTo>
                <a:cubicBezTo>
                  <a:pt x="8406" y="9715"/>
                  <a:pt x="7575" y="7315"/>
                  <a:pt x="7367" y="2915"/>
                </a:cubicBezTo>
                <a:cubicBezTo>
                  <a:pt x="7367" y="1715"/>
                  <a:pt x="7575" y="515"/>
                  <a:pt x="7783" y="115"/>
                </a:cubicBezTo>
                <a:cubicBezTo>
                  <a:pt x="7990" y="-285"/>
                  <a:pt x="8406" y="515"/>
                  <a:pt x="8613" y="115"/>
                </a:cubicBezTo>
                <a:close/>
                <a:moveTo>
                  <a:pt x="20660" y="14515"/>
                </a:moveTo>
                <a:cubicBezTo>
                  <a:pt x="20660" y="14515"/>
                  <a:pt x="20660" y="14515"/>
                  <a:pt x="20660" y="14515"/>
                </a:cubicBezTo>
                <a:cubicBezTo>
                  <a:pt x="20660" y="14515"/>
                  <a:pt x="20660" y="14515"/>
                  <a:pt x="20660" y="14515"/>
                </a:cubicBezTo>
                <a:cubicBezTo>
                  <a:pt x="20660" y="14915"/>
                  <a:pt x="20660" y="14915"/>
                  <a:pt x="20660" y="14915"/>
                </a:cubicBezTo>
                <a:cubicBezTo>
                  <a:pt x="20660" y="14515"/>
                  <a:pt x="20660" y="14515"/>
                  <a:pt x="20660" y="14515"/>
                </a:cubicBezTo>
                <a:cubicBezTo>
                  <a:pt x="20660" y="14515"/>
                  <a:pt x="20660" y="14515"/>
                  <a:pt x="20660" y="14515"/>
                </a:cubicBezTo>
                <a:close/>
                <a:moveTo>
                  <a:pt x="20660" y="14915"/>
                </a:moveTo>
                <a:cubicBezTo>
                  <a:pt x="20660" y="14915"/>
                  <a:pt x="20660" y="14915"/>
                  <a:pt x="20660" y="14915"/>
                </a:cubicBezTo>
                <a:cubicBezTo>
                  <a:pt x="20867" y="15315"/>
                  <a:pt x="21075" y="16115"/>
                  <a:pt x="21075" y="16515"/>
                </a:cubicBezTo>
                <a:cubicBezTo>
                  <a:pt x="21075" y="16515"/>
                  <a:pt x="21075" y="16515"/>
                  <a:pt x="21075" y="16515"/>
                </a:cubicBezTo>
                <a:cubicBezTo>
                  <a:pt x="21075" y="16115"/>
                  <a:pt x="20867" y="15315"/>
                  <a:pt x="20660" y="14915"/>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4" name="Shape">
            <a:extLst>
              <a:ext uri="{FF2B5EF4-FFF2-40B4-BE49-F238E27FC236}">
                <a16:creationId xmlns:a16="http://schemas.microsoft.com/office/drawing/2014/main" id="{B0B0AD39-6EE5-1D86-CDAE-9D109AA3DF6D}"/>
              </a:ext>
            </a:extLst>
          </p:cNvPr>
          <p:cNvSpPr/>
          <p:nvPr/>
        </p:nvSpPr>
        <p:spPr>
          <a:xfrm rot="60000">
            <a:off x="10670884" y="5270717"/>
            <a:ext cx="256183" cy="256537"/>
          </a:xfrm>
          <a:custGeom>
            <a:avLst/>
            <a:gdLst/>
            <a:ahLst/>
            <a:cxnLst>
              <a:cxn ang="0">
                <a:pos x="wd2" y="hd2"/>
              </a:cxn>
              <a:cxn ang="5400000">
                <a:pos x="wd2" y="hd2"/>
              </a:cxn>
              <a:cxn ang="10800000">
                <a:pos x="wd2" y="hd2"/>
              </a:cxn>
              <a:cxn ang="16200000">
                <a:pos x="wd2" y="hd2"/>
              </a:cxn>
            </a:cxnLst>
            <a:rect l="0" t="0" r="r" b="b"/>
            <a:pathLst>
              <a:path w="21357" h="21247" extrusionOk="0">
                <a:moveTo>
                  <a:pt x="20205" y="13093"/>
                </a:moveTo>
                <a:cubicBezTo>
                  <a:pt x="19917" y="13370"/>
                  <a:pt x="19917" y="13370"/>
                  <a:pt x="19917" y="13370"/>
                </a:cubicBezTo>
                <a:cubicBezTo>
                  <a:pt x="18765" y="13924"/>
                  <a:pt x="17325" y="13370"/>
                  <a:pt x="17037" y="15309"/>
                </a:cubicBezTo>
                <a:cubicBezTo>
                  <a:pt x="17037" y="18632"/>
                  <a:pt x="15885" y="15309"/>
                  <a:pt x="14733" y="15309"/>
                </a:cubicBezTo>
                <a:cubicBezTo>
                  <a:pt x="13869" y="15309"/>
                  <a:pt x="13869" y="15863"/>
                  <a:pt x="13293" y="16416"/>
                </a:cubicBezTo>
                <a:cubicBezTo>
                  <a:pt x="12429" y="16970"/>
                  <a:pt x="11565" y="17247"/>
                  <a:pt x="11277" y="17801"/>
                </a:cubicBezTo>
                <a:cubicBezTo>
                  <a:pt x="11277" y="18355"/>
                  <a:pt x="10989" y="18909"/>
                  <a:pt x="10989" y="19463"/>
                </a:cubicBezTo>
                <a:cubicBezTo>
                  <a:pt x="11277" y="20293"/>
                  <a:pt x="11277" y="21124"/>
                  <a:pt x="10701" y="21124"/>
                </a:cubicBezTo>
                <a:cubicBezTo>
                  <a:pt x="10413" y="21124"/>
                  <a:pt x="9549" y="21401"/>
                  <a:pt x="8973" y="21124"/>
                </a:cubicBezTo>
                <a:cubicBezTo>
                  <a:pt x="8973" y="20847"/>
                  <a:pt x="8973" y="20847"/>
                  <a:pt x="8973" y="20847"/>
                </a:cubicBezTo>
                <a:cubicBezTo>
                  <a:pt x="9261" y="20016"/>
                  <a:pt x="9261" y="20016"/>
                  <a:pt x="9261" y="20016"/>
                </a:cubicBezTo>
                <a:cubicBezTo>
                  <a:pt x="8685" y="19186"/>
                  <a:pt x="8685" y="19186"/>
                  <a:pt x="8685" y="19186"/>
                </a:cubicBezTo>
                <a:cubicBezTo>
                  <a:pt x="8685" y="19186"/>
                  <a:pt x="8685" y="19186"/>
                  <a:pt x="8685" y="18909"/>
                </a:cubicBezTo>
                <a:cubicBezTo>
                  <a:pt x="8397" y="18632"/>
                  <a:pt x="8397" y="18078"/>
                  <a:pt x="8397" y="18078"/>
                </a:cubicBezTo>
                <a:cubicBezTo>
                  <a:pt x="8109" y="17247"/>
                  <a:pt x="8109" y="17247"/>
                  <a:pt x="8109" y="17247"/>
                </a:cubicBezTo>
                <a:cubicBezTo>
                  <a:pt x="8109" y="17247"/>
                  <a:pt x="7533" y="16693"/>
                  <a:pt x="7245" y="16416"/>
                </a:cubicBezTo>
                <a:cubicBezTo>
                  <a:pt x="7245" y="16416"/>
                  <a:pt x="7245" y="16139"/>
                  <a:pt x="6669" y="15863"/>
                </a:cubicBezTo>
                <a:cubicBezTo>
                  <a:pt x="6381" y="15863"/>
                  <a:pt x="5805" y="15586"/>
                  <a:pt x="5805" y="15586"/>
                </a:cubicBezTo>
                <a:cubicBezTo>
                  <a:pt x="5517" y="15586"/>
                  <a:pt x="5517" y="15586"/>
                  <a:pt x="5517" y="15586"/>
                </a:cubicBezTo>
                <a:cubicBezTo>
                  <a:pt x="5517" y="15586"/>
                  <a:pt x="5229" y="15586"/>
                  <a:pt x="5229" y="15586"/>
                </a:cubicBezTo>
                <a:cubicBezTo>
                  <a:pt x="4653" y="15032"/>
                  <a:pt x="4653" y="15032"/>
                  <a:pt x="4653" y="15032"/>
                </a:cubicBezTo>
                <a:cubicBezTo>
                  <a:pt x="4077" y="15032"/>
                  <a:pt x="4077" y="15032"/>
                  <a:pt x="4077" y="15032"/>
                </a:cubicBezTo>
                <a:cubicBezTo>
                  <a:pt x="3789" y="14201"/>
                  <a:pt x="3789" y="14201"/>
                  <a:pt x="3789" y="14201"/>
                </a:cubicBezTo>
                <a:cubicBezTo>
                  <a:pt x="3501" y="13370"/>
                  <a:pt x="3501" y="13370"/>
                  <a:pt x="3501" y="13370"/>
                </a:cubicBezTo>
                <a:cubicBezTo>
                  <a:pt x="2925" y="12816"/>
                  <a:pt x="2925" y="12816"/>
                  <a:pt x="2925" y="12816"/>
                </a:cubicBezTo>
                <a:cubicBezTo>
                  <a:pt x="2349" y="12539"/>
                  <a:pt x="2349" y="12539"/>
                  <a:pt x="2349" y="12539"/>
                </a:cubicBezTo>
                <a:cubicBezTo>
                  <a:pt x="2061" y="12263"/>
                  <a:pt x="2061" y="12263"/>
                  <a:pt x="2061" y="12263"/>
                </a:cubicBezTo>
                <a:cubicBezTo>
                  <a:pt x="1485" y="11986"/>
                  <a:pt x="1485" y="11986"/>
                  <a:pt x="1485" y="11986"/>
                </a:cubicBezTo>
                <a:cubicBezTo>
                  <a:pt x="1197" y="11432"/>
                  <a:pt x="1773" y="10878"/>
                  <a:pt x="1485" y="10324"/>
                </a:cubicBezTo>
                <a:cubicBezTo>
                  <a:pt x="909" y="9770"/>
                  <a:pt x="-243" y="9216"/>
                  <a:pt x="45" y="9216"/>
                </a:cubicBezTo>
                <a:cubicBezTo>
                  <a:pt x="333" y="8663"/>
                  <a:pt x="1485" y="8939"/>
                  <a:pt x="2061" y="8663"/>
                </a:cubicBezTo>
                <a:cubicBezTo>
                  <a:pt x="2349" y="8663"/>
                  <a:pt x="2349" y="8109"/>
                  <a:pt x="2637" y="7832"/>
                </a:cubicBezTo>
                <a:cubicBezTo>
                  <a:pt x="2925" y="7832"/>
                  <a:pt x="3501" y="8109"/>
                  <a:pt x="3501" y="7555"/>
                </a:cubicBezTo>
                <a:cubicBezTo>
                  <a:pt x="3501" y="7001"/>
                  <a:pt x="4077" y="7001"/>
                  <a:pt x="4365" y="7278"/>
                </a:cubicBezTo>
                <a:cubicBezTo>
                  <a:pt x="4365" y="7278"/>
                  <a:pt x="4653" y="7278"/>
                  <a:pt x="5229" y="6724"/>
                </a:cubicBezTo>
                <a:cubicBezTo>
                  <a:pt x="6093" y="6447"/>
                  <a:pt x="5517" y="6447"/>
                  <a:pt x="5517" y="6447"/>
                </a:cubicBezTo>
                <a:cubicBezTo>
                  <a:pt x="5229" y="5616"/>
                  <a:pt x="5229" y="5616"/>
                  <a:pt x="5229" y="5616"/>
                </a:cubicBezTo>
                <a:cubicBezTo>
                  <a:pt x="6957" y="3955"/>
                  <a:pt x="6957" y="3955"/>
                  <a:pt x="6957" y="3955"/>
                </a:cubicBezTo>
                <a:cubicBezTo>
                  <a:pt x="7245" y="2570"/>
                  <a:pt x="7245" y="2570"/>
                  <a:pt x="7245" y="2570"/>
                </a:cubicBezTo>
                <a:cubicBezTo>
                  <a:pt x="7245" y="2570"/>
                  <a:pt x="6957" y="2293"/>
                  <a:pt x="6669" y="2016"/>
                </a:cubicBezTo>
                <a:cubicBezTo>
                  <a:pt x="6093" y="1463"/>
                  <a:pt x="6381" y="1463"/>
                  <a:pt x="6381" y="1186"/>
                </a:cubicBezTo>
                <a:cubicBezTo>
                  <a:pt x="6669" y="909"/>
                  <a:pt x="6957" y="909"/>
                  <a:pt x="6957" y="909"/>
                </a:cubicBezTo>
                <a:cubicBezTo>
                  <a:pt x="7245" y="632"/>
                  <a:pt x="7821" y="632"/>
                  <a:pt x="8397" y="78"/>
                </a:cubicBezTo>
                <a:cubicBezTo>
                  <a:pt x="8973" y="-199"/>
                  <a:pt x="8973" y="355"/>
                  <a:pt x="8973" y="355"/>
                </a:cubicBezTo>
                <a:cubicBezTo>
                  <a:pt x="8973" y="355"/>
                  <a:pt x="9261" y="1186"/>
                  <a:pt x="10125" y="1463"/>
                </a:cubicBezTo>
                <a:cubicBezTo>
                  <a:pt x="10701" y="1739"/>
                  <a:pt x="10989" y="1739"/>
                  <a:pt x="10989" y="1739"/>
                </a:cubicBezTo>
                <a:cubicBezTo>
                  <a:pt x="11853" y="1739"/>
                  <a:pt x="11853" y="1739"/>
                  <a:pt x="11853" y="1739"/>
                </a:cubicBezTo>
                <a:cubicBezTo>
                  <a:pt x="13293" y="2847"/>
                  <a:pt x="13293" y="2847"/>
                  <a:pt x="13293" y="2847"/>
                </a:cubicBezTo>
                <a:cubicBezTo>
                  <a:pt x="13293" y="2847"/>
                  <a:pt x="13293" y="2847"/>
                  <a:pt x="13581" y="3124"/>
                </a:cubicBezTo>
                <a:cubicBezTo>
                  <a:pt x="13869" y="3401"/>
                  <a:pt x="14157" y="4509"/>
                  <a:pt x="14157" y="4509"/>
                </a:cubicBezTo>
                <a:cubicBezTo>
                  <a:pt x="16461" y="5063"/>
                  <a:pt x="16461" y="5063"/>
                  <a:pt x="16461" y="5063"/>
                </a:cubicBezTo>
                <a:cubicBezTo>
                  <a:pt x="16749" y="6170"/>
                  <a:pt x="16749" y="6170"/>
                  <a:pt x="16749" y="6170"/>
                </a:cubicBezTo>
                <a:cubicBezTo>
                  <a:pt x="16749" y="6170"/>
                  <a:pt x="17901" y="6170"/>
                  <a:pt x="18477" y="6447"/>
                </a:cubicBezTo>
                <a:cubicBezTo>
                  <a:pt x="19053" y="6447"/>
                  <a:pt x="19053" y="7001"/>
                  <a:pt x="19053" y="7001"/>
                </a:cubicBezTo>
                <a:cubicBezTo>
                  <a:pt x="19917" y="6724"/>
                  <a:pt x="19917" y="6724"/>
                  <a:pt x="19917" y="6724"/>
                </a:cubicBezTo>
                <a:cubicBezTo>
                  <a:pt x="21357" y="7001"/>
                  <a:pt x="21357" y="7001"/>
                  <a:pt x="21357" y="7001"/>
                </a:cubicBezTo>
                <a:cubicBezTo>
                  <a:pt x="21357" y="7001"/>
                  <a:pt x="21357" y="7278"/>
                  <a:pt x="21069" y="7555"/>
                </a:cubicBezTo>
                <a:cubicBezTo>
                  <a:pt x="20781" y="7555"/>
                  <a:pt x="20781" y="8109"/>
                  <a:pt x="20781" y="8386"/>
                </a:cubicBezTo>
                <a:cubicBezTo>
                  <a:pt x="20781" y="8939"/>
                  <a:pt x="20781" y="9216"/>
                  <a:pt x="20781" y="9493"/>
                </a:cubicBezTo>
                <a:cubicBezTo>
                  <a:pt x="20493" y="10047"/>
                  <a:pt x="20205" y="9770"/>
                  <a:pt x="19917" y="10047"/>
                </a:cubicBezTo>
                <a:cubicBezTo>
                  <a:pt x="19629" y="10047"/>
                  <a:pt x="19917" y="10601"/>
                  <a:pt x="20205" y="11155"/>
                </a:cubicBezTo>
                <a:cubicBezTo>
                  <a:pt x="20205" y="11432"/>
                  <a:pt x="20205" y="11432"/>
                  <a:pt x="19917" y="11709"/>
                </a:cubicBezTo>
                <a:cubicBezTo>
                  <a:pt x="19341" y="12263"/>
                  <a:pt x="19053" y="12263"/>
                  <a:pt x="19053" y="12263"/>
                </a:cubicBezTo>
                <a:cubicBezTo>
                  <a:pt x="19917" y="13093"/>
                  <a:pt x="19917" y="13093"/>
                  <a:pt x="19917" y="13093"/>
                </a:cubicBezTo>
                <a:cubicBezTo>
                  <a:pt x="19917" y="13093"/>
                  <a:pt x="19917" y="13093"/>
                  <a:pt x="20205" y="13093"/>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7" name="Shape">
            <a:extLst>
              <a:ext uri="{FF2B5EF4-FFF2-40B4-BE49-F238E27FC236}">
                <a16:creationId xmlns:a16="http://schemas.microsoft.com/office/drawing/2014/main" id="{4222ACBC-6DE0-1A88-2DE5-18E878A85B9E}"/>
              </a:ext>
            </a:extLst>
          </p:cNvPr>
          <p:cNvSpPr/>
          <p:nvPr/>
        </p:nvSpPr>
        <p:spPr>
          <a:xfrm rot="60000">
            <a:off x="10585210" y="5400774"/>
            <a:ext cx="290399" cy="534482"/>
          </a:xfrm>
          <a:custGeom>
            <a:avLst/>
            <a:gdLst/>
            <a:ahLst/>
            <a:cxnLst>
              <a:cxn ang="0">
                <a:pos x="wd2" y="hd2"/>
              </a:cxn>
              <a:cxn ang="5400000">
                <a:pos x="wd2" y="hd2"/>
              </a:cxn>
              <a:cxn ang="10800000">
                <a:pos x="wd2" y="hd2"/>
              </a:cxn>
              <a:cxn ang="16200000">
                <a:pos x="wd2" y="hd2"/>
              </a:cxn>
            </a:cxnLst>
            <a:rect l="0" t="0" r="r" b="b"/>
            <a:pathLst>
              <a:path w="21459" h="21600" extrusionOk="0">
                <a:moveTo>
                  <a:pt x="12452" y="21330"/>
                </a:moveTo>
                <a:cubicBezTo>
                  <a:pt x="13214" y="21600"/>
                  <a:pt x="13214" y="21600"/>
                  <a:pt x="13214" y="21600"/>
                </a:cubicBezTo>
                <a:cubicBezTo>
                  <a:pt x="13976" y="21465"/>
                  <a:pt x="13976" y="21465"/>
                  <a:pt x="13976" y="21465"/>
                </a:cubicBezTo>
                <a:cubicBezTo>
                  <a:pt x="14485" y="21330"/>
                  <a:pt x="14485" y="21330"/>
                  <a:pt x="14485" y="21330"/>
                </a:cubicBezTo>
                <a:cubicBezTo>
                  <a:pt x="14485" y="21330"/>
                  <a:pt x="14993" y="21060"/>
                  <a:pt x="14993" y="21060"/>
                </a:cubicBezTo>
                <a:cubicBezTo>
                  <a:pt x="14993" y="21060"/>
                  <a:pt x="14993" y="20790"/>
                  <a:pt x="14993" y="20790"/>
                </a:cubicBezTo>
                <a:cubicBezTo>
                  <a:pt x="14739" y="20655"/>
                  <a:pt x="14739" y="20655"/>
                  <a:pt x="14739" y="20655"/>
                </a:cubicBezTo>
                <a:cubicBezTo>
                  <a:pt x="14739" y="20655"/>
                  <a:pt x="14485" y="20385"/>
                  <a:pt x="14739" y="20385"/>
                </a:cubicBezTo>
                <a:cubicBezTo>
                  <a:pt x="14993" y="20385"/>
                  <a:pt x="15247" y="20250"/>
                  <a:pt x="15247" y="20385"/>
                </a:cubicBezTo>
                <a:cubicBezTo>
                  <a:pt x="15501" y="20385"/>
                  <a:pt x="15247" y="20385"/>
                  <a:pt x="15501" y="20385"/>
                </a:cubicBezTo>
                <a:cubicBezTo>
                  <a:pt x="15755" y="20385"/>
                  <a:pt x="16009" y="20250"/>
                  <a:pt x="16009" y="20250"/>
                </a:cubicBezTo>
                <a:cubicBezTo>
                  <a:pt x="16009" y="20115"/>
                  <a:pt x="16009" y="20115"/>
                  <a:pt x="16009" y="20115"/>
                </a:cubicBezTo>
                <a:cubicBezTo>
                  <a:pt x="16009" y="20115"/>
                  <a:pt x="16009" y="20115"/>
                  <a:pt x="16009" y="20115"/>
                </a:cubicBezTo>
                <a:cubicBezTo>
                  <a:pt x="15755" y="19980"/>
                  <a:pt x="14993" y="19710"/>
                  <a:pt x="14739" y="19710"/>
                </a:cubicBezTo>
                <a:cubicBezTo>
                  <a:pt x="14739" y="19575"/>
                  <a:pt x="14485" y="19440"/>
                  <a:pt x="14485" y="19440"/>
                </a:cubicBezTo>
                <a:cubicBezTo>
                  <a:pt x="14485" y="19305"/>
                  <a:pt x="14739" y="19170"/>
                  <a:pt x="14739" y="19170"/>
                </a:cubicBezTo>
                <a:cubicBezTo>
                  <a:pt x="14485" y="19035"/>
                  <a:pt x="14485" y="19035"/>
                  <a:pt x="14485" y="19035"/>
                </a:cubicBezTo>
                <a:cubicBezTo>
                  <a:pt x="14485" y="19035"/>
                  <a:pt x="14739" y="18900"/>
                  <a:pt x="14993" y="18900"/>
                </a:cubicBezTo>
                <a:cubicBezTo>
                  <a:pt x="14993" y="18900"/>
                  <a:pt x="15247" y="18900"/>
                  <a:pt x="15247" y="18900"/>
                </a:cubicBezTo>
                <a:cubicBezTo>
                  <a:pt x="15501" y="18495"/>
                  <a:pt x="15501" y="18495"/>
                  <a:pt x="15501" y="18495"/>
                </a:cubicBezTo>
                <a:cubicBezTo>
                  <a:pt x="15501" y="18495"/>
                  <a:pt x="15501" y="18360"/>
                  <a:pt x="15755" y="18360"/>
                </a:cubicBezTo>
                <a:cubicBezTo>
                  <a:pt x="15755" y="18360"/>
                  <a:pt x="16009" y="18360"/>
                  <a:pt x="16009" y="18360"/>
                </a:cubicBezTo>
                <a:cubicBezTo>
                  <a:pt x="17788" y="17820"/>
                  <a:pt x="17788" y="17820"/>
                  <a:pt x="17788" y="17820"/>
                </a:cubicBezTo>
                <a:cubicBezTo>
                  <a:pt x="19059" y="16740"/>
                  <a:pt x="19059" y="16740"/>
                  <a:pt x="19059" y="16740"/>
                </a:cubicBezTo>
                <a:cubicBezTo>
                  <a:pt x="19567" y="15525"/>
                  <a:pt x="19567" y="15525"/>
                  <a:pt x="19567" y="15525"/>
                </a:cubicBezTo>
                <a:cubicBezTo>
                  <a:pt x="20329" y="14445"/>
                  <a:pt x="20329" y="14445"/>
                  <a:pt x="20329" y="14445"/>
                </a:cubicBezTo>
                <a:cubicBezTo>
                  <a:pt x="20329" y="14445"/>
                  <a:pt x="21346" y="13905"/>
                  <a:pt x="21346" y="14040"/>
                </a:cubicBezTo>
                <a:cubicBezTo>
                  <a:pt x="21600" y="14175"/>
                  <a:pt x="21346" y="12960"/>
                  <a:pt x="21346" y="12960"/>
                </a:cubicBezTo>
                <a:cubicBezTo>
                  <a:pt x="20584" y="12555"/>
                  <a:pt x="20584" y="12555"/>
                  <a:pt x="20584" y="12555"/>
                </a:cubicBezTo>
                <a:cubicBezTo>
                  <a:pt x="20584" y="12285"/>
                  <a:pt x="20584" y="12285"/>
                  <a:pt x="20584" y="12285"/>
                </a:cubicBezTo>
                <a:cubicBezTo>
                  <a:pt x="20584" y="12285"/>
                  <a:pt x="20329" y="12285"/>
                  <a:pt x="20329" y="12285"/>
                </a:cubicBezTo>
                <a:cubicBezTo>
                  <a:pt x="20329" y="12285"/>
                  <a:pt x="20329" y="12285"/>
                  <a:pt x="20075" y="12285"/>
                </a:cubicBezTo>
                <a:cubicBezTo>
                  <a:pt x="20075" y="12150"/>
                  <a:pt x="20075" y="12150"/>
                  <a:pt x="20075" y="12150"/>
                </a:cubicBezTo>
                <a:cubicBezTo>
                  <a:pt x="19567" y="11880"/>
                  <a:pt x="19567" y="11880"/>
                  <a:pt x="19567" y="11880"/>
                </a:cubicBezTo>
                <a:cubicBezTo>
                  <a:pt x="19567" y="11880"/>
                  <a:pt x="19313" y="12015"/>
                  <a:pt x="19059" y="12015"/>
                </a:cubicBezTo>
                <a:cubicBezTo>
                  <a:pt x="18805" y="12015"/>
                  <a:pt x="18805" y="11880"/>
                  <a:pt x="18551" y="11880"/>
                </a:cubicBezTo>
                <a:cubicBezTo>
                  <a:pt x="18551" y="11880"/>
                  <a:pt x="18551" y="11880"/>
                  <a:pt x="18551" y="11880"/>
                </a:cubicBezTo>
                <a:cubicBezTo>
                  <a:pt x="18551" y="11880"/>
                  <a:pt x="18296" y="11880"/>
                  <a:pt x="18042" y="11880"/>
                </a:cubicBezTo>
                <a:cubicBezTo>
                  <a:pt x="17788" y="11880"/>
                  <a:pt x="17534"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015"/>
                  <a:pt x="17280" y="12015"/>
                  <a:pt x="17280" y="12015"/>
                </a:cubicBezTo>
                <a:cubicBezTo>
                  <a:pt x="17280" y="11880"/>
                  <a:pt x="17280" y="11880"/>
                  <a:pt x="17026" y="11745"/>
                </a:cubicBezTo>
                <a:cubicBezTo>
                  <a:pt x="17026" y="11610"/>
                  <a:pt x="17026" y="11340"/>
                  <a:pt x="16772" y="11205"/>
                </a:cubicBezTo>
                <a:cubicBezTo>
                  <a:pt x="16518" y="11070"/>
                  <a:pt x="16518" y="10935"/>
                  <a:pt x="16518" y="10935"/>
                </a:cubicBezTo>
                <a:cubicBezTo>
                  <a:pt x="16518" y="10935"/>
                  <a:pt x="16009" y="10935"/>
                  <a:pt x="15755" y="10935"/>
                </a:cubicBezTo>
                <a:cubicBezTo>
                  <a:pt x="15755" y="10935"/>
                  <a:pt x="15501" y="10935"/>
                  <a:pt x="15501" y="10935"/>
                </a:cubicBezTo>
                <a:cubicBezTo>
                  <a:pt x="15501" y="10935"/>
                  <a:pt x="15247" y="10665"/>
                  <a:pt x="15501" y="10665"/>
                </a:cubicBezTo>
                <a:cubicBezTo>
                  <a:pt x="15501" y="10530"/>
                  <a:pt x="15247" y="10395"/>
                  <a:pt x="14993" y="10260"/>
                </a:cubicBezTo>
                <a:cubicBezTo>
                  <a:pt x="14993" y="10260"/>
                  <a:pt x="14485" y="9855"/>
                  <a:pt x="14485" y="9855"/>
                </a:cubicBezTo>
                <a:cubicBezTo>
                  <a:pt x="14485" y="9855"/>
                  <a:pt x="14231" y="9855"/>
                  <a:pt x="14231" y="9720"/>
                </a:cubicBezTo>
                <a:cubicBezTo>
                  <a:pt x="14231" y="9585"/>
                  <a:pt x="14231" y="9450"/>
                  <a:pt x="14231" y="9450"/>
                </a:cubicBezTo>
                <a:cubicBezTo>
                  <a:pt x="13976" y="9180"/>
                  <a:pt x="13976" y="9180"/>
                  <a:pt x="13976" y="9180"/>
                </a:cubicBezTo>
                <a:cubicBezTo>
                  <a:pt x="13976" y="9180"/>
                  <a:pt x="14485" y="9045"/>
                  <a:pt x="14485" y="8910"/>
                </a:cubicBezTo>
                <a:cubicBezTo>
                  <a:pt x="14485" y="8910"/>
                  <a:pt x="14739" y="8775"/>
                  <a:pt x="14485" y="8640"/>
                </a:cubicBezTo>
                <a:cubicBezTo>
                  <a:pt x="14485" y="8505"/>
                  <a:pt x="13976" y="8370"/>
                  <a:pt x="13976" y="8370"/>
                </a:cubicBezTo>
                <a:cubicBezTo>
                  <a:pt x="13722" y="8235"/>
                  <a:pt x="13468" y="8100"/>
                  <a:pt x="13214" y="7965"/>
                </a:cubicBezTo>
                <a:cubicBezTo>
                  <a:pt x="13214" y="7830"/>
                  <a:pt x="13214" y="7695"/>
                  <a:pt x="13214" y="7695"/>
                </a:cubicBezTo>
                <a:cubicBezTo>
                  <a:pt x="13214" y="7695"/>
                  <a:pt x="13214" y="7560"/>
                  <a:pt x="13468" y="7560"/>
                </a:cubicBezTo>
                <a:cubicBezTo>
                  <a:pt x="13722" y="7425"/>
                  <a:pt x="13976" y="7425"/>
                  <a:pt x="13976" y="7290"/>
                </a:cubicBezTo>
                <a:cubicBezTo>
                  <a:pt x="13976" y="7290"/>
                  <a:pt x="14231" y="7290"/>
                  <a:pt x="14231" y="7155"/>
                </a:cubicBezTo>
                <a:cubicBezTo>
                  <a:pt x="13976" y="7020"/>
                  <a:pt x="13722" y="6885"/>
                  <a:pt x="13722" y="6885"/>
                </a:cubicBezTo>
                <a:cubicBezTo>
                  <a:pt x="13976" y="6480"/>
                  <a:pt x="13976" y="6480"/>
                  <a:pt x="13976" y="6480"/>
                </a:cubicBezTo>
                <a:cubicBezTo>
                  <a:pt x="13722" y="6345"/>
                  <a:pt x="13722" y="6345"/>
                  <a:pt x="13722" y="6345"/>
                </a:cubicBezTo>
                <a:cubicBezTo>
                  <a:pt x="13722" y="5805"/>
                  <a:pt x="13722" y="5805"/>
                  <a:pt x="13722" y="5805"/>
                </a:cubicBezTo>
                <a:cubicBezTo>
                  <a:pt x="13722" y="5670"/>
                  <a:pt x="13722" y="5670"/>
                  <a:pt x="13722" y="5670"/>
                </a:cubicBezTo>
                <a:cubicBezTo>
                  <a:pt x="13722" y="5670"/>
                  <a:pt x="13976" y="5400"/>
                  <a:pt x="13976" y="5400"/>
                </a:cubicBezTo>
                <a:cubicBezTo>
                  <a:pt x="13976" y="5265"/>
                  <a:pt x="13976" y="4995"/>
                  <a:pt x="13976" y="4995"/>
                </a:cubicBezTo>
                <a:cubicBezTo>
                  <a:pt x="13976" y="4860"/>
                  <a:pt x="13976" y="4860"/>
                  <a:pt x="13976" y="4860"/>
                </a:cubicBezTo>
                <a:cubicBezTo>
                  <a:pt x="14231" y="4455"/>
                  <a:pt x="14231" y="4455"/>
                  <a:pt x="14231" y="4455"/>
                </a:cubicBezTo>
                <a:cubicBezTo>
                  <a:pt x="13722" y="4050"/>
                  <a:pt x="13722" y="4050"/>
                  <a:pt x="13722" y="4050"/>
                </a:cubicBezTo>
                <a:cubicBezTo>
                  <a:pt x="13722" y="4050"/>
                  <a:pt x="13722" y="4050"/>
                  <a:pt x="13722" y="3915"/>
                </a:cubicBezTo>
                <a:cubicBezTo>
                  <a:pt x="13468" y="3780"/>
                  <a:pt x="13468" y="3510"/>
                  <a:pt x="13468" y="3510"/>
                </a:cubicBezTo>
                <a:cubicBezTo>
                  <a:pt x="13214" y="3105"/>
                  <a:pt x="13214" y="3105"/>
                  <a:pt x="13214" y="3105"/>
                </a:cubicBezTo>
                <a:cubicBezTo>
                  <a:pt x="13214" y="3105"/>
                  <a:pt x="12706" y="2835"/>
                  <a:pt x="12452" y="2700"/>
                </a:cubicBezTo>
                <a:cubicBezTo>
                  <a:pt x="12452" y="2700"/>
                  <a:pt x="12452" y="2565"/>
                  <a:pt x="11944" y="2430"/>
                </a:cubicBezTo>
                <a:cubicBezTo>
                  <a:pt x="11689" y="2430"/>
                  <a:pt x="11181" y="2295"/>
                  <a:pt x="11181" y="2295"/>
                </a:cubicBezTo>
                <a:cubicBezTo>
                  <a:pt x="10673" y="2295"/>
                  <a:pt x="10673" y="2295"/>
                  <a:pt x="10673" y="2295"/>
                </a:cubicBezTo>
                <a:cubicBezTo>
                  <a:pt x="10165" y="2025"/>
                  <a:pt x="10165" y="2025"/>
                  <a:pt x="10165" y="2025"/>
                </a:cubicBezTo>
                <a:cubicBezTo>
                  <a:pt x="9656" y="2025"/>
                  <a:pt x="9656" y="2025"/>
                  <a:pt x="9656" y="2025"/>
                </a:cubicBezTo>
                <a:cubicBezTo>
                  <a:pt x="9402" y="1620"/>
                  <a:pt x="9402" y="1620"/>
                  <a:pt x="9402" y="1620"/>
                </a:cubicBezTo>
                <a:cubicBezTo>
                  <a:pt x="9148" y="1215"/>
                  <a:pt x="9148" y="1215"/>
                  <a:pt x="9148" y="1215"/>
                </a:cubicBezTo>
                <a:cubicBezTo>
                  <a:pt x="8640" y="945"/>
                  <a:pt x="8640" y="945"/>
                  <a:pt x="8640" y="945"/>
                </a:cubicBezTo>
                <a:cubicBezTo>
                  <a:pt x="8132" y="810"/>
                  <a:pt x="8132" y="810"/>
                  <a:pt x="8132" y="810"/>
                </a:cubicBezTo>
                <a:cubicBezTo>
                  <a:pt x="7878" y="675"/>
                  <a:pt x="7878" y="675"/>
                  <a:pt x="7878" y="675"/>
                </a:cubicBezTo>
                <a:cubicBezTo>
                  <a:pt x="7369" y="540"/>
                  <a:pt x="7369" y="540"/>
                  <a:pt x="7369" y="540"/>
                </a:cubicBezTo>
                <a:cubicBezTo>
                  <a:pt x="7115" y="540"/>
                  <a:pt x="7115" y="540"/>
                  <a:pt x="7115" y="540"/>
                </a:cubicBezTo>
                <a:cubicBezTo>
                  <a:pt x="7115" y="540"/>
                  <a:pt x="6861" y="810"/>
                  <a:pt x="6861" y="810"/>
                </a:cubicBezTo>
                <a:cubicBezTo>
                  <a:pt x="6861" y="810"/>
                  <a:pt x="6099" y="945"/>
                  <a:pt x="6099" y="945"/>
                </a:cubicBezTo>
                <a:cubicBezTo>
                  <a:pt x="5591" y="1215"/>
                  <a:pt x="5591" y="1215"/>
                  <a:pt x="5591" y="1215"/>
                </a:cubicBezTo>
                <a:cubicBezTo>
                  <a:pt x="5082" y="1350"/>
                  <a:pt x="5082" y="1350"/>
                  <a:pt x="5082" y="1350"/>
                </a:cubicBezTo>
                <a:cubicBezTo>
                  <a:pt x="5082" y="1350"/>
                  <a:pt x="5082" y="1350"/>
                  <a:pt x="5082" y="1215"/>
                </a:cubicBezTo>
                <a:cubicBezTo>
                  <a:pt x="4828" y="1215"/>
                  <a:pt x="4828" y="1215"/>
                  <a:pt x="4828" y="1215"/>
                </a:cubicBezTo>
                <a:cubicBezTo>
                  <a:pt x="4828" y="1215"/>
                  <a:pt x="4574" y="1080"/>
                  <a:pt x="4574" y="945"/>
                </a:cubicBezTo>
                <a:cubicBezTo>
                  <a:pt x="4574" y="945"/>
                  <a:pt x="4320" y="810"/>
                  <a:pt x="4320" y="810"/>
                </a:cubicBezTo>
                <a:cubicBezTo>
                  <a:pt x="4320" y="810"/>
                  <a:pt x="4320" y="675"/>
                  <a:pt x="4320" y="675"/>
                </a:cubicBezTo>
                <a:cubicBezTo>
                  <a:pt x="4320" y="540"/>
                  <a:pt x="4320" y="405"/>
                  <a:pt x="4320" y="405"/>
                </a:cubicBezTo>
                <a:cubicBezTo>
                  <a:pt x="4320" y="270"/>
                  <a:pt x="4320" y="270"/>
                  <a:pt x="4320" y="270"/>
                </a:cubicBezTo>
                <a:cubicBezTo>
                  <a:pt x="4066" y="135"/>
                  <a:pt x="4066" y="135"/>
                  <a:pt x="4066" y="135"/>
                </a:cubicBezTo>
                <a:cubicBezTo>
                  <a:pt x="4066" y="0"/>
                  <a:pt x="4066" y="0"/>
                  <a:pt x="4066" y="0"/>
                </a:cubicBezTo>
                <a:cubicBezTo>
                  <a:pt x="4066" y="0"/>
                  <a:pt x="3558" y="0"/>
                  <a:pt x="3558" y="0"/>
                </a:cubicBezTo>
                <a:cubicBezTo>
                  <a:pt x="3558" y="0"/>
                  <a:pt x="2541" y="540"/>
                  <a:pt x="2541" y="540"/>
                </a:cubicBezTo>
                <a:cubicBezTo>
                  <a:pt x="2795" y="675"/>
                  <a:pt x="2795" y="675"/>
                  <a:pt x="2795" y="675"/>
                </a:cubicBezTo>
                <a:cubicBezTo>
                  <a:pt x="2541" y="945"/>
                  <a:pt x="2541" y="945"/>
                  <a:pt x="2541" y="945"/>
                </a:cubicBezTo>
                <a:cubicBezTo>
                  <a:pt x="2287" y="1215"/>
                  <a:pt x="2287" y="1215"/>
                  <a:pt x="2287" y="1215"/>
                </a:cubicBezTo>
                <a:cubicBezTo>
                  <a:pt x="2033" y="1485"/>
                  <a:pt x="2033" y="1485"/>
                  <a:pt x="2033" y="1485"/>
                </a:cubicBezTo>
                <a:cubicBezTo>
                  <a:pt x="2033" y="1485"/>
                  <a:pt x="1779" y="1620"/>
                  <a:pt x="1779" y="1755"/>
                </a:cubicBezTo>
                <a:cubicBezTo>
                  <a:pt x="1779" y="1755"/>
                  <a:pt x="1525" y="1890"/>
                  <a:pt x="1525" y="1890"/>
                </a:cubicBezTo>
                <a:cubicBezTo>
                  <a:pt x="1271" y="2025"/>
                  <a:pt x="1271" y="2025"/>
                  <a:pt x="1271" y="2025"/>
                </a:cubicBezTo>
                <a:cubicBezTo>
                  <a:pt x="1016" y="2160"/>
                  <a:pt x="1016" y="2160"/>
                  <a:pt x="1016" y="2160"/>
                </a:cubicBezTo>
                <a:cubicBezTo>
                  <a:pt x="1016" y="2430"/>
                  <a:pt x="1016" y="2430"/>
                  <a:pt x="1016" y="2430"/>
                </a:cubicBezTo>
                <a:cubicBezTo>
                  <a:pt x="1016" y="2430"/>
                  <a:pt x="1016" y="2565"/>
                  <a:pt x="1016" y="2700"/>
                </a:cubicBezTo>
                <a:cubicBezTo>
                  <a:pt x="1016" y="2700"/>
                  <a:pt x="762" y="2835"/>
                  <a:pt x="762" y="2835"/>
                </a:cubicBezTo>
                <a:cubicBezTo>
                  <a:pt x="508" y="3105"/>
                  <a:pt x="508" y="3105"/>
                  <a:pt x="508" y="3105"/>
                </a:cubicBezTo>
                <a:cubicBezTo>
                  <a:pt x="0" y="3375"/>
                  <a:pt x="0" y="3375"/>
                  <a:pt x="0" y="3375"/>
                </a:cubicBezTo>
                <a:cubicBezTo>
                  <a:pt x="0" y="3645"/>
                  <a:pt x="0" y="3645"/>
                  <a:pt x="0" y="3645"/>
                </a:cubicBezTo>
                <a:cubicBezTo>
                  <a:pt x="254" y="3780"/>
                  <a:pt x="254" y="3780"/>
                  <a:pt x="254" y="3780"/>
                </a:cubicBezTo>
                <a:cubicBezTo>
                  <a:pt x="762" y="3915"/>
                  <a:pt x="762" y="3915"/>
                  <a:pt x="762" y="3915"/>
                </a:cubicBezTo>
                <a:cubicBezTo>
                  <a:pt x="1271" y="4050"/>
                  <a:pt x="1271" y="4050"/>
                  <a:pt x="1271" y="4050"/>
                </a:cubicBezTo>
                <a:cubicBezTo>
                  <a:pt x="1271" y="4050"/>
                  <a:pt x="1271" y="4185"/>
                  <a:pt x="1271" y="4320"/>
                </a:cubicBezTo>
                <a:cubicBezTo>
                  <a:pt x="1271" y="4320"/>
                  <a:pt x="1271" y="4455"/>
                  <a:pt x="1271" y="4455"/>
                </a:cubicBezTo>
                <a:cubicBezTo>
                  <a:pt x="1016" y="4725"/>
                  <a:pt x="1016" y="4725"/>
                  <a:pt x="1016" y="4725"/>
                </a:cubicBezTo>
                <a:cubicBezTo>
                  <a:pt x="1016" y="4725"/>
                  <a:pt x="1271" y="4860"/>
                  <a:pt x="1271" y="4860"/>
                </a:cubicBezTo>
                <a:cubicBezTo>
                  <a:pt x="1271" y="4860"/>
                  <a:pt x="1271" y="4995"/>
                  <a:pt x="1271" y="4995"/>
                </a:cubicBezTo>
                <a:cubicBezTo>
                  <a:pt x="1271" y="4995"/>
                  <a:pt x="1271" y="5265"/>
                  <a:pt x="1271" y="5265"/>
                </a:cubicBezTo>
                <a:cubicBezTo>
                  <a:pt x="1016" y="5400"/>
                  <a:pt x="1016" y="5400"/>
                  <a:pt x="1016" y="5400"/>
                </a:cubicBezTo>
                <a:cubicBezTo>
                  <a:pt x="1016" y="5400"/>
                  <a:pt x="1271" y="5535"/>
                  <a:pt x="1271" y="5670"/>
                </a:cubicBezTo>
                <a:cubicBezTo>
                  <a:pt x="1271" y="5670"/>
                  <a:pt x="1271" y="5805"/>
                  <a:pt x="1271" y="5805"/>
                </a:cubicBezTo>
                <a:cubicBezTo>
                  <a:pt x="1016" y="5805"/>
                  <a:pt x="1525" y="6075"/>
                  <a:pt x="1525" y="6075"/>
                </a:cubicBezTo>
                <a:cubicBezTo>
                  <a:pt x="1525" y="6075"/>
                  <a:pt x="1779" y="5940"/>
                  <a:pt x="2033" y="5940"/>
                </a:cubicBezTo>
                <a:cubicBezTo>
                  <a:pt x="2033" y="5940"/>
                  <a:pt x="2541" y="5940"/>
                  <a:pt x="2541" y="5940"/>
                </a:cubicBezTo>
                <a:cubicBezTo>
                  <a:pt x="3049" y="6075"/>
                  <a:pt x="3049" y="6075"/>
                  <a:pt x="3049" y="6075"/>
                </a:cubicBezTo>
                <a:cubicBezTo>
                  <a:pt x="3558" y="6075"/>
                  <a:pt x="3558" y="6075"/>
                  <a:pt x="3558" y="6075"/>
                </a:cubicBezTo>
                <a:cubicBezTo>
                  <a:pt x="3812" y="6345"/>
                  <a:pt x="3812" y="6345"/>
                  <a:pt x="3812" y="6345"/>
                </a:cubicBezTo>
                <a:cubicBezTo>
                  <a:pt x="3812" y="6615"/>
                  <a:pt x="3812" y="6615"/>
                  <a:pt x="3812" y="6615"/>
                </a:cubicBezTo>
                <a:cubicBezTo>
                  <a:pt x="3812" y="7020"/>
                  <a:pt x="3812" y="7020"/>
                  <a:pt x="3812" y="7020"/>
                </a:cubicBezTo>
                <a:cubicBezTo>
                  <a:pt x="3558" y="7290"/>
                  <a:pt x="3558" y="7290"/>
                  <a:pt x="3558" y="7290"/>
                </a:cubicBezTo>
                <a:cubicBezTo>
                  <a:pt x="4066" y="7425"/>
                  <a:pt x="4066" y="7425"/>
                  <a:pt x="4066" y="7425"/>
                </a:cubicBezTo>
                <a:cubicBezTo>
                  <a:pt x="4066" y="7425"/>
                  <a:pt x="4066" y="7425"/>
                  <a:pt x="4066" y="7425"/>
                </a:cubicBezTo>
                <a:cubicBezTo>
                  <a:pt x="4066" y="7425"/>
                  <a:pt x="4066" y="7695"/>
                  <a:pt x="4066" y="7830"/>
                </a:cubicBezTo>
                <a:cubicBezTo>
                  <a:pt x="3812" y="7830"/>
                  <a:pt x="3558" y="7830"/>
                  <a:pt x="3304" y="7965"/>
                </a:cubicBezTo>
                <a:cubicBezTo>
                  <a:pt x="3049" y="7965"/>
                  <a:pt x="2795" y="7965"/>
                  <a:pt x="2795" y="7965"/>
                </a:cubicBezTo>
                <a:cubicBezTo>
                  <a:pt x="2795" y="8100"/>
                  <a:pt x="2795" y="8100"/>
                  <a:pt x="2795" y="8100"/>
                </a:cubicBezTo>
                <a:cubicBezTo>
                  <a:pt x="3304" y="8235"/>
                  <a:pt x="3304" y="8235"/>
                  <a:pt x="3304" y="8235"/>
                </a:cubicBezTo>
                <a:cubicBezTo>
                  <a:pt x="3304" y="8235"/>
                  <a:pt x="3558" y="8235"/>
                  <a:pt x="3558" y="8235"/>
                </a:cubicBezTo>
                <a:cubicBezTo>
                  <a:pt x="3558" y="8370"/>
                  <a:pt x="3558" y="8640"/>
                  <a:pt x="3558" y="8640"/>
                </a:cubicBezTo>
                <a:cubicBezTo>
                  <a:pt x="3558" y="8640"/>
                  <a:pt x="3558" y="8775"/>
                  <a:pt x="3304" y="8775"/>
                </a:cubicBezTo>
                <a:cubicBezTo>
                  <a:pt x="3304" y="8775"/>
                  <a:pt x="3049" y="8910"/>
                  <a:pt x="3049" y="8910"/>
                </a:cubicBezTo>
                <a:cubicBezTo>
                  <a:pt x="2795" y="9045"/>
                  <a:pt x="2795" y="9045"/>
                  <a:pt x="2795" y="9045"/>
                </a:cubicBezTo>
                <a:cubicBezTo>
                  <a:pt x="2541" y="9180"/>
                  <a:pt x="2541" y="9180"/>
                  <a:pt x="2541" y="9180"/>
                </a:cubicBezTo>
                <a:cubicBezTo>
                  <a:pt x="2033" y="9315"/>
                  <a:pt x="2033" y="9315"/>
                  <a:pt x="2033" y="9315"/>
                </a:cubicBezTo>
                <a:cubicBezTo>
                  <a:pt x="2541" y="9585"/>
                  <a:pt x="2541" y="9585"/>
                  <a:pt x="2541" y="9585"/>
                </a:cubicBezTo>
                <a:cubicBezTo>
                  <a:pt x="2795" y="9585"/>
                  <a:pt x="2795" y="9585"/>
                  <a:pt x="2795" y="9585"/>
                </a:cubicBezTo>
                <a:cubicBezTo>
                  <a:pt x="2795" y="9585"/>
                  <a:pt x="3049" y="9720"/>
                  <a:pt x="3049" y="9720"/>
                </a:cubicBezTo>
                <a:cubicBezTo>
                  <a:pt x="3049" y="9720"/>
                  <a:pt x="3812" y="9990"/>
                  <a:pt x="3812" y="9990"/>
                </a:cubicBezTo>
                <a:cubicBezTo>
                  <a:pt x="3558" y="10125"/>
                  <a:pt x="3558" y="10125"/>
                  <a:pt x="3558" y="10125"/>
                </a:cubicBezTo>
                <a:cubicBezTo>
                  <a:pt x="3558" y="10125"/>
                  <a:pt x="3558" y="10260"/>
                  <a:pt x="3558" y="10395"/>
                </a:cubicBezTo>
                <a:cubicBezTo>
                  <a:pt x="3558" y="10530"/>
                  <a:pt x="3558" y="10935"/>
                  <a:pt x="3558" y="10935"/>
                </a:cubicBezTo>
                <a:cubicBezTo>
                  <a:pt x="3304" y="11070"/>
                  <a:pt x="3304" y="11070"/>
                  <a:pt x="3304" y="11070"/>
                </a:cubicBezTo>
                <a:cubicBezTo>
                  <a:pt x="3304" y="11205"/>
                  <a:pt x="3558" y="11610"/>
                  <a:pt x="3558" y="11610"/>
                </a:cubicBezTo>
                <a:cubicBezTo>
                  <a:pt x="3558" y="11745"/>
                  <a:pt x="3558" y="11745"/>
                  <a:pt x="3558" y="11745"/>
                </a:cubicBezTo>
                <a:cubicBezTo>
                  <a:pt x="3304" y="11880"/>
                  <a:pt x="3304" y="11880"/>
                  <a:pt x="3304" y="11880"/>
                </a:cubicBezTo>
                <a:cubicBezTo>
                  <a:pt x="4320" y="12150"/>
                  <a:pt x="4320" y="12150"/>
                  <a:pt x="4320" y="12150"/>
                </a:cubicBezTo>
                <a:cubicBezTo>
                  <a:pt x="4066" y="12420"/>
                  <a:pt x="4066" y="12420"/>
                  <a:pt x="4066" y="12420"/>
                </a:cubicBezTo>
                <a:cubicBezTo>
                  <a:pt x="3558" y="12555"/>
                  <a:pt x="3558" y="12555"/>
                  <a:pt x="3558" y="12555"/>
                </a:cubicBezTo>
                <a:cubicBezTo>
                  <a:pt x="3558" y="12555"/>
                  <a:pt x="3304" y="12555"/>
                  <a:pt x="3304" y="12555"/>
                </a:cubicBezTo>
                <a:cubicBezTo>
                  <a:pt x="3304" y="12690"/>
                  <a:pt x="3304" y="12825"/>
                  <a:pt x="3304" y="12825"/>
                </a:cubicBezTo>
                <a:cubicBezTo>
                  <a:pt x="3558" y="12960"/>
                  <a:pt x="3558" y="12960"/>
                  <a:pt x="3558" y="12960"/>
                </a:cubicBezTo>
                <a:cubicBezTo>
                  <a:pt x="3304" y="13095"/>
                  <a:pt x="3304" y="13095"/>
                  <a:pt x="3304" y="13095"/>
                </a:cubicBezTo>
                <a:cubicBezTo>
                  <a:pt x="3304" y="13095"/>
                  <a:pt x="3304" y="13095"/>
                  <a:pt x="3304" y="13095"/>
                </a:cubicBezTo>
                <a:cubicBezTo>
                  <a:pt x="3304" y="13095"/>
                  <a:pt x="3304" y="13365"/>
                  <a:pt x="3304" y="13365"/>
                </a:cubicBezTo>
                <a:cubicBezTo>
                  <a:pt x="3304" y="13365"/>
                  <a:pt x="3304" y="13500"/>
                  <a:pt x="3049" y="13500"/>
                </a:cubicBezTo>
                <a:cubicBezTo>
                  <a:pt x="3049" y="13500"/>
                  <a:pt x="2795" y="13635"/>
                  <a:pt x="2795" y="13635"/>
                </a:cubicBezTo>
                <a:cubicBezTo>
                  <a:pt x="3049" y="13905"/>
                  <a:pt x="3049" y="13905"/>
                  <a:pt x="3049" y="13905"/>
                </a:cubicBezTo>
                <a:cubicBezTo>
                  <a:pt x="2795" y="14445"/>
                  <a:pt x="2795" y="14445"/>
                  <a:pt x="2795" y="14445"/>
                </a:cubicBezTo>
                <a:cubicBezTo>
                  <a:pt x="2795" y="14580"/>
                  <a:pt x="2795" y="14580"/>
                  <a:pt x="2795" y="14580"/>
                </a:cubicBezTo>
                <a:cubicBezTo>
                  <a:pt x="3049" y="14985"/>
                  <a:pt x="3049" y="14985"/>
                  <a:pt x="3049" y="14985"/>
                </a:cubicBezTo>
                <a:cubicBezTo>
                  <a:pt x="3558" y="15390"/>
                  <a:pt x="3558" y="15390"/>
                  <a:pt x="3558" y="15390"/>
                </a:cubicBezTo>
                <a:cubicBezTo>
                  <a:pt x="4066" y="15660"/>
                  <a:pt x="4066" y="15660"/>
                  <a:pt x="4066" y="15660"/>
                </a:cubicBezTo>
                <a:cubicBezTo>
                  <a:pt x="4320" y="15930"/>
                  <a:pt x="4320" y="15930"/>
                  <a:pt x="4320" y="15930"/>
                </a:cubicBezTo>
                <a:cubicBezTo>
                  <a:pt x="4828" y="16065"/>
                  <a:pt x="4828" y="16065"/>
                  <a:pt x="4828" y="16065"/>
                </a:cubicBezTo>
                <a:cubicBezTo>
                  <a:pt x="4574" y="16470"/>
                  <a:pt x="4574" y="16470"/>
                  <a:pt x="4574" y="16470"/>
                </a:cubicBezTo>
                <a:cubicBezTo>
                  <a:pt x="4828" y="16605"/>
                  <a:pt x="4828" y="16605"/>
                  <a:pt x="4828" y="16605"/>
                </a:cubicBezTo>
                <a:cubicBezTo>
                  <a:pt x="4828" y="16875"/>
                  <a:pt x="4828" y="16875"/>
                  <a:pt x="4828" y="16875"/>
                </a:cubicBezTo>
                <a:cubicBezTo>
                  <a:pt x="4828" y="16875"/>
                  <a:pt x="4828" y="16875"/>
                  <a:pt x="4574" y="17010"/>
                </a:cubicBezTo>
                <a:cubicBezTo>
                  <a:pt x="4574" y="17010"/>
                  <a:pt x="4574" y="17010"/>
                  <a:pt x="4320" y="16875"/>
                </a:cubicBezTo>
                <a:cubicBezTo>
                  <a:pt x="4066" y="16875"/>
                  <a:pt x="3812" y="16605"/>
                  <a:pt x="3812" y="16605"/>
                </a:cubicBezTo>
                <a:cubicBezTo>
                  <a:pt x="3812" y="16605"/>
                  <a:pt x="3558" y="16335"/>
                  <a:pt x="3558" y="16335"/>
                </a:cubicBezTo>
                <a:cubicBezTo>
                  <a:pt x="3558" y="16335"/>
                  <a:pt x="3304" y="16200"/>
                  <a:pt x="3304" y="16200"/>
                </a:cubicBezTo>
                <a:cubicBezTo>
                  <a:pt x="2795" y="16200"/>
                  <a:pt x="2795" y="16200"/>
                  <a:pt x="2795" y="16200"/>
                </a:cubicBezTo>
                <a:cubicBezTo>
                  <a:pt x="2795" y="16200"/>
                  <a:pt x="2795" y="16335"/>
                  <a:pt x="2795" y="16335"/>
                </a:cubicBezTo>
                <a:cubicBezTo>
                  <a:pt x="2795" y="16470"/>
                  <a:pt x="2795" y="16470"/>
                  <a:pt x="3049" y="16605"/>
                </a:cubicBezTo>
                <a:cubicBezTo>
                  <a:pt x="3304" y="16740"/>
                  <a:pt x="3304" y="16740"/>
                  <a:pt x="3558" y="16740"/>
                </a:cubicBezTo>
                <a:cubicBezTo>
                  <a:pt x="3558" y="16740"/>
                  <a:pt x="3558" y="16875"/>
                  <a:pt x="3812" y="16875"/>
                </a:cubicBezTo>
                <a:cubicBezTo>
                  <a:pt x="3812" y="17010"/>
                  <a:pt x="3812" y="17280"/>
                  <a:pt x="3812" y="17280"/>
                </a:cubicBezTo>
                <a:cubicBezTo>
                  <a:pt x="4320" y="17550"/>
                  <a:pt x="4320" y="17550"/>
                  <a:pt x="4320" y="17550"/>
                </a:cubicBezTo>
                <a:cubicBezTo>
                  <a:pt x="4828" y="17685"/>
                  <a:pt x="4828" y="17685"/>
                  <a:pt x="4828" y="17685"/>
                </a:cubicBezTo>
                <a:cubicBezTo>
                  <a:pt x="6861" y="18225"/>
                  <a:pt x="6861" y="18225"/>
                  <a:pt x="6861" y="18225"/>
                </a:cubicBezTo>
                <a:cubicBezTo>
                  <a:pt x="7624" y="18360"/>
                  <a:pt x="7624" y="18360"/>
                  <a:pt x="7624" y="18360"/>
                </a:cubicBezTo>
                <a:cubicBezTo>
                  <a:pt x="7878" y="18360"/>
                  <a:pt x="7878" y="18360"/>
                  <a:pt x="7878" y="18360"/>
                </a:cubicBezTo>
                <a:cubicBezTo>
                  <a:pt x="8132" y="18630"/>
                  <a:pt x="8132" y="18630"/>
                  <a:pt x="8132" y="18630"/>
                </a:cubicBezTo>
                <a:cubicBezTo>
                  <a:pt x="8386" y="18765"/>
                  <a:pt x="8386" y="18765"/>
                  <a:pt x="8386" y="18765"/>
                </a:cubicBezTo>
                <a:cubicBezTo>
                  <a:pt x="8386" y="18765"/>
                  <a:pt x="8640" y="18765"/>
                  <a:pt x="8894" y="18765"/>
                </a:cubicBezTo>
                <a:cubicBezTo>
                  <a:pt x="8894" y="18765"/>
                  <a:pt x="9402" y="18765"/>
                  <a:pt x="9402" y="18765"/>
                </a:cubicBezTo>
                <a:cubicBezTo>
                  <a:pt x="9402" y="18765"/>
                  <a:pt x="9656" y="18630"/>
                  <a:pt x="9656" y="18765"/>
                </a:cubicBezTo>
                <a:cubicBezTo>
                  <a:pt x="9656" y="18900"/>
                  <a:pt x="10419" y="19575"/>
                  <a:pt x="10419" y="19575"/>
                </a:cubicBezTo>
                <a:cubicBezTo>
                  <a:pt x="10419" y="19575"/>
                  <a:pt x="10419" y="19710"/>
                  <a:pt x="10673" y="19845"/>
                </a:cubicBezTo>
                <a:cubicBezTo>
                  <a:pt x="10927" y="19980"/>
                  <a:pt x="11435" y="20115"/>
                  <a:pt x="11435" y="20115"/>
                </a:cubicBezTo>
                <a:cubicBezTo>
                  <a:pt x="11435" y="20115"/>
                  <a:pt x="11181" y="20250"/>
                  <a:pt x="11181" y="20385"/>
                </a:cubicBezTo>
                <a:cubicBezTo>
                  <a:pt x="11435" y="20520"/>
                  <a:pt x="11181" y="20520"/>
                  <a:pt x="11435" y="20520"/>
                </a:cubicBezTo>
                <a:cubicBezTo>
                  <a:pt x="11435" y="20655"/>
                  <a:pt x="11435" y="20655"/>
                  <a:pt x="11435" y="20655"/>
                </a:cubicBezTo>
                <a:cubicBezTo>
                  <a:pt x="11435" y="20655"/>
                  <a:pt x="11435" y="20655"/>
                  <a:pt x="11435" y="20790"/>
                </a:cubicBezTo>
                <a:cubicBezTo>
                  <a:pt x="11689" y="20790"/>
                  <a:pt x="11689" y="20925"/>
                  <a:pt x="11689" y="20925"/>
                </a:cubicBezTo>
                <a:cubicBezTo>
                  <a:pt x="11689" y="21330"/>
                  <a:pt x="11689" y="21330"/>
                  <a:pt x="11689" y="21330"/>
                </a:cubicBezTo>
                <a:cubicBezTo>
                  <a:pt x="12198" y="21330"/>
                  <a:pt x="12198" y="21330"/>
                  <a:pt x="12198" y="21330"/>
                </a:cubicBezTo>
                <a:lnTo>
                  <a:pt x="12452" y="21330"/>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9" name="Shape">
            <a:extLst>
              <a:ext uri="{FF2B5EF4-FFF2-40B4-BE49-F238E27FC236}">
                <a16:creationId xmlns:a16="http://schemas.microsoft.com/office/drawing/2014/main" id="{DDE6802F-19B2-8106-EBFA-6F5C05E7CD1C}"/>
              </a:ext>
            </a:extLst>
          </p:cNvPr>
          <p:cNvSpPr/>
          <p:nvPr/>
        </p:nvSpPr>
        <p:spPr>
          <a:xfrm rot="60000">
            <a:off x="10585210" y="5400791"/>
            <a:ext cx="292309" cy="534482"/>
          </a:xfrm>
          <a:custGeom>
            <a:avLst/>
            <a:gdLst/>
            <a:ahLst/>
            <a:cxnLst>
              <a:cxn ang="0">
                <a:pos x="wd2" y="hd2"/>
              </a:cxn>
              <a:cxn ang="5400000">
                <a:pos x="wd2" y="hd2"/>
              </a:cxn>
              <a:cxn ang="10800000">
                <a:pos x="wd2" y="hd2"/>
              </a:cxn>
              <a:cxn ang="16200000">
                <a:pos x="wd2" y="hd2"/>
              </a:cxn>
            </a:cxnLst>
            <a:rect l="0" t="0" r="r" b="b"/>
            <a:pathLst>
              <a:path w="21600" h="21600" extrusionOk="0">
                <a:moveTo>
                  <a:pt x="13214" y="21600"/>
                </a:moveTo>
                <a:cubicBezTo>
                  <a:pt x="13214" y="21600"/>
                  <a:pt x="13214" y="21600"/>
                  <a:pt x="13214" y="21600"/>
                </a:cubicBezTo>
                <a:cubicBezTo>
                  <a:pt x="12452" y="21330"/>
                  <a:pt x="12452" y="21330"/>
                  <a:pt x="12452" y="21330"/>
                </a:cubicBezTo>
                <a:cubicBezTo>
                  <a:pt x="12198" y="21465"/>
                  <a:pt x="12198" y="21465"/>
                  <a:pt x="12198" y="21465"/>
                </a:cubicBezTo>
                <a:cubicBezTo>
                  <a:pt x="11689" y="21330"/>
                  <a:pt x="11689" y="21330"/>
                  <a:pt x="11689" y="21330"/>
                </a:cubicBezTo>
                <a:cubicBezTo>
                  <a:pt x="11689" y="20925"/>
                  <a:pt x="11689" y="20925"/>
                  <a:pt x="11689" y="20925"/>
                </a:cubicBezTo>
                <a:cubicBezTo>
                  <a:pt x="11689" y="20925"/>
                  <a:pt x="11435" y="20925"/>
                  <a:pt x="11435" y="20790"/>
                </a:cubicBezTo>
                <a:cubicBezTo>
                  <a:pt x="11435" y="20520"/>
                  <a:pt x="11435" y="20520"/>
                  <a:pt x="11435" y="20520"/>
                </a:cubicBezTo>
                <a:cubicBezTo>
                  <a:pt x="11181" y="20655"/>
                  <a:pt x="11181" y="20655"/>
                  <a:pt x="11181" y="20655"/>
                </a:cubicBezTo>
                <a:cubicBezTo>
                  <a:pt x="11181" y="20520"/>
                  <a:pt x="11181" y="20520"/>
                  <a:pt x="11181" y="20520"/>
                </a:cubicBezTo>
                <a:cubicBezTo>
                  <a:pt x="11181" y="20385"/>
                  <a:pt x="11181" y="20385"/>
                  <a:pt x="11181" y="20385"/>
                </a:cubicBezTo>
                <a:cubicBezTo>
                  <a:pt x="11181" y="20250"/>
                  <a:pt x="11181" y="20115"/>
                  <a:pt x="11435" y="20115"/>
                </a:cubicBezTo>
                <a:cubicBezTo>
                  <a:pt x="11181" y="20115"/>
                  <a:pt x="10673" y="19980"/>
                  <a:pt x="10673" y="19845"/>
                </a:cubicBezTo>
                <a:cubicBezTo>
                  <a:pt x="10419" y="19845"/>
                  <a:pt x="10419" y="19575"/>
                  <a:pt x="10419" y="19575"/>
                </a:cubicBezTo>
                <a:cubicBezTo>
                  <a:pt x="10165" y="19575"/>
                  <a:pt x="9656" y="19035"/>
                  <a:pt x="9656" y="18765"/>
                </a:cubicBezTo>
                <a:cubicBezTo>
                  <a:pt x="9148" y="18765"/>
                  <a:pt x="8894" y="18765"/>
                  <a:pt x="8894" y="18765"/>
                </a:cubicBezTo>
                <a:cubicBezTo>
                  <a:pt x="8640" y="18765"/>
                  <a:pt x="8386" y="18765"/>
                  <a:pt x="8386" y="18765"/>
                </a:cubicBezTo>
                <a:cubicBezTo>
                  <a:pt x="8132" y="18630"/>
                  <a:pt x="8132" y="18630"/>
                  <a:pt x="8132" y="18630"/>
                </a:cubicBezTo>
                <a:cubicBezTo>
                  <a:pt x="7878" y="18495"/>
                  <a:pt x="7878" y="18495"/>
                  <a:pt x="7878" y="18495"/>
                </a:cubicBezTo>
                <a:cubicBezTo>
                  <a:pt x="6861" y="18225"/>
                  <a:pt x="6861" y="18225"/>
                  <a:pt x="6861" y="18225"/>
                </a:cubicBezTo>
                <a:cubicBezTo>
                  <a:pt x="3812" y="17280"/>
                  <a:pt x="3812" y="17280"/>
                  <a:pt x="3812" y="17280"/>
                </a:cubicBezTo>
                <a:cubicBezTo>
                  <a:pt x="3812" y="17280"/>
                  <a:pt x="3558" y="17010"/>
                  <a:pt x="3558" y="16875"/>
                </a:cubicBezTo>
                <a:cubicBezTo>
                  <a:pt x="3558" y="16875"/>
                  <a:pt x="3558" y="16875"/>
                  <a:pt x="3558" y="16740"/>
                </a:cubicBezTo>
                <a:cubicBezTo>
                  <a:pt x="3304" y="16740"/>
                  <a:pt x="3049" y="16740"/>
                  <a:pt x="3049" y="16605"/>
                </a:cubicBezTo>
                <a:cubicBezTo>
                  <a:pt x="2795" y="16605"/>
                  <a:pt x="2795" y="16470"/>
                  <a:pt x="2541" y="16335"/>
                </a:cubicBezTo>
                <a:cubicBezTo>
                  <a:pt x="2541" y="16335"/>
                  <a:pt x="2541" y="16200"/>
                  <a:pt x="2541" y="16200"/>
                </a:cubicBezTo>
                <a:cubicBezTo>
                  <a:pt x="3304" y="16200"/>
                  <a:pt x="3304" y="16200"/>
                  <a:pt x="3304" y="16200"/>
                </a:cubicBezTo>
                <a:cubicBezTo>
                  <a:pt x="3304" y="16200"/>
                  <a:pt x="3558" y="16335"/>
                  <a:pt x="3558" y="16335"/>
                </a:cubicBezTo>
                <a:cubicBezTo>
                  <a:pt x="3812" y="16335"/>
                  <a:pt x="3812" y="16605"/>
                  <a:pt x="3812" y="16605"/>
                </a:cubicBezTo>
                <a:cubicBezTo>
                  <a:pt x="3812" y="16605"/>
                  <a:pt x="4066" y="16875"/>
                  <a:pt x="4320" y="16875"/>
                </a:cubicBezTo>
                <a:cubicBezTo>
                  <a:pt x="4320" y="16875"/>
                  <a:pt x="4574" y="16875"/>
                  <a:pt x="4574" y="16875"/>
                </a:cubicBezTo>
                <a:cubicBezTo>
                  <a:pt x="4574" y="16875"/>
                  <a:pt x="4574" y="16875"/>
                  <a:pt x="4574" y="16875"/>
                </a:cubicBezTo>
                <a:cubicBezTo>
                  <a:pt x="4828" y="16605"/>
                  <a:pt x="4828" y="16605"/>
                  <a:pt x="4828" y="16605"/>
                </a:cubicBezTo>
                <a:cubicBezTo>
                  <a:pt x="4574" y="16470"/>
                  <a:pt x="4574" y="16470"/>
                  <a:pt x="4574" y="16470"/>
                </a:cubicBezTo>
                <a:cubicBezTo>
                  <a:pt x="4574" y="16065"/>
                  <a:pt x="4574" y="16065"/>
                  <a:pt x="4574" y="16065"/>
                </a:cubicBezTo>
                <a:cubicBezTo>
                  <a:pt x="4320" y="15930"/>
                  <a:pt x="4320" y="15930"/>
                  <a:pt x="4320" y="15930"/>
                </a:cubicBezTo>
                <a:cubicBezTo>
                  <a:pt x="4066" y="15660"/>
                  <a:pt x="4066" y="15660"/>
                  <a:pt x="4066" y="15660"/>
                </a:cubicBezTo>
                <a:cubicBezTo>
                  <a:pt x="3049" y="14985"/>
                  <a:pt x="3049" y="14985"/>
                  <a:pt x="3049" y="14985"/>
                </a:cubicBezTo>
                <a:cubicBezTo>
                  <a:pt x="2541" y="14580"/>
                  <a:pt x="2541" y="14580"/>
                  <a:pt x="2541" y="14580"/>
                </a:cubicBezTo>
                <a:cubicBezTo>
                  <a:pt x="3049" y="13905"/>
                  <a:pt x="3049" y="13905"/>
                  <a:pt x="3049" y="13905"/>
                </a:cubicBezTo>
                <a:cubicBezTo>
                  <a:pt x="2795" y="13635"/>
                  <a:pt x="2795" y="13635"/>
                  <a:pt x="2795" y="13635"/>
                </a:cubicBezTo>
                <a:cubicBezTo>
                  <a:pt x="2795" y="13635"/>
                  <a:pt x="3049" y="13500"/>
                  <a:pt x="3049" y="13500"/>
                </a:cubicBezTo>
                <a:cubicBezTo>
                  <a:pt x="3049" y="13500"/>
                  <a:pt x="3304" y="13365"/>
                  <a:pt x="3304" y="13365"/>
                </a:cubicBezTo>
                <a:cubicBezTo>
                  <a:pt x="3304" y="13365"/>
                  <a:pt x="3304" y="13230"/>
                  <a:pt x="3304" y="13230"/>
                </a:cubicBezTo>
                <a:cubicBezTo>
                  <a:pt x="3304" y="13095"/>
                  <a:pt x="3304" y="13095"/>
                  <a:pt x="3304" y="13095"/>
                </a:cubicBezTo>
                <a:cubicBezTo>
                  <a:pt x="3558" y="12825"/>
                  <a:pt x="3558" y="12825"/>
                  <a:pt x="3558" y="12825"/>
                </a:cubicBezTo>
                <a:cubicBezTo>
                  <a:pt x="3049" y="12825"/>
                  <a:pt x="3049" y="12825"/>
                  <a:pt x="3049" y="12825"/>
                </a:cubicBezTo>
                <a:cubicBezTo>
                  <a:pt x="3049" y="12690"/>
                  <a:pt x="3304" y="12555"/>
                  <a:pt x="3304" y="12555"/>
                </a:cubicBezTo>
                <a:cubicBezTo>
                  <a:pt x="3304" y="12555"/>
                  <a:pt x="3304" y="12555"/>
                  <a:pt x="3558" y="12555"/>
                </a:cubicBezTo>
                <a:cubicBezTo>
                  <a:pt x="4066" y="12285"/>
                  <a:pt x="4066" y="12285"/>
                  <a:pt x="4066" y="12285"/>
                </a:cubicBezTo>
                <a:cubicBezTo>
                  <a:pt x="4066" y="12150"/>
                  <a:pt x="4066" y="12150"/>
                  <a:pt x="4066" y="12150"/>
                </a:cubicBezTo>
                <a:cubicBezTo>
                  <a:pt x="3304" y="12015"/>
                  <a:pt x="3304" y="12015"/>
                  <a:pt x="3304" y="12015"/>
                </a:cubicBezTo>
                <a:cubicBezTo>
                  <a:pt x="3558" y="11610"/>
                  <a:pt x="3558" y="11610"/>
                  <a:pt x="3558" y="11610"/>
                </a:cubicBezTo>
                <a:cubicBezTo>
                  <a:pt x="3304" y="11475"/>
                  <a:pt x="3049" y="11205"/>
                  <a:pt x="3049" y="11205"/>
                </a:cubicBezTo>
                <a:cubicBezTo>
                  <a:pt x="3304" y="10935"/>
                  <a:pt x="3304" y="10935"/>
                  <a:pt x="3304" y="10935"/>
                </a:cubicBezTo>
                <a:cubicBezTo>
                  <a:pt x="3304" y="10935"/>
                  <a:pt x="3558" y="10530"/>
                  <a:pt x="3558" y="10395"/>
                </a:cubicBezTo>
                <a:cubicBezTo>
                  <a:pt x="3558" y="10260"/>
                  <a:pt x="3558" y="10125"/>
                  <a:pt x="3558" y="10125"/>
                </a:cubicBezTo>
                <a:cubicBezTo>
                  <a:pt x="3558" y="9990"/>
                  <a:pt x="3558" y="9990"/>
                  <a:pt x="3558" y="9990"/>
                </a:cubicBezTo>
                <a:cubicBezTo>
                  <a:pt x="3304" y="9855"/>
                  <a:pt x="3049" y="9720"/>
                  <a:pt x="3049" y="9720"/>
                </a:cubicBezTo>
                <a:cubicBezTo>
                  <a:pt x="3049" y="9720"/>
                  <a:pt x="2795" y="9720"/>
                  <a:pt x="2795" y="9585"/>
                </a:cubicBezTo>
                <a:cubicBezTo>
                  <a:pt x="2541" y="9585"/>
                  <a:pt x="2541" y="9585"/>
                  <a:pt x="2541" y="9585"/>
                </a:cubicBezTo>
                <a:cubicBezTo>
                  <a:pt x="2033" y="9315"/>
                  <a:pt x="2033" y="9315"/>
                  <a:pt x="2033" y="9315"/>
                </a:cubicBezTo>
                <a:cubicBezTo>
                  <a:pt x="2795" y="9045"/>
                  <a:pt x="2795" y="9045"/>
                  <a:pt x="2795" y="9045"/>
                </a:cubicBezTo>
                <a:cubicBezTo>
                  <a:pt x="2795" y="8910"/>
                  <a:pt x="2795" y="8910"/>
                  <a:pt x="2795" y="8910"/>
                </a:cubicBezTo>
                <a:cubicBezTo>
                  <a:pt x="3049" y="8775"/>
                  <a:pt x="3304" y="8775"/>
                  <a:pt x="3304" y="8775"/>
                </a:cubicBezTo>
                <a:cubicBezTo>
                  <a:pt x="3304" y="8775"/>
                  <a:pt x="3558" y="8640"/>
                  <a:pt x="3558" y="8640"/>
                </a:cubicBezTo>
                <a:cubicBezTo>
                  <a:pt x="3558" y="8505"/>
                  <a:pt x="3558" y="8370"/>
                  <a:pt x="3558" y="8235"/>
                </a:cubicBezTo>
                <a:cubicBezTo>
                  <a:pt x="2795" y="8100"/>
                  <a:pt x="2795" y="8100"/>
                  <a:pt x="2795" y="8100"/>
                </a:cubicBezTo>
                <a:cubicBezTo>
                  <a:pt x="2795" y="7965"/>
                  <a:pt x="2795" y="7965"/>
                  <a:pt x="2795" y="7965"/>
                </a:cubicBezTo>
                <a:cubicBezTo>
                  <a:pt x="2795" y="7965"/>
                  <a:pt x="3049" y="7965"/>
                  <a:pt x="3304" y="7830"/>
                </a:cubicBezTo>
                <a:cubicBezTo>
                  <a:pt x="3558" y="7830"/>
                  <a:pt x="3812" y="7695"/>
                  <a:pt x="3812" y="7695"/>
                </a:cubicBezTo>
                <a:cubicBezTo>
                  <a:pt x="4066" y="7695"/>
                  <a:pt x="4066" y="7560"/>
                  <a:pt x="4066" y="7425"/>
                </a:cubicBezTo>
                <a:cubicBezTo>
                  <a:pt x="3558" y="7290"/>
                  <a:pt x="3558" y="7290"/>
                  <a:pt x="3558" y="7290"/>
                </a:cubicBezTo>
                <a:cubicBezTo>
                  <a:pt x="3812" y="7020"/>
                  <a:pt x="3812" y="7020"/>
                  <a:pt x="3812" y="7020"/>
                </a:cubicBezTo>
                <a:cubicBezTo>
                  <a:pt x="3558" y="6615"/>
                  <a:pt x="3558" y="6615"/>
                  <a:pt x="3558" y="6615"/>
                </a:cubicBezTo>
                <a:cubicBezTo>
                  <a:pt x="3812" y="6345"/>
                  <a:pt x="3812" y="6345"/>
                  <a:pt x="3812" y="6345"/>
                </a:cubicBezTo>
                <a:cubicBezTo>
                  <a:pt x="3558" y="6210"/>
                  <a:pt x="3558" y="6210"/>
                  <a:pt x="3558" y="6210"/>
                </a:cubicBezTo>
                <a:cubicBezTo>
                  <a:pt x="2541" y="5940"/>
                  <a:pt x="2541" y="5940"/>
                  <a:pt x="2541" y="5940"/>
                </a:cubicBezTo>
                <a:cubicBezTo>
                  <a:pt x="2287" y="5940"/>
                  <a:pt x="2287" y="5940"/>
                  <a:pt x="2287" y="5940"/>
                </a:cubicBezTo>
                <a:cubicBezTo>
                  <a:pt x="2033" y="5940"/>
                  <a:pt x="1779" y="6075"/>
                  <a:pt x="1779" y="6075"/>
                </a:cubicBezTo>
                <a:cubicBezTo>
                  <a:pt x="1016" y="5940"/>
                  <a:pt x="1016" y="5805"/>
                  <a:pt x="1016" y="5805"/>
                </a:cubicBezTo>
                <a:cubicBezTo>
                  <a:pt x="1271" y="5805"/>
                  <a:pt x="1271" y="5670"/>
                  <a:pt x="1271" y="5670"/>
                </a:cubicBezTo>
                <a:cubicBezTo>
                  <a:pt x="1016" y="5535"/>
                  <a:pt x="1016" y="5535"/>
                  <a:pt x="1016" y="5535"/>
                </a:cubicBezTo>
                <a:cubicBezTo>
                  <a:pt x="1016" y="5265"/>
                  <a:pt x="1016" y="5265"/>
                  <a:pt x="1016" y="5265"/>
                </a:cubicBezTo>
                <a:cubicBezTo>
                  <a:pt x="1016" y="5265"/>
                  <a:pt x="1271" y="4995"/>
                  <a:pt x="1271" y="4995"/>
                </a:cubicBezTo>
                <a:cubicBezTo>
                  <a:pt x="1016" y="4860"/>
                  <a:pt x="1016" y="4725"/>
                  <a:pt x="1016" y="4725"/>
                </a:cubicBezTo>
                <a:cubicBezTo>
                  <a:pt x="1271" y="4455"/>
                  <a:pt x="1271" y="4455"/>
                  <a:pt x="1271" y="4455"/>
                </a:cubicBezTo>
                <a:cubicBezTo>
                  <a:pt x="1271" y="4320"/>
                  <a:pt x="1271" y="4320"/>
                  <a:pt x="1271" y="4320"/>
                </a:cubicBezTo>
                <a:cubicBezTo>
                  <a:pt x="1271" y="4185"/>
                  <a:pt x="1271" y="4050"/>
                  <a:pt x="1271" y="4050"/>
                </a:cubicBezTo>
                <a:cubicBezTo>
                  <a:pt x="254" y="3780"/>
                  <a:pt x="254" y="3780"/>
                  <a:pt x="254" y="3780"/>
                </a:cubicBezTo>
                <a:cubicBezTo>
                  <a:pt x="0" y="3645"/>
                  <a:pt x="0" y="3645"/>
                  <a:pt x="0" y="3645"/>
                </a:cubicBezTo>
                <a:cubicBezTo>
                  <a:pt x="0" y="3375"/>
                  <a:pt x="0" y="3375"/>
                  <a:pt x="0" y="3375"/>
                </a:cubicBezTo>
                <a:cubicBezTo>
                  <a:pt x="508" y="3105"/>
                  <a:pt x="508" y="3105"/>
                  <a:pt x="508" y="3105"/>
                </a:cubicBezTo>
                <a:cubicBezTo>
                  <a:pt x="762" y="2835"/>
                  <a:pt x="762" y="2835"/>
                  <a:pt x="762" y="2835"/>
                </a:cubicBezTo>
                <a:cubicBezTo>
                  <a:pt x="762" y="2700"/>
                  <a:pt x="762" y="2700"/>
                  <a:pt x="762" y="2565"/>
                </a:cubicBezTo>
                <a:cubicBezTo>
                  <a:pt x="762" y="2565"/>
                  <a:pt x="1016" y="2430"/>
                  <a:pt x="1016" y="2430"/>
                </a:cubicBezTo>
                <a:cubicBezTo>
                  <a:pt x="1016" y="2160"/>
                  <a:pt x="1016" y="2160"/>
                  <a:pt x="1016" y="2160"/>
                </a:cubicBezTo>
                <a:cubicBezTo>
                  <a:pt x="1016" y="2025"/>
                  <a:pt x="1016" y="2025"/>
                  <a:pt x="1016" y="2025"/>
                </a:cubicBezTo>
                <a:cubicBezTo>
                  <a:pt x="1271" y="1890"/>
                  <a:pt x="1271" y="1890"/>
                  <a:pt x="1271" y="1890"/>
                </a:cubicBezTo>
                <a:cubicBezTo>
                  <a:pt x="1271" y="1890"/>
                  <a:pt x="1525" y="1755"/>
                  <a:pt x="1779" y="1755"/>
                </a:cubicBezTo>
                <a:cubicBezTo>
                  <a:pt x="1779" y="1620"/>
                  <a:pt x="1779" y="1485"/>
                  <a:pt x="1779" y="1485"/>
                </a:cubicBezTo>
                <a:cubicBezTo>
                  <a:pt x="2795" y="675"/>
                  <a:pt x="2795" y="675"/>
                  <a:pt x="2795" y="675"/>
                </a:cubicBezTo>
                <a:cubicBezTo>
                  <a:pt x="2541" y="540"/>
                  <a:pt x="2541" y="540"/>
                  <a:pt x="2541" y="540"/>
                </a:cubicBezTo>
                <a:cubicBezTo>
                  <a:pt x="3304" y="0"/>
                  <a:pt x="3558" y="0"/>
                  <a:pt x="3558" y="0"/>
                </a:cubicBezTo>
                <a:cubicBezTo>
                  <a:pt x="3812" y="0"/>
                  <a:pt x="4066" y="0"/>
                  <a:pt x="4066" y="0"/>
                </a:cubicBezTo>
                <a:cubicBezTo>
                  <a:pt x="4320" y="135"/>
                  <a:pt x="4320" y="135"/>
                  <a:pt x="4320" y="135"/>
                </a:cubicBezTo>
                <a:cubicBezTo>
                  <a:pt x="4574" y="270"/>
                  <a:pt x="4574" y="270"/>
                  <a:pt x="4574" y="270"/>
                </a:cubicBezTo>
                <a:cubicBezTo>
                  <a:pt x="4574" y="405"/>
                  <a:pt x="4574" y="405"/>
                  <a:pt x="4574" y="405"/>
                </a:cubicBezTo>
                <a:cubicBezTo>
                  <a:pt x="4574" y="540"/>
                  <a:pt x="4320" y="540"/>
                  <a:pt x="4320" y="675"/>
                </a:cubicBezTo>
                <a:cubicBezTo>
                  <a:pt x="4574" y="675"/>
                  <a:pt x="4320" y="810"/>
                  <a:pt x="4320" y="810"/>
                </a:cubicBezTo>
                <a:cubicBezTo>
                  <a:pt x="4574" y="810"/>
                  <a:pt x="4574" y="945"/>
                  <a:pt x="4574" y="945"/>
                </a:cubicBezTo>
                <a:cubicBezTo>
                  <a:pt x="4828" y="1080"/>
                  <a:pt x="4828" y="1080"/>
                  <a:pt x="4828" y="1080"/>
                </a:cubicBezTo>
                <a:cubicBezTo>
                  <a:pt x="4828" y="1215"/>
                  <a:pt x="5082" y="1215"/>
                  <a:pt x="5082" y="1215"/>
                </a:cubicBezTo>
                <a:cubicBezTo>
                  <a:pt x="5591" y="1080"/>
                  <a:pt x="5591" y="1080"/>
                  <a:pt x="5591" y="1080"/>
                </a:cubicBezTo>
                <a:cubicBezTo>
                  <a:pt x="6099" y="945"/>
                  <a:pt x="6099" y="945"/>
                  <a:pt x="6099" y="945"/>
                </a:cubicBezTo>
                <a:cubicBezTo>
                  <a:pt x="6099" y="945"/>
                  <a:pt x="6607" y="810"/>
                  <a:pt x="6861" y="810"/>
                </a:cubicBezTo>
                <a:cubicBezTo>
                  <a:pt x="6861" y="810"/>
                  <a:pt x="6861" y="675"/>
                  <a:pt x="7115" y="540"/>
                </a:cubicBezTo>
                <a:cubicBezTo>
                  <a:pt x="7369" y="540"/>
                  <a:pt x="7369" y="540"/>
                  <a:pt x="7369" y="540"/>
                </a:cubicBezTo>
                <a:cubicBezTo>
                  <a:pt x="7878" y="540"/>
                  <a:pt x="7878" y="540"/>
                  <a:pt x="7878" y="540"/>
                </a:cubicBezTo>
                <a:cubicBezTo>
                  <a:pt x="8132" y="810"/>
                  <a:pt x="8132" y="810"/>
                  <a:pt x="8132" y="810"/>
                </a:cubicBezTo>
                <a:cubicBezTo>
                  <a:pt x="8640" y="945"/>
                  <a:pt x="8640" y="945"/>
                  <a:pt x="8640" y="945"/>
                </a:cubicBezTo>
                <a:cubicBezTo>
                  <a:pt x="9148" y="1215"/>
                  <a:pt x="9148" y="1215"/>
                  <a:pt x="9148" y="1215"/>
                </a:cubicBezTo>
                <a:cubicBezTo>
                  <a:pt x="9402" y="1620"/>
                  <a:pt x="9402" y="1620"/>
                  <a:pt x="9402" y="1620"/>
                </a:cubicBezTo>
                <a:cubicBezTo>
                  <a:pt x="9911" y="2025"/>
                  <a:pt x="9911" y="2025"/>
                  <a:pt x="9911" y="2025"/>
                </a:cubicBezTo>
                <a:cubicBezTo>
                  <a:pt x="10165" y="1890"/>
                  <a:pt x="10165" y="1890"/>
                  <a:pt x="10165" y="1890"/>
                </a:cubicBezTo>
                <a:cubicBezTo>
                  <a:pt x="10673" y="2160"/>
                  <a:pt x="10673" y="2160"/>
                  <a:pt x="10673" y="2160"/>
                </a:cubicBezTo>
                <a:cubicBezTo>
                  <a:pt x="11181" y="2295"/>
                  <a:pt x="11181" y="2295"/>
                  <a:pt x="11181" y="2295"/>
                </a:cubicBezTo>
                <a:cubicBezTo>
                  <a:pt x="11181" y="2295"/>
                  <a:pt x="11689" y="2295"/>
                  <a:pt x="12198" y="2430"/>
                </a:cubicBezTo>
                <a:cubicBezTo>
                  <a:pt x="12452" y="2430"/>
                  <a:pt x="12452" y="2565"/>
                  <a:pt x="12452" y="2565"/>
                </a:cubicBezTo>
                <a:cubicBezTo>
                  <a:pt x="12706" y="2835"/>
                  <a:pt x="13214" y="3105"/>
                  <a:pt x="13214" y="3105"/>
                </a:cubicBezTo>
                <a:cubicBezTo>
                  <a:pt x="13468" y="3510"/>
                  <a:pt x="13468" y="3510"/>
                  <a:pt x="13468" y="3510"/>
                </a:cubicBezTo>
                <a:cubicBezTo>
                  <a:pt x="13468" y="3510"/>
                  <a:pt x="13722" y="3780"/>
                  <a:pt x="13722" y="3915"/>
                </a:cubicBezTo>
                <a:cubicBezTo>
                  <a:pt x="13722" y="3915"/>
                  <a:pt x="13722" y="4050"/>
                  <a:pt x="13722" y="4050"/>
                </a:cubicBezTo>
                <a:cubicBezTo>
                  <a:pt x="14485" y="4455"/>
                  <a:pt x="14485" y="4455"/>
                  <a:pt x="14485" y="4455"/>
                </a:cubicBezTo>
                <a:cubicBezTo>
                  <a:pt x="14231" y="4860"/>
                  <a:pt x="14231" y="4860"/>
                  <a:pt x="14231" y="4860"/>
                </a:cubicBezTo>
                <a:cubicBezTo>
                  <a:pt x="13976" y="5130"/>
                  <a:pt x="13976" y="5130"/>
                  <a:pt x="13976" y="5130"/>
                </a:cubicBezTo>
                <a:cubicBezTo>
                  <a:pt x="13976" y="5130"/>
                  <a:pt x="13976" y="5400"/>
                  <a:pt x="13976" y="5400"/>
                </a:cubicBezTo>
                <a:cubicBezTo>
                  <a:pt x="13976" y="5400"/>
                  <a:pt x="13976" y="5670"/>
                  <a:pt x="13976" y="5670"/>
                </a:cubicBezTo>
                <a:cubicBezTo>
                  <a:pt x="13722" y="5805"/>
                  <a:pt x="13722" y="5805"/>
                  <a:pt x="13722" y="5805"/>
                </a:cubicBezTo>
                <a:cubicBezTo>
                  <a:pt x="13976" y="6480"/>
                  <a:pt x="13976" y="6480"/>
                  <a:pt x="13976" y="6480"/>
                </a:cubicBezTo>
                <a:cubicBezTo>
                  <a:pt x="13722" y="6885"/>
                  <a:pt x="13722" y="6885"/>
                  <a:pt x="13722" y="6885"/>
                </a:cubicBezTo>
                <a:cubicBezTo>
                  <a:pt x="13976" y="6885"/>
                  <a:pt x="14231" y="7020"/>
                  <a:pt x="14231" y="7155"/>
                </a:cubicBezTo>
                <a:cubicBezTo>
                  <a:pt x="14485" y="7155"/>
                  <a:pt x="14231" y="7290"/>
                  <a:pt x="14231" y="7290"/>
                </a:cubicBezTo>
                <a:cubicBezTo>
                  <a:pt x="13976" y="7425"/>
                  <a:pt x="13976" y="7425"/>
                  <a:pt x="13722" y="7560"/>
                </a:cubicBezTo>
                <a:cubicBezTo>
                  <a:pt x="13468" y="7560"/>
                  <a:pt x="13468" y="7560"/>
                  <a:pt x="13468" y="7560"/>
                </a:cubicBezTo>
                <a:cubicBezTo>
                  <a:pt x="13468" y="7695"/>
                  <a:pt x="13214" y="7695"/>
                  <a:pt x="13214" y="7695"/>
                </a:cubicBezTo>
                <a:cubicBezTo>
                  <a:pt x="13214" y="7695"/>
                  <a:pt x="13214" y="7830"/>
                  <a:pt x="13214" y="7965"/>
                </a:cubicBezTo>
                <a:cubicBezTo>
                  <a:pt x="13468" y="8100"/>
                  <a:pt x="13976" y="8235"/>
                  <a:pt x="13976" y="8235"/>
                </a:cubicBezTo>
                <a:cubicBezTo>
                  <a:pt x="13976" y="8235"/>
                  <a:pt x="14485" y="8505"/>
                  <a:pt x="14485" y="8640"/>
                </a:cubicBezTo>
                <a:cubicBezTo>
                  <a:pt x="14739" y="8640"/>
                  <a:pt x="14485" y="8775"/>
                  <a:pt x="14485" y="8910"/>
                </a:cubicBezTo>
                <a:cubicBezTo>
                  <a:pt x="14485" y="8910"/>
                  <a:pt x="14485" y="9045"/>
                  <a:pt x="13976" y="9180"/>
                </a:cubicBezTo>
                <a:cubicBezTo>
                  <a:pt x="14231" y="9315"/>
                  <a:pt x="14231" y="9315"/>
                  <a:pt x="14231" y="9315"/>
                </a:cubicBezTo>
                <a:cubicBezTo>
                  <a:pt x="14485" y="9720"/>
                  <a:pt x="14485" y="9720"/>
                  <a:pt x="14485" y="9720"/>
                </a:cubicBezTo>
                <a:cubicBezTo>
                  <a:pt x="14485" y="9720"/>
                  <a:pt x="14485" y="9855"/>
                  <a:pt x="14485" y="9855"/>
                </a:cubicBezTo>
                <a:cubicBezTo>
                  <a:pt x="14739" y="9990"/>
                  <a:pt x="14993" y="10260"/>
                  <a:pt x="15247" y="10260"/>
                </a:cubicBezTo>
                <a:cubicBezTo>
                  <a:pt x="15247" y="10260"/>
                  <a:pt x="15501" y="10530"/>
                  <a:pt x="15501" y="10665"/>
                </a:cubicBezTo>
                <a:cubicBezTo>
                  <a:pt x="15501" y="10665"/>
                  <a:pt x="15501" y="10800"/>
                  <a:pt x="15501" y="10800"/>
                </a:cubicBezTo>
                <a:cubicBezTo>
                  <a:pt x="15501" y="10800"/>
                  <a:pt x="15755" y="10800"/>
                  <a:pt x="15755" y="10800"/>
                </a:cubicBezTo>
                <a:cubicBezTo>
                  <a:pt x="16009" y="10935"/>
                  <a:pt x="16518" y="10935"/>
                  <a:pt x="16518" y="10935"/>
                </a:cubicBezTo>
                <a:cubicBezTo>
                  <a:pt x="16518" y="10935"/>
                  <a:pt x="16772" y="11070"/>
                  <a:pt x="16772" y="11205"/>
                </a:cubicBezTo>
                <a:cubicBezTo>
                  <a:pt x="17026" y="11340"/>
                  <a:pt x="17280" y="11610"/>
                  <a:pt x="17280" y="11745"/>
                </a:cubicBezTo>
                <a:cubicBezTo>
                  <a:pt x="17280" y="11745"/>
                  <a:pt x="17280" y="11880"/>
                  <a:pt x="17280" y="11880"/>
                </a:cubicBezTo>
                <a:cubicBezTo>
                  <a:pt x="17280" y="12015"/>
                  <a:pt x="17280" y="12015"/>
                  <a:pt x="17280" y="12015"/>
                </a:cubicBezTo>
                <a:cubicBezTo>
                  <a:pt x="17280" y="12150"/>
                  <a:pt x="17534" y="12015"/>
                  <a:pt x="17534" y="12015"/>
                </a:cubicBezTo>
                <a:cubicBezTo>
                  <a:pt x="17534" y="12015"/>
                  <a:pt x="17788" y="11880"/>
                  <a:pt x="17788" y="11880"/>
                </a:cubicBezTo>
                <a:cubicBezTo>
                  <a:pt x="18042" y="11880"/>
                  <a:pt x="18296" y="11880"/>
                  <a:pt x="18551" y="11880"/>
                </a:cubicBezTo>
                <a:cubicBezTo>
                  <a:pt x="18805" y="11880"/>
                  <a:pt x="18805" y="11880"/>
                  <a:pt x="18805" y="11880"/>
                </a:cubicBezTo>
                <a:cubicBezTo>
                  <a:pt x="19313" y="11880"/>
                  <a:pt x="19313" y="11880"/>
                  <a:pt x="19567" y="11880"/>
                </a:cubicBezTo>
                <a:cubicBezTo>
                  <a:pt x="20075" y="12015"/>
                  <a:pt x="20075" y="12015"/>
                  <a:pt x="20075" y="12015"/>
                </a:cubicBezTo>
                <a:cubicBezTo>
                  <a:pt x="20329" y="12285"/>
                  <a:pt x="20329" y="12285"/>
                  <a:pt x="20329" y="12285"/>
                </a:cubicBezTo>
                <a:cubicBezTo>
                  <a:pt x="20329" y="12285"/>
                  <a:pt x="20584" y="12285"/>
                  <a:pt x="20584" y="12285"/>
                </a:cubicBezTo>
                <a:cubicBezTo>
                  <a:pt x="20838" y="12555"/>
                  <a:pt x="20838" y="12555"/>
                  <a:pt x="20838" y="12555"/>
                </a:cubicBezTo>
                <a:cubicBezTo>
                  <a:pt x="21346" y="12960"/>
                  <a:pt x="21346" y="12960"/>
                  <a:pt x="21346" y="12960"/>
                </a:cubicBezTo>
                <a:cubicBezTo>
                  <a:pt x="21600" y="14040"/>
                  <a:pt x="21600" y="14040"/>
                  <a:pt x="21600" y="14040"/>
                </a:cubicBezTo>
                <a:cubicBezTo>
                  <a:pt x="21092" y="14040"/>
                  <a:pt x="20584" y="14310"/>
                  <a:pt x="20329" y="14445"/>
                </a:cubicBezTo>
                <a:cubicBezTo>
                  <a:pt x="19567" y="15525"/>
                  <a:pt x="19567" y="15525"/>
                  <a:pt x="19567" y="15525"/>
                </a:cubicBezTo>
                <a:cubicBezTo>
                  <a:pt x="19059" y="16740"/>
                  <a:pt x="19059" y="16740"/>
                  <a:pt x="19059" y="16740"/>
                </a:cubicBezTo>
                <a:cubicBezTo>
                  <a:pt x="17788" y="17820"/>
                  <a:pt x="17788" y="17820"/>
                  <a:pt x="17788" y="17820"/>
                </a:cubicBezTo>
                <a:cubicBezTo>
                  <a:pt x="16009" y="18360"/>
                  <a:pt x="16009" y="18360"/>
                  <a:pt x="16009" y="18360"/>
                </a:cubicBezTo>
                <a:cubicBezTo>
                  <a:pt x="15755" y="18360"/>
                  <a:pt x="15755" y="18360"/>
                  <a:pt x="15755" y="18360"/>
                </a:cubicBezTo>
                <a:cubicBezTo>
                  <a:pt x="15755" y="18360"/>
                  <a:pt x="15501" y="18495"/>
                  <a:pt x="15501" y="18495"/>
                </a:cubicBezTo>
                <a:cubicBezTo>
                  <a:pt x="15247" y="18900"/>
                  <a:pt x="15247" y="18900"/>
                  <a:pt x="15247" y="18900"/>
                </a:cubicBezTo>
                <a:cubicBezTo>
                  <a:pt x="14993" y="19035"/>
                  <a:pt x="14993" y="19035"/>
                  <a:pt x="14993" y="19035"/>
                </a:cubicBezTo>
                <a:cubicBezTo>
                  <a:pt x="14739" y="19035"/>
                  <a:pt x="14739" y="19035"/>
                  <a:pt x="14739" y="19035"/>
                </a:cubicBezTo>
                <a:cubicBezTo>
                  <a:pt x="14739" y="19170"/>
                  <a:pt x="14739" y="19170"/>
                  <a:pt x="14739" y="19170"/>
                </a:cubicBezTo>
                <a:cubicBezTo>
                  <a:pt x="14739" y="19305"/>
                  <a:pt x="14739" y="19305"/>
                  <a:pt x="14739" y="19440"/>
                </a:cubicBezTo>
                <a:cubicBezTo>
                  <a:pt x="14739" y="19440"/>
                  <a:pt x="14739" y="19440"/>
                  <a:pt x="14739" y="19575"/>
                </a:cubicBezTo>
                <a:cubicBezTo>
                  <a:pt x="14739" y="19575"/>
                  <a:pt x="14993" y="19575"/>
                  <a:pt x="14993" y="19710"/>
                </a:cubicBezTo>
                <a:cubicBezTo>
                  <a:pt x="14993" y="19710"/>
                  <a:pt x="15247" y="19845"/>
                  <a:pt x="15501" y="19845"/>
                </a:cubicBezTo>
                <a:cubicBezTo>
                  <a:pt x="15755" y="19980"/>
                  <a:pt x="16009" y="19980"/>
                  <a:pt x="16009" y="19980"/>
                </a:cubicBezTo>
                <a:cubicBezTo>
                  <a:pt x="16264" y="20250"/>
                  <a:pt x="16264" y="20250"/>
                  <a:pt x="16264" y="20250"/>
                </a:cubicBezTo>
                <a:cubicBezTo>
                  <a:pt x="16009" y="20385"/>
                  <a:pt x="15755" y="20385"/>
                  <a:pt x="15501" y="20385"/>
                </a:cubicBezTo>
                <a:cubicBezTo>
                  <a:pt x="15501" y="20385"/>
                  <a:pt x="15247" y="20385"/>
                  <a:pt x="15247" y="20385"/>
                </a:cubicBezTo>
                <a:cubicBezTo>
                  <a:pt x="14993" y="20385"/>
                  <a:pt x="14993" y="20385"/>
                  <a:pt x="14739" y="20385"/>
                </a:cubicBezTo>
                <a:cubicBezTo>
                  <a:pt x="14739" y="20385"/>
                  <a:pt x="14739" y="20520"/>
                  <a:pt x="14739" y="20655"/>
                </a:cubicBezTo>
                <a:cubicBezTo>
                  <a:pt x="14993" y="20790"/>
                  <a:pt x="14993" y="20790"/>
                  <a:pt x="14993" y="20790"/>
                </a:cubicBezTo>
                <a:cubicBezTo>
                  <a:pt x="14993" y="20790"/>
                  <a:pt x="14993" y="21060"/>
                  <a:pt x="14993" y="21060"/>
                </a:cubicBezTo>
                <a:cubicBezTo>
                  <a:pt x="14993" y="21060"/>
                  <a:pt x="14993" y="21195"/>
                  <a:pt x="14485" y="21330"/>
                </a:cubicBezTo>
                <a:cubicBezTo>
                  <a:pt x="14231" y="21600"/>
                  <a:pt x="14231" y="21600"/>
                  <a:pt x="14231" y="21600"/>
                </a:cubicBezTo>
                <a:cubicBezTo>
                  <a:pt x="13214" y="21600"/>
                  <a:pt x="13214" y="21600"/>
                  <a:pt x="13214" y="21600"/>
                </a:cubicBezTo>
                <a:cubicBezTo>
                  <a:pt x="13214" y="21600"/>
                  <a:pt x="13214" y="21600"/>
                  <a:pt x="13214" y="21600"/>
                </a:cubicBezTo>
                <a:close/>
                <a:moveTo>
                  <a:pt x="12452" y="21330"/>
                </a:moveTo>
                <a:cubicBezTo>
                  <a:pt x="12452" y="21330"/>
                  <a:pt x="12452" y="21330"/>
                  <a:pt x="12452" y="21330"/>
                </a:cubicBezTo>
                <a:cubicBezTo>
                  <a:pt x="13214" y="21465"/>
                  <a:pt x="13214" y="21465"/>
                  <a:pt x="13214" y="21465"/>
                </a:cubicBezTo>
                <a:cubicBezTo>
                  <a:pt x="13976" y="21465"/>
                  <a:pt x="13976" y="21465"/>
                  <a:pt x="13976" y="21465"/>
                </a:cubicBezTo>
                <a:cubicBezTo>
                  <a:pt x="14485" y="21330"/>
                  <a:pt x="14485" y="21330"/>
                  <a:pt x="14485" y="21330"/>
                </a:cubicBezTo>
                <a:cubicBezTo>
                  <a:pt x="14739" y="21195"/>
                  <a:pt x="14993" y="21060"/>
                  <a:pt x="14993" y="21060"/>
                </a:cubicBezTo>
                <a:cubicBezTo>
                  <a:pt x="14993" y="21060"/>
                  <a:pt x="14739" y="20790"/>
                  <a:pt x="14739" y="20790"/>
                </a:cubicBezTo>
                <a:cubicBezTo>
                  <a:pt x="14739" y="20655"/>
                  <a:pt x="14739" y="20655"/>
                  <a:pt x="14739" y="20655"/>
                </a:cubicBezTo>
                <a:cubicBezTo>
                  <a:pt x="14739" y="20655"/>
                  <a:pt x="14485" y="20520"/>
                  <a:pt x="14485" y="20385"/>
                </a:cubicBezTo>
                <a:cubicBezTo>
                  <a:pt x="14485" y="20385"/>
                  <a:pt x="14739" y="20250"/>
                  <a:pt x="14739" y="20250"/>
                </a:cubicBezTo>
                <a:cubicBezTo>
                  <a:pt x="14993" y="20250"/>
                  <a:pt x="14993" y="20250"/>
                  <a:pt x="14993" y="20250"/>
                </a:cubicBezTo>
                <a:cubicBezTo>
                  <a:pt x="14993" y="20250"/>
                  <a:pt x="15247" y="20250"/>
                  <a:pt x="15247" y="20250"/>
                </a:cubicBezTo>
                <a:cubicBezTo>
                  <a:pt x="15501" y="20385"/>
                  <a:pt x="15501" y="20385"/>
                  <a:pt x="15501" y="20385"/>
                </a:cubicBezTo>
                <a:cubicBezTo>
                  <a:pt x="15501" y="20385"/>
                  <a:pt x="15501" y="20385"/>
                  <a:pt x="15501" y="20385"/>
                </a:cubicBezTo>
                <a:cubicBezTo>
                  <a:pt x="15755" y="20385"/>
                  <a:pt x="16009" y="20250"/>
                  <a:pt x="16009" y="20115"/>
                </a:cubicBezTo>
                <a:cubicBezTo>
                  <a:pt x="16009" y="20115"/>
                  <a:pt x="16009" y="20115"/>
                  <a:pt x="16009" y="20115"/>
                </a:cubicBezTo>
                <a:cubicBezTo>
                  <a:pt x="15755" y="20115"/>
                  <a:pt x="15755" y="19980"/>
                  <a:pt x="15501" y="19980"/>
                </a:cubicBezTo>
                <a:cubicBezTo>
                  <a:pt x="14993" y="19845"/>
                  <a:pt x="14739" y="19710"/>
                  <a:pt x="14739" y="19710"/>
                </a:cubicBezTo>
                <a:cubicBezTo>
                  <a:pt x="14739" y="19710"/>
                  <a:pt x="14739" y="19575"/>
                  <a:pt x="14739" y="19575"/>
                </a:cubicBezTo>
                <a:cubicBezTo>
                  <a:pt x="14485" y="19575"/>
                  <a:pt x="14485" y="19440"/>
                  <a:pt x="14485" y="19440"/>
                </a:cubicBezTo>
                <a:cubicBezTo>
                  <a:pt x="14485" y="19305"/>
                  <a:pt x="14485" y="19170"/>
                  <a:pt x="14485" y="19170"/>
                </a:cubicBezTo>
                <a:cubicBezTo>
                  <a:pt x="14485" y="19035"/>
                  <a:pt x="14485" y="19035"/>
                  <a:pt x="14485" y="19035"/>
                </a:cubicBezTo>
                <a:cubicBezTo>
                  <a:pt x="14485" y="19035"/>
                  <a:pt x="14739" y="18900"/>
                  <a:pt x="14993" y="18900"/>
                </a:cubicBezTo>
                <a:cubicBezTo>
                  <a:pt x="15247" y="18900"/>
                  <a:pt x="15247" y="18900"/>
                  <a:pt x="15247" y="18900"/>
                </a:cubicBezTo>
                <a:cubicBezTo>
                  <a:pt x="15501" y="18495"/>
                  <a:pt x="15501" y="18495"/>
                  <a:pt x="15501" y="18495"/>
                </a:cubicBezTo>
                <a:cubicBezTo>
                  <a:pt x="15501" y="18495"/>
                  <a:pt x="15501" y="18360"/>
                  <a:pt x="15755" y="18360"/>
                </a:cubicBezTo>
                <a:cubicBezTo>
                  <a:pt x="16009" y="18360"/>
                  <a:pt x="16009" y="18360"/>
                  <a:pt x="16009" y="18360"/>
                </a:cubicBezTo>
                <a:cubicBezTo>
                  <a:pt x="16009" y="18360"/>
                  <a:pt x="16009" y="18360"/>
                  <a:pt x="16009" y="18360"/>
                </a:cubicBezTo>
                <a:cubicBezTo>
                  <a:pt x="17788" y="17820"/>
                  <a:pt x="17788" y="17820"/>
                  <a:pt x="17788" y="17820"/>
                </a:cubicBezTo>
                <a:cubicBezTo>
                  <a:pt x="19059" y="16740"/>
                  <a:pt x="19059" y="16740"/>
                  <a:pt x="19059" y="16740"/>
                </a:cubicBezTo>
                <a:cubicBezTo>
                  <a:pt x="19313" y="15525"/>
                  <a:pt x="19313" y="15525"/>
                  <a:pt x="19313" y="15525"/>
                </a:cubicBezTo>
                <a:cubicBezTo>
                  <a:pt x="20075" y="14445"/>
                  <a:pt x="20075" y="14445"/>
                  <a:pt x="20075" y="14445"/>
                </a:cubicBezTo>
                <a:cubicBezTo>
                  <a:pt x="20329" y="14310"/>
                  <a:pt x="21092" y="14040"/>
                  <a:pt x="21346" y="14040"/>
                </a:cubicBezTo>
                <a:cubicBezTo>
                  <a:pt x="21346" y="13905"/>
                  <a:pt x="21346" y="13500"/>
                  <a:pt x="21092" y="12960"/>
                </a:cubicBezTo>
                <a:cubicBezTo>
                  <a:pt x="20584" y="12555"/>
                  <a:pt x="20584" y="12555"/>
                  <a:pt x="20584" y="12555"/>
                </a:cubicBezTo>
                <a:cubicBezTo>
                  <a:pt x="20584" y="12285"/>
                  <a:pt x="20584" y="12285"/>
                  <a:pt x="20584" y="12285"/>
                </a:cubicBezTo>
                <a:cubicBezTo>
                  <a:pt x="20584" y="12420"/>
                  <a:pt x="20329" y="12420"/>
                  <a:pt x="20329" y="12285"/>
                </a:cubicBezTo>
                <a:cubicBezTo>
                  <a:pt x="20329" y="12285"/>
                  <a:pt x="20075" y="12285"/>
                  <a:pt x="20075" y="12285"/>
                </a:cubicBezTo>
                <a:cubicBezTo>
                  <a:pt x="20075" y="12150"/>
                  <a:pt x="20075" y="12150"/>
                  <a:pt x="20075" y="12150"/>
                </a:cubicBezTo>
                <a:cubicBezTo>
                  <a:pt x="19313" y="12015"/>
                  <a:pt x="19313" y="12015"/>
                  <a:pt x="19313" y="12015"/>
                </a:cubicBezTo>
                <a:cubicBezTo>
                  <a:pt x="19313" y="12015"/>
                  <a:pt x="19313" y="12015"/>
                  <a:pt x="19059" y="12015"/>
                </a:cubicBezTo>
                <a:cubicBezTo>
                  <a:pt x="19059" y="12015"/>
                  <a:pt x="18805" y="12015"/>
                  <a:pt x="18805" y="12015"/>
                </a:cubicBezTo>
                <a:cubicBezTo>
                  <a:pt x="18296" y="11880"/>
                  <a:pt x="18042" y="11880"/>
                  <a:pt x="18042" y="12015"/>
                </a:cubicBezTo>
                <a:cubicBezTo>
                  <a:pt x="17788" y="12015"/>
                  <a:pt x="17788" y="12015"/>
                  <a:pt x="17534" y="12150"/>
                </a:cubicBezTo>
                <a:cubicBezTo>
                  <a:pt x="17534" y="12150"/>
                  <a:pt x="17534" y="12150"/>
                  <a:pt x="17534" y="12150"/>
                </a:cubicBezTo>
                <a:cubicBezTo>
                  <a:pt x="17280" y="12285"/>
                  <a:pt x="17280" y="12150"/>
                  <a:pt x="17280" y="12150"/>
                </a:cubicBezTo>
                <a:cubicBezTo>
                  <a:pt x="17280" y="12150"/>
                  <a:pt x="17280" y="12150"/>
                  <a:pt x="17026" y="12150"/>
                </a:cubicBezTo>
                <a:cubicBezTo>
                  <a:pt x="17026" y="11880"/>
                  <a:pt x="17026" y="11880"/>
                  <a:pt x="17026" y="11880"/>
                </a:cubicBezTo>
                <a:cubicBezTo>
                  <a:pt x="17026" y="11880"/>
                  <a:pt x="17026" y="11745"/>
                  <a:pt x="17026" y="11745"/>
                </a:cubicBezTo>
                <a:cubicBezTo>
                  <a:pt x="17026" y="11610"/>
                  <a:pt x="16772" y="11340"/>
                  <a:pt x="16772" y="11205"/>
                </a:cubicBezTo>
                <a:cubicBezTo>
                  <a:pt x="16518" y="11070"/>
                  <a:pt x="16518" y="11070"/>
                  <a:pt x="16518" y="10935"/>
                </a:cubicBezTo>
                <a:cubicBezTo>
                  <a:pt x="16518" y="10935"/>
                  <a:pt x="16009" y="10935"/>
                  <a:pt x="16009" y="10935"/>
                </a:cubicBezTo>
                <a:cubicBezTo>
                  <a:pt x="15755" y="10935"/>
                  <a:pt x="15501" y="10935"/>
                  <a:pt x="15501" y="10935"/>
                </a:cubicBezTo>
                <a:cubicBezTo>
                  <a:pt x="15247" y="10800"/>
                  <a:pt x="15247" y="10665"/>
                  <a:pt x="15501" y="10530"/>
                </a:cubicBezTo>
                <a:cubicBezTo>
                  <a:pt x="15501" y="10530"/>
                  <a:pt x="15247" y="10395"/>
                  <a:pt x="14993" y="10260"/>
                </a:cubicBezTo>
                <a:cubicBezTo>
                  <a:pt x="14993" y="10260"/>
                  <a:pt x="14485" y="9855"/>
                  <a:pt x="14485" y="9855"/>
                </a:cubicBezTo>
                <a:cubicBezTo>
                  <a:pt x="14485" y="9855"/>
                  <a:pt x="14231" y="9855"/>
                  <a:pt x="14231" y="9720"/>
                </a:cubicBezTo>
                <a:cubicBezTo>
                  <a:pt x="13976" y="9180"/>
                  <a:pt x="13976" y="9180"/>
                  <a:pt x="13976" y="9180"/>
                </a:cubicBezTo>
                <a:cubicBezTo>
                  <a:pt x="14231" y="9045"/>
                  <a:pt x="14231" y="8910"/>
                  <a:pt x="14231" y="8910"/>
                </a:cubicBezTo>
                <a:cubicBezTo>
                  <a:pt x="14485" y="8775"/>
                  <a:pt x="14485" y="8640"/>
                  <a:pt x="14485" y="8640"/>
                </a:cubicBezTo>
                <a:cubicBezTo>
                  <a:pt x="14485" y="8640"/>
                  <a:pt x="13976" y="8370"/>
                  <a:pt x="13722" y="8370"/>
                </a:cubicBezTo>
                <a:cubicBezTo>
                  <a:pt x="13722" y="8370"/>
                  <a:pt x="13214" y="8100"/>
                  <a:pt x="13214" y="7965"/>
                </a:cubicBezTo>
                <a:cubicBezTo>
                  <a:pt x="12960" y="7830"/>
                  <a:pt x="12960" y="7695"/>
                  <a:pt x="12960" y="7695"/>
                </a:cubicBezTo>
                <a:cubicBezTo>
                  <a:pt x="13214" y="7560"/>
                  <a:pt x="13214" y="7560"/>
                  <a:pt x="13468" y="7560"/>
                </a:cubicBezTo>
                <a:cubicBezTo>
                  <a:pt x="13722" y="7425"/>
                  <a:pt x="13722" y="7425"/>
                  <a:pt x="13722" y="7425"/>
                </a:cubicBezTo>
                <a:cubicBezTo>
                  <a:pt x="13722" y="7425"/>
                  <a:pt x="13976" y="7290"/>
                  <a:pt x="13976" y="7290"/>
                </a:cubicBezTo>
                <a:cubicBezTo>
                  <a:pt x="13976" y="7155"/>
                  <a:pt x="13976" y="7155"/>
                  <a:pt x="13976" y="7155"/>
                </a:cubicBezTo>
                <a:cubicBezTo>
                  <a:pt x="13976" y="7155"/>
                  <a:pt x="13722" y="6885"/>
                  <a:pt x="13722" y="6885"/>
                </a:cubicBezTo>
                <a:cubicBezTo>
                  <a:pt x="13976" y="6480"/>
                  <a:pt x="13976" y="6480"/>
                  <a:pt x="13976" y="6480"/>
                </a:cubicBezTo>
                <a:cubicBezTo>
                  <a:pt x="13722" y="6345"/>
                  <a:pt x="13722" y="6345"/>
                  <a:pt x="13722" y="6345"/>
                </a:cubicBezTo>
                <a:cubicBezTo>
                  <a:pt x="13722" y="5805"/>
                  <a:pt x="13722" y="5805"/>
                  <a:pt x="13722" y="5805"/>
                </a:cubicBezTo>
                <a:cubicBezTo>
                  <a:pt x="13722" y="5670"/>
                  <a:pt x="13722" y="5670"/>
                  <a:pt x="13722" y="5670"/>
                </a:cubicBezTo>
                <a:cubicBezTo>
                  <a:pt x="13722" y="5535"/>
                  <a:pt x="13722" y="5400"/>
                  <a:pt x="13722" y="5400"/>
                </a:cubicBezTo>
                <a:cubicBezTo>
                  <a:pt x="13722" y="5265"/>
                  <a:pt x="13976" y="5130"/>
                  <a:pt x="13976" y="4995"/>
                </a:cubicBezTo>
                <a:cubicBezTo>
                  <a:pt x="13976" y="4725"/>
                  <a:pt x="13976" y="4725"/>
                  <a:pt x="13976" y="4725"/>
                </a:cubicBezTo>
                <a:cubicBezTo>
                  <a:pt x="14231" y="4455"/>
                  <a:pt x="14231" y="4455"/>
                  <a:pt x="14231" y="4455"/>
                </a:cubicBezTo>
                <a:cubicBezTo>
                  <a:pt x="13722" y="4050"/>
                  <a:pt x="13722" y="4050"/>
                  <a:pt x="13722" y="4050"/>
                </a:cubicBezTo>
                <a:cubicBezTo>
                  <a:pt x="13722" y="4050"/>
                  <a:pt x="13722" y="4050"/>
                  <a:pt x="13468" y="3915"/>
                </a:cubicBezTo>
                <a:cubicBezTo>
                  <a:pt x="13468" y="3780"/>
                  <a:pt x="13214" y="3510"/>
                  <a:pt x="13214" y="3510"/>
                </a:cubicBezTo>
                <a:cubicBezTo>
                  <a:pt x="12960" y="3240"/>
                  <a:pt x="12960" y="3240"/>
                  <a:pt x="12960" y="3240"/>
                </a:cubicBezTo>
                <a:cubicBezTo>
                  <a:pt x="12960" y="3105"/>
                  <a:pt x="12452" y="2835"/>
                  <a:pt x="12452" y="2835"/>
                </a:cubicBezTo>
                <a:cubicBezTo>
                  <a:pt x="12452" y="2700"/>
                  <a:pt x="12198" y="2700"/>
                  <a:pt x="12198" y="2700"/>
                </a:cubicBezTo>
                <a:cubicBezTo>
                  <a:pt x="12198" y="2565"/>
                  <a:pt x="12198" y="2565"/>
                  <a:pt x="11944" y="2565"/>
                </a:cubicBezTo>
                <a:cubicBezTo>
                  <a:pt x="11689" y="2430"/>
                  <a:pt x="11181" y="2295"/>
                  <a:pt x="11181" y="2295"/>
                </a:cubicBezTo>
                <a:cubicBezTo>
                  <a:pt x="10673" y="2295"/>
                  <a:pt x="10673" y="2295"/>
                  <a:pt x="10673" y="2295"/>
                </a:cubicBezTo>
                <a:cubicBezTo>
                  <a:pt x="10165" y="2025"/>
                  <a:pt x="10165" y="2025"/>
                  <a:pt x="10165" y="2025"/>
                </a:cubicBezTo>
                <a:cubicBezTo>
                  <a:pt x="9911" y="2160"/>
                  <a:pt x="9911" y="2160"/>
                  <a:pt x="9911" y="2160"/>
                </a:cubicBezTo>
                <a:cubicBezTo>
                  <a:pt x="9148" y="1620"/>
                  <a:pt x="9148" y="1620"/>
                  <a:pt x="9148" y="1620"/>
                </a:cubicBezTo>
                <a:cubicBezTo>
                  <a:pt x="9148" y="1215"/>
                  <a:pt x="9148" y="1215"/>
                  <a:pt x="9148" y="1215"/>
                </a:cubicBezTo>
                <a:cubicBezTo>
                  <a:pt x="7369" y="540"/>
                  <a:pt x="7369" y="540"/>
                  <a:pt x="7369" y="540"/>
                </a:cubicBezTo>
                <a:cubicBezTo>
                  <a:pt x="7115" y="675"/>
                  <a:pt x="7115" y="675"/>
                  <a:pt x="7115" y="675"/>
                </a:cubicBezTo>
                <a:cubicBezTo>
                  <a:pt x="7115" y="675"/>
                  <a:pt x="6861" y="810"/>
                  <a:pt x="6861" y="810"/>
                </a:cubicBezTo>
                <a:cubicBezTo>
                  <a:pt x="6861" y="945"/>
                  <a:pt x="6099" y="945"/>
                  <a:pt x="6099" y="945"/>
                </a:cubicBezTo>
                <a:cubicBezTo>
                  <a:pt x="5845" y="1215"/>
                  <a:pt x="5845" y="1215"/>
                  <a:pt x="5845" y="1215"/>
                </a:cubicBezTo>
                <a:cubicBezTo>
                  <a:pt x="5082" y="1350"/>
                  <a:pt x="5082" y="1350"/>
                  <a:pt x="5082" y="1350"/>
                </a:cubicBezTo>
                <a:cubicBezTo>
                  <a:pt x="5082" y="1350"/>
                  <a:pt x="4828" y="1350"/>
                  <a:pt x="4828" y="1350"/>
                </a:cubicBezTo>
                <a:cubicBezTo>
                  <a:pt x="4828" y="1215"/>
                  <a:pt x="4574" y="1215"/>
                  <a:pt x="4574" y="1215"/>
                </a:cubicBezTo>
                <a:cubicBezTo>
                  <a:pt x="4574" y="1080"/>
                  <a:pt x="4574" y="1080"/>
                  <a:pt x="4574" y="1080"/>
                </a:cubicBezTo>
                <a:cubicBezTo>
                  <a:pt x="4320" y="945"/>
                  <a:pt x="4320" y="810"/>
                  <a:pt x="4320" y="810"/>
                </a:cubicBezTo>
                <a:cubicBezTo>
                  <a:pt x="4320" y="675"/>
                  <a:pt x="4320" y="675"/>
                  <a:pt x="4320" y="675"/>
                </a:cubicBezTo>
                <a:cubicBezTo>
                  <a:pt x="4320" y="540"/>
                  <a:pt x="4320" y="540"/>
                  <a:pt x="4320" y="405"/>
                </a:cubicBezTo>
                <a:cubicBezTo>
                  <a:pt x="4320" y="270"/>
                  <a:pt x="4320" y="270"/>
                  <a:pt x="4320" y="270"/>
                </a:cubicBezTo>
                <a:cubicBezTo>
                  <a:pt x="3812" y="135"/>
                  <a:pt x="3812" y="135"/>
                  <a:pt x="3812" y="135"/>
                </a:cubicBezTo>
                <a:cubicBezTo>
                  <a:pt x="3812" y="135"/>
                  <a:pt x="3558" y="0"/>
                  <a:pt x="3558" y="0"/>
                </a:cubicBezTo>
                <a:cubicBezTo>
                  <a:pt x="3558" y="135"/>
                  <a:pt x="3049" y="270"/>
                  <a:pt x="2795" y="540"/>
                </a:cubicBezTo>
                <a:cubicBezTo>
                  <a:pt x="2795" y="675"/>
                  <a:pt x="2795" y="675"/>
                  <a:pt x="2795" y="675"/>
                </a:cubicBezTo>
                <a:cubicBezTo>
                  <a:pt x="2287" y="1215"/>
                  <a:pt x="2287" y="1215"/>
                  <a:pt x="2287" y="1215"/>
                </a:cubicBezTo>
                <a:cubicBezTo>
                  <a:pt x="2033" y="1620"/>
                  <a:pt x="2033" y="1620"/>
                  <a:pt x="2033" y="1620"/>
                </a:cubicBezTo>
                <a:cubicBezTo>
                  <a:pt x="2033" y="1620"/>
                  <a:pt x="2033" y="1755"/>
                  <a:pt x="1779" y="1755"/>
                </a:cubicBezTo>
                <a:cubicBezTo>
                  <a:pt x="1779" y="1890"/>
                  <a:pt x="1525" y="2025"/>
                  <a:pt x="1525" y="2025"/>
                </a:cubicBezTo>
                <a:cubicBezTo>
                  <a:pt x="1271" y="2025"/>
                  <a:pt x="1271" y="2025"/>
                  <a:pt x="1271" y="2025"/>
                </a:cubicBezTo>
                <a:cubicBezTo>
                  <a:pt x="1016" y="2160"/>
                  <a:pt x="1016" y="2160"/>
                  <a:pt x="1016" y="2160"/>
                </a:cubicBezTo>
                <a:cubicBezTo>
                  <a:pt x="1271" y="2430"/>
                  <a:pt x="1271" y="2430"/>
                  <a:pt x="1271" y="2430"/>
                </a:cubicBezTo>
                <a:cubicBezTo>
                  <a:pt x="1016" y="2430"/>
                  <a:pt x="1016" y="2565"/>
                  <a:pt x="1016" y="2700"/>
                </a:cubicBezTo>
                <a:cubicBezTo>
                  <a:pt x="1016" y="2700"/>
                  <a:pt x="1016" y="2700"/>
                  <a:pt x="762" y="2835"/>
                </a:cubicBezTo>
                <a:cubicBezTo>
                  <a:pt x="762" y="3105"/>
                  <a:pt x="762" y="3105"/>
                  <a:pt x="762" y="3105"/>
                </a:cubicBezTo>
                <a:cubicBezTo>
                  <a:pt x="0" y="3510"/>
                  <a:pt x="0" y="3510"/>
                  <a:pt x="0" y="3510"/>
                </a:cubicBezTo>
                <a:cubicBezTo>
                  <a:pt x="0" y="3645"/>
                  <a:pt x="0" y="3645"/>
                  <a:pt x="0" y="3645"/>
                </a:cubicBezTo>
                <a:cubicBezTo>
                  <a:pt x="254" y="3780"/>
                  <a:pt x="254" y="3780"/>
                  <a:pt x="254" y="3780"/>
                </a:cubicBezTo>
                <a:cubicBezTo>
                  <a:pt x="1271" y="4050"/>
                  <a:pt x="1271" y="4050"/>
                  <a:pt x="1271" y="4050"/>
                </a:cubicBezTo>
                <a:cubicBezTo>
                  <a:pt x="1525" y="4050"/>
                  <a:pt x="1525" y="4185"/>
                  <a:pt x="1525" y="4320"/>
                </a:cubicBezTo>
                <a:cubicBezTo>
                  <a:pt x="1525" y="4320"/>
                  <a:pt x="1271" y="4455"/>
                  <a:pt x="1271" y="4455"/>
                </a:cubicBezTo>
                <a:cubicBezTo>
                  <a:pt x="1271" y="4725"/>
                  <a:pt x="1271" y="4725"/>
                  <a:pt x="1271" y="4725"/>
                </a:cubicBezTo>
                <a:cubicBezTo>
                  <a:pt x="1271" y="4725"/>
                  <a:pt x="1271" y="4860"/>
                  <a:pt x="1271" y="4860"/>
                </a:cubicBezTo>
                <a:cubicBezTo>
                  <a:pt x="1271" y="4860"/>
                  <a:pt x="1525" y="4995"/>
                  <a:pt x="1525" y="4995"/>
                </a:cubicBezTo>
                <a:cubicBezTo>
                  <a:pt x="1525" y="5130"/>
                  <a:pt x="1271" y="5265"/>
                  <a:pt x="1271" y="5265"/>
                </a:cubicBezTo>
                <a:cubicBezTo>
                  <a:pt x="1016" y="5400"/>
                  <a:pt x="1016" y="5400"/>
                  <a:pt x="1016" y="5400"/>
                </a:cubicBezTo>
                <a:cubicBezTo>
                  <a:pt x="1271" y="5535"/>
                  <a:pt x="1271" y="5535"/>
                  <a:pt x="1271" y="5535"/>
                </a:cubicBezTo>
                <a:cubicBezTo>
                  <a:pt x="1271" y="5535"/>
                  <a:pt x="1271" y="5805"/>
                  <a:pt x="1271" y="5805"/>
                </a:cubicBezTo>
                <a:cubicBezTo>
                  <a:pt x="1271" y="5805"/>
                  <a:pt x="1525" y="5940"/>
                  <a:pt x="1779" y="5940"/>
                </a:cubicBezTo>
                <a:cubicBezTo>
                  <a:pt x="1779" y="5940"/>
                  <a:pt x="1779" y="5940"/>
                  <a:pt x="2033" y="5940"/>
                </a:cubicBezTo>
                <a:cubicBezTo>
                  <a:pt x="2287" y="5940"/>
                  <a:pt x="2287" y="5940"/>
                  <a:pt x="2287" y="5940"/>
                </a:cubicBezTo>
                <a:cubicBezTo>
                  <a:pt x="2541" y="5940"/>
                  <a:pt x="2541" y="5940"/>
                  <a:pt x="2541" y="5940"/>
                </a:cubicBezTo>
                <a:cubicBezTo>
                  <a:pt x="3558" y="6075"/>
                  <a:pt x="3558" y="6075"/>
                  <a:pt x="3558" y="6075"/>
                </a:cubicBezTo>
                <a:cubicBezTo>
                  <a:pt x="3812" y="6210"/>
                  <a:pt x="3812" y="6210"/>
                  <a:pt x="3812" y="6210"/>
                </a:cubicBezTo>
                <a:cubicBezTo>
                  <a:pt x="3812" y="6615"/>
                  <a:pt x="3812" y="6615"/>
                  <a:pt x="3812" y="6615"/>
                </a:cubicBezTo>
                <a:cubicBezTo>
                  <a:pt x="4066" y="7020"/>
                  <a:pt x="4066" y="7020"/>
                  <a:pt x="4066" y="7020"/>
                </a:cubicBezTo>
                <a:cubicBezTo>
                  <a:pt x="3812" y="7290"/>
                  <a:pt x="3812" y="7290"/>
                  <a:pt x="3812" y="7290"/>
                </a:cubicBezTo>
                <a:cubicBezTo>
                  <a:pt x="4066" y="7290"/>
                  <a:pt x="4066" y="7290"/>
                  <a:pt x="4066" y="7290"/>
                </a:cubicBezTo>
                <a:cubicBezTo>
                  <a:pt x="4066" y="7290"/>
                  <a:pt x="4066" y="7425"/>
                  <a:pt x="4066" y="7425"/>
                </a:cubicBezTo>
                <a:cubicBezTo>
                  <a:pt x="4066" y="7560"/>
                  <a:pt x="4066" y="7830"/>
                  <a:pt x="4066" y="7830"/>
                </a:cubicBezTo>
                <a:cubicBezTo>
                  <a:pt x="3812" y="7830"/>
                  <a:pt x="3558" y="7965"/>
                  <a:pt x="3304" y="7965"/>
                </a:cubicBezTo>
                <a:cubicBezTo>
                  <a:pt x="3049" y="7965"/>
                  <a:pt x="2795" y="7965"/>
                  <a:pt x="2795" y="7965"/>
                </a:cubicBezTo>
                <a:cubicBezTo>
                  <a:pt x="2795" y="8100"/>
                  <a:pt x="2795" y="8100"/>
                  <a:pt x="2795" y="8100"/>
                </a:cubicBezTo>
                <a:cubicBezTo>
                  <a:pt x="3304" y="8235"/>
                  <a:pt x="3304" y="8235"/>
                  <a:pt x="3304" y="8235"/>
                </a:cubicBezTo>
                <a:cubicBezTo>
                  <a:pt x="3558" y="8235"/>
                  <a:pt x="3558" y="8235"/>
                  <a:pt x="3558" y="8235"/>
                </a:cubicBezTo>
                <a:cubicBezTo>
                  <a:pt x="3812" y="8370"/>
                  <a:pt x="3812" y="8640"/>
                  <a:pt x="3812" y="8640"/>
                </a:cubicBezTo>
                <a:cubicBezTo>
                  <a:pt x="3558" y="8640"/>
                  <a:pt x="3558" y="8775"/>
                  <a:pt x="3558" y="8775"/>
                </a:cubicBezTo>
                <a:cubicBezTo>
                  <a:pt x="3304" y="8775"/>
                  <a:pt x="3049" y="8910"/>
                  <a:pt x="3049" y="8910"/>
                </a:cubicBezTo>
                <a:cubicBezTo>
                  <a:pt x="2541" y="9180"/>
                  <a:pt x="2541" y="9180"/>
                  <a:pt x="2541" y="9180"/>
                </a:cubicBezTo>
                <a:cubicBezTo>
                  <a:pt x="2287" y="9315"/>
                  <a:pt x="2287" y="9315"/>
                  <a:pt x="2287" y="9315"/>
                </a:cubicBezTo>
                <a:cubicBezTo>
                  <a:pt x="2541" y="9585"/>
                  <a:pt x="2541" y="9585"/>
                  <a:pt x="2541" y="9585"/>
                </a:cubicBezTo>
                <a:cubicBezTo>
                  <a:pt x="2795" y="9585"/>
                  <a:pt x="2795" y="9585"/>
                  <a:pt x="2795" y="9585"/>
                </a:cubicBezTo>
                <a:cubicBezTo>
                  <a:pt x="3049" y="9585"/>
                  <a:pt x="3049" y="9585"/>
                  <a:pt x="3049" y="9720"/>
                </a:cubicBezTo>
                <a:cubicBezTo>
                  <a:pt x="3049" y="9720"/>
                  <a:pt x="3049" y="9720"/>
                  <a:pt x="3812" y="9855"/>
                </a:cubicBezTo>
                <a:cubicBezTo>
                  <a:pt x="3812" y="10125"/>
                  <a:pt x="3812" y="10125"/>
                  <a:pt x="3812" y="10125"/>
                </a:cubicBezTo>
                <a:cubicBezTo>
                  <a:pt x="3812" y="10125"/>
                  <a:pt x="3812" y="10260"/>
                  <a:pt x="3812" y="10395"/>
                </a:cubicBezTo>
                <a:cubicBezTo>
                  <a:pt x="3812" y="10530"/>
                  <a:pt x="3558" y="10935"/>
                  <a:pt x="3558" y="10935"/>
                </a:cubicBezTo>
                <a:cubicBezTo>
                  <a:pt x="3304" y="11205"/>
                  <a:pt x="3304" y="11205"/>
                  <a:pt x="3304" y="11205"/>
                </a:cubicBezTo>
                <a:cubicBezTo>
                  <a:pt x="3304" y="11205"/>
                  <a:pt x="3558" y="11340"/>
                  <a:pt x="3558" y="11610"/>
                </a:cubicBezTo>
                <a:cubicBezTo>
                  <a:pt x="3304" y="12015"/>
                  <a:pt x="3304" y="12015"/>
                  <a:pt x="3304" y="12015"/>
                </a:cubicBezTo>
                <a:cubicBezTo>
                  <a:pt x="4320" y="12150"/>
                  <a:pt x="4320" y="12150"/>
                  <a:pt x="4320" y="12150"/>
                </a:cubicBezTo>
                <a:cubicBezTo>
                  <a:pt x="4320" y="12420"/>
                  <a:pt x="4320" y="12420"/>
                  <a:pt x="4320" y="12420"/>
                </a:cubicBezTo>
                <a:cubicBezTo>
                  <a:pt x="3558" y="12555"/>
                  <a:pt x="3558" y="12555"/>
                  <a:pt x="3558" y="12555"/>
                </a:cubicBezTo>
                <a:cubicBezTo>
                  <a:pt x="3558" y="12555"/>
                  <a:pt x="3304" y="12555"/>
                  <a:pt x="3304" y="12690"/>
                </a:cubicBezTo>
                <a:cubicBezTo>
                  <a:pt x="3304" y="12690"/>
                  <a:pt x="3304" y="12825"/>
                  <a:pt x="3304" y="12825"/>
                </a:cubicBezTo>
                <a:cubicBezTo>
                  <a:pt x="3812" y="12825"/>
                  <a:pt x="3812" y="12825"/>
                  <a:pt x="3812" y="12825"/>
                </a:cubicBezTo>
                <a:cubicBezTo>
                  <a:pt x="3304" y="13095"/>
                  <a:pt x="3304" y="13095"/>
                  <a:pt x="3304" y="13095"/>
                </a:cubicBezTo>
                <a:cubicBezTo>
                  <a:pt x="3304" y="13095"/>
                  <a:pt x="3304" y="13365"/>
                  <a:pt x="3304" y="13365"/>
                </a:cubicBezTo>
                <a:cubicBezTo>
                  <a:pt x="3304" y="13365"/>
                  <a:pt x="3304" y="13500"/>
                  <a:pt x="3304" y="13635"/>
                </a:cubicBezTo>
                <a:cubicBezTo>
                  <a:pt x="3049" y="13635"/>
                  <a:pt x="3049" y="13635"/>
                  <a:pt x="3049" y="13635"/>
                </a:cubicBezTo>
                <a:cubicBezTo>
                  <a:pt x="3049" y="13905"/>
                  <a:pt x="3049" y="13905"/>
                  <a:pt x="3049" y="13905"/>
                </a:cubicBezTo>
                <a:cubicBezTo>
                  <a:pt x="2795" y="14580"/>
                  <a:pt x="2795" y="14580"/>
                  <a:pt x="2795" y="14580"/>
                </a:cubicBezTo>
                <a:cubicBezTo>
                  <a:pt x="3558" y="15390"/>
                  <a:pt x="3558" y="15390"/>
                  <a:pt x="3558" y="15390"/>
                </a:cubicBezTo>
                <a:cubicBezTo>
                  <a:pt x="4320" y="15795"/>
                  <a:pt x="4320" y="15795"/>
                  <a:pt x="4320" y="15795"/>
                </a:cubicBezTo>
                <a:cubicBezTo>
                  <a:pt x="4828" y="16065"/>
                  <a:pt x="4828" y="16065"/>
                  <a:pt x="4828" y="16065"/>
                </a:cubicBezTo>
                <a:cubicBezTo>
                  <a:pt x="4574" y="16470"/>
                  <a:pt x="4574" y="16470"/>
                  <a:pt x="4574" y="16470"/>
                </a:cubicBezTo>
                <a:cubicBezTo>
                  <a:pt x="4828" y="16605"/>
                  <a:pt x="4828" y="16605"/>
                  <a:pt x="4828" y="16605"/>
                </a:cubicBezTo>
                <a:cubicBezTo>
                  <a:pt x="4828" y="16875"/>
                  <a:pt x="4828" y="16875"/>
                  <a:pt x="4828" y="16875"/>
                </a:cubicBezTo>
                <a:cubicBezTo>
                  <a:pt x="4828" y="16875"/>
                  <a:pt x="4828" y="17010"/>
                  <a:pt x="4574" y="17010"/>
                </a:cubicBezTo>
                <a:cubicBezTo>
                  <a:pt x="4574" y="17010"/>
                  <a:pt x="4320" y="17010"/>
                  <a:pt x="4320" y="17010"/>
                </a:cubicBezTo>
                <a:cubicBezTo>
                  <a:pt x="4066" y="16875"/>
                  <a:pt x="3812" y="16605"/>
                  <a:pt x="3812" y="16605"/>
                </a:cubicBezTo>
                <a:cubicBezTo>
                  <a:pt x="3812" y="16605"/>
                  <a:pt x="3558" y="16470"/>
                  <a:pt x="3558" y="16335"/>
                </a:cubicBezTo>
                <a:cubicBezTo>
                  <a:pt x="3558" y="16335"/>
                  <a:pt x="3304" y="16200"/>
                  <a:pt x="3304" y="16200"/>
                </a:cubicBezTo>
                <a:cubicBezTo>
                  <a:pt x="2795" y="16200"/>
                  <a:pt x="2795" y="16200"/>
                  <a:pt x="2795" y="16200"/>
                </a:cubicBezTo>
                <a:cubicBezTo>
                  <a:pt x="2795" y="16335"/>
                  <a:pt x="2795" y="16335"/>
                  <a:pt x="2795" y="16335"/>
                </a:cubicBezTo>
                <a:cubicBezTo>
                  <a:pt x="2795" y="16335"/>
                  <a:pt x="3049" y="16470"/>
                  <a:pt x="3049" y="16605"/>
                </a:cubicBezTo>
                <a:cubicBezTo>
                  <a:pt x="3304" y="16605"/>
                  <a:pt x="3558" y="16740"/>
                  <a:pt x="3558" y="16740"/>
                </a:cubicBezTo>
                <a:cubicBezTo>
                  <a:pt x="3558" y="16740"/>
                  <a:pt x="3812" y="16875"/>
                  <a:pt x="3812" y="16875"/>
                </a:cubicBezTo>
                <a:cubicBezTo>
                  <a:pt x="3812" y="16875"/>
                  <a:pt x="4066" y="17280"/>
                  <a:pt x="4066" y="17280"/>
                </a:cubicBezTo>
                <a:cubicBezTo>
                  <a:pt x="6861" y="18225"/>
                  <a:pt x="6861" y="18225"/>
                  <a:pt x="6861" y="18225"/>
                </a:cubicBezTo>
                <a:cubicBezTo>
                  <a:pt x="7878" y="18360"/>
                  <a:pt x="7878" y="18360"/>
                  <a:pt x="7878" y="18360"/>
                </a:cubicBezTo>
                <a:cubicBezTo>
                  <a:pt x="8132" y="18630"/>
                  <a:pt x="8132" y="18630"/>
                  <a:pt x="8132" y="18630"/>
                </a:cubicBezTo>
                <a:cubicBezTo>
                  <a:pt x="8386" y="18630"/>
                  <a:pt x="8386" y="18630"/>
                  <a:pt x="8386" y="18630"/>
                </a:cubicBezTo>
                <a:cubicBezTo>
                  <a:pt x="8386" y="18630"/>
                  <a:pt x="8640" y="18630"/>
                  <a:pt x="8894" y="18630"/>
                </a:cubicBezTo>
                <a:cubicBezTo>
                  <a:pt x="8894" y="18630"/>
                  <a:pt x="8894" y="18630"/>
                  <a:pt x="8894" y="18630"/>
                </a:cubicBezTo>
                <a:cubicBezTo>
                  <a:pt x="8894" y="18630"/>
                  <a:pt x="9402" y="18765"/>
                  <a:pt x="9402" y="18765"/>
                </a:cubicBezTo>
                <a:cubicBezTo>
                  <a:pt x="9402" y="18765"/>
                  <a:pt x="9656" y="18765"/>
                  <a:pt x="9656" y="18765"/>
                </a:cubicBezTo>
                <a:cubicBezTo>
                  <a:pt x="9656" y="18900"/>
                  <a:pt x="10165" y="19305"/>
                  <a:pt x="10419" y="19575"/>
                </a:cubicBezTo>
                <a:cubicBezTo>
                  <a:pt x="10419" y="19575"/>
                  <a:pt x="10673" y="19710"/>
                  <a:pt x="10673" y="19845"/>
                </a:cubicBezTo>
                <a:cubicBezTo>
                  <a:pt x="10927" y="19845"/>
                  <a:pt x="11435" y="19980"/>
                  <a:pt x="11435" y="19980"/>
                </a:cubicBezTo>
                <a:cubicBezTo>
                  <a:pt x="11435" y="20115"/>
                  <a:pt x="11435" y="20250"/>
                  <a:pt x="11435" y="20385"/>
                </a:cubicBezTo>
                <a:cubicBezTo>
                  <a:pt x="11435" y="20385"/>
                  <a:pt x="11435" y="20385"/>
                  <a:pt x="11435" y="20520"/>
                </a:cubicBezTo>
                <a:cubicBezTo>
                  <a:pt x="11435" y="20655"/>
                  <a:pt x="11689" y="20655"/>
                  <a:pt x="11689" y="20655"/>
                </a:cubicBezTo>
                <a:cubicBezTo>
                  <a:pt x="11689" y="20790"/>
                  <a:pt x="11944" y="20925"/>
                  <a:pt x="11944" y="20925"/>
                </a:cubicBezTo>
                <a:cubicBezTo>
                  <a:pt x="11944" y="21330"/>
                  <a:pt x="11944" y="21330"/>
                  <a:pt x="11944" y="21330"/>
                </a:cubicBezTo>
                <a:cubicBezTo>
                  <a:pt x="12198" y="21330"/>
                  <a:pt x="12198" y="21330"/>
                  <a:pt x="12198" y="21330"/>
                </a:cubicBezTo>
                <a:lnTo>
                  <a:pt x="12452" y="21330"/>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28" name="Shape">
            <a:extLst>
              <a:ext uri="{FF2B5EF4-FFF2-40B4-BE49-F238E27FC236}">
                <a16:creationId xmlns:a16="http://schemas.microsoft.com/office/drawing/2014/main" id="{A1851957-C022-E3A4-E264-E33DD468F0B5}"/>
              </a:ext>
            </a:extLst>
          </p:cNvPr>
          <p:cNvSpPr/>
          <p:nvPr/>
        </p:nvSpPr>
        <p:spPr>
          <a:xfrm rot="60000">
            <a:off x="10455340" y="5251767"/>
            <a:ext cx="267395" cy="296219"/>
          </a:xfrm>
          <a:custGeom>
            <a:avLst/>
            <a:gdLst/>
            <a:ahLst/>
            <a:cxnLst>
              <a:cxn ang="0">
                <a:pos x="wd2" y="hd2"/>
              </a:cxn>
              <a:cxn ang="5400000">
                <a:pos x="wd2" y="hd2"/>
              </a:cxn>
              <a:cxn ang="10800000">
                <a:pos x="wd2" y="hd2"/>
              </a:cxn>
              <a:cxn ang="16200000">
                <a:pos x="wd2" y="hd2"/>
              </a:cxn>
            </a:cxnLst>
            <a:rect l="0" t="0" r="r" b="b"/>
            <a:pathLst>
              <a:path w="21600" h="21600" extrusionOk="0">
                <a:moveTo>
                  <a:pt x="11631" y="21115"/>
                </a:moveTo>
                <a:cubicBezTo>
                  <a:pt x="11631" y="21115"/>
                  <a:pt x="13015" y="21600"/>
                  <a:pt x="12738" y="21600"/>
                </a:cubicBezTo>
                <a:cubicBezTo>
                  <a:pt x="12738" y="21600"/>
                  <a:pt x="12738" y="21600"/>
                  <a:pt x="12738" y="21357"/>
                </a:cubicBezTo>
                <a:cubicBezTo>
                  <a:pt x="12738" y="21357"/>
                  <a:pt x="12462" y="21600"/>
                  <a:pt x="12462" y="21600"/>
                </a:cubicBezTo>
                <a:cubicBezTo>
                  <a:pt x="12462" y="21600"/>
                  <a:pt x="11908" y="21115"/>
                  <a:pt x="12185" y="21115"/>
                </a:cubicBezTo>
                <a:cubicBezTo>
                  <a:pt x="12185" y="21115"/>
                  <a:pt x="12185" y="20872"/>
                  <a:pt x="12185" y="20872"/>
                </a:cubicBezTo>
                <a:cubicBezTo>
                  <a:pt x="12185" y="20629"/>
                  <a:pt x="11908" y="20387"/>
                  <a:pt x="11908" y="20387"/>
                </a:cubicBezTo>
                <a:cubicBezTo>
                  <a:pt x="12185" y="20144"/>
                  <a:pt x="12185" y="20144"/>
                  <a:pt x="12185" y="20144"/>
                </a:cubicBezTo>
                <a:cubicBezTo>
                  <a:pt x="12185" y="20144"/>
                  <a:pt x="12185" y="19658"/>
                  <a:pt x="12185" y="19658"/>
                </a:cubicBezTo>
                <a:cubicBezTo>
                  <a:pt x="12185" y="19658"/>
                  <a:pt x="12185" y="19416"/>
                  <a:pt x="12185" y="19416"/>
                </a:cubicBezTo>
                <a:cubicBezTo>
                  <a:pt x="12185" y="19416"/>
                  <a:pt x="11908" y="19173"/>
                  <a:pt x="11908" y="19173"/>
                </a:cubicBezTo>
                <a:cubicBezTo>
                  <a:pt x="12185" y="18688"/>
                  <a:pt x="12185" y="18688"/>
                  <a:pt x="12185" y="18688"/>
                </a:cubicBezTo>
                <a:cubicBezTo>
                  <a:pt x="12185" y="18688"/>
                  <a:pt x="12185" y="18445"/>
                  <a:pt x="12185" y="18445"/>
                </a:cubicBezTo>
                <a:cubicBezTo>
                  <a:pt x="12185" y="18202"/>
                  <a:pt x="12185" y="17960"/>
                  <a:pt x="12185" y="17960"/>
                </a:cubicBezTo>
                <a:cubicBezTo>
                  <a:pt x="11631" y="17717"/>
                  <a:pt x="11631" y="17717"/>
                  <a:pt x="11631" y="17717"/>
                </a:cubicBezTo>
                <a:cubicBezTo>
                  <a:pt x="11077" y="17474"/>
                  <a:pt x="11077" y="17474"/>
                  <a:pt x="11077" y="17474"/>
                </a:cubicBezTo>
                <a:cubicBezTo>
                  <a:pt x="10800" y="17231"/>
                  <a:pt x="10800" y="17231"/>
                  <a:pt x="10800" y="17231"/>
                </a:cubicBezTo>
                <a:cubicBezTo>
                  <a:pt x="10800" y="16746"/>
                  <a:pt x="10800" y="16746"/>
                  <a:pt x="10800" y="16746"/>
                </a:cubicBezTo>
                <a:cubicBezTo>
                  <a:pt x="11354" y="16261"/>
                  <a:pt x="11354" y="16261"/>
                  <a:pt x="11354" y="16261"/>
                </a:cubicBezTo>
                <a:cubicBezTo>
                  <a:pt x="11631" y="15775"/>
                  <a:pt x="11631" y="15775"/>
                  <a:pt x="11631" y="15775"/>
                </a:cubicBezTo>
                <a:cubicBezTo>
                  <a:pt x="11631" y="15775"/>
                  <a:pt x="11908" y="15533"/>
                  <a:pt x="11908" y="15533"/>
                </a:cubicBezTo>
                <a:cubicBezTo>
                  <a:pt x="11908" y="15290"/>
                  <a:pt x="11908" y="15047"/>
                  <a:pt x="11908" y="15047"/>
                </a:cubicBezTo>
                <a:cubicBezTo>
                  <a:pt x="11908" y="14562"/>
                  <a:pt x="11908" y="14562"/>
                  <a:pt x="11908" y="14562"/>
                </a:cubicBezTo>
                <a:cubicBezTo>
                  <a:pt x="12185" y="14319"/>
                  <a:pt x="12185" y="14319"/>
                  <a:pt x="12185" y="14319"/>
                </a:cubicBezTo>
                <a:cubicBezTo>
                  <a:pt x="12462" y="14076"/>
                  <a:pt x="12462" y="14076"/>
                  <a:pt x="12462" y="14076"/>
                </a:cubicBezTo>
                <a:cubicBezTo>
                  <a:pt x="12462" y="14076"/>
                  <a:pt x="12738" y="13834"/>
                  <a:pt x="12738" y="13834"/>
                </a:cubicBezTo>
                <a:cubicBezTo>
                  <a:pt x="12738" y="13591"/>
                  <a:pt x="13015" y="13348"/>
                  <a:pt x="13015" y="13348"/>
                </a:cubicBezTo>
                <a:cubicBezTo>
                  <a:pt x="13292" y="12863"/>
                  <a:pt x="13292" y="12863"/>
                  <a:pt x="13292" y="12863"/>
                </a:cubicBezTo>
                <a:cubicBezTo>
                  <a:pt x="13569" y="12378"/>
                  <a:pt x="13569" y="12378"/>
                  <a:pt x="13569" y="12378"/>
                </a:cubicBezTo>
                <a:cubicBezTo>
                  <a:pt x="13846" y="11892"/>
                  <a:pt x="13846" y="11892"/>
                  <a:pt x="13846" y="11892"/>
                </a:cubicBezTo>
                <a:cubicBezTo>
                  <a:pt x="13569" y="11649"/>
                  <a:pt x="13569" y="11649"/>
                  <a:pt x="13569" y="11649"/>
                </a:cubicBezTo>
                <a:cubicBezTo>
                  <a:pt x="13569" y="11649"/>
                  <a:pt x="14677" y="10679"/>
                  <a:pt x="14677" y="10679"/>
                </a:cubicBezTo>
                <a:cubicBezTo>
                  <a:pt x="14677" y="10679"/>
                  <a:pt x="15231" y="10679"/>
                  <a:pt x="15231" y="10679"/>
                </a:cubicBezTo>
                <a:cubicBezTo>
                  <a:pt x="15231" y="10921"/>
                  <a:pt x="15231" y="10921"/>
                  <a:pt x="15231" y="10921"/>
                </a:cubicBezTo>
                <a:cubicBezTo>
                  <a:pt x="15508" y="11164"/>
                  <a:pt x="15508" y="11164"/>
                  <a:pt x="15508" y="11164"/>
                </a:cubicBezTo>
                <a:cubicBezTo>
                  <a:pt x="15508" y="11407"/>
                  <a:pt x="15508" y="11407"/>
                  <a:pt x="15508" y="11407"/>
                </a:cubicBezTo>
                <a:cubicBezTo>
                  <a:pt x="15508" y="11407"/>
                  <a:pt x="15508" y="11649"/>
                  <a:pt x="15508" y="11892"/>
                </a:cubicBezTo>
                <a:cubicBezTo>
                  <a:pt x="15508" y="11892"/>
                  <a:pt x="15508" y="12135"/>
                  <a:pt x="15508" y="12135"/>
                </a:cubicBezTo>
                <a:cubicBezTo>
                  <a:pt x="15508" y="12135"/>
                  <a:pt x="15785" y="12378"/>
                  <a:pt x="15785" y="12378"/>
                </a:cubicBezTo>
                <a:cubicBezTo>
                  <a:pt x="15785" y="12620"/>
                  <a:pt x="16062" y="12863"/>
                  <a:pt x="16062" y="12863"/>
                </a:cubicBezTo>
                <a:cubicBezTo>
                  <a:pt x="16062" y="12863"/>
                  <a:pt x="16062" y="12863"/>
                  <a:pt x="16338" y="12863"/>
                </a:cubicBezTo>
                <a:cubicBezTo>
                  <a:pt x="16338" y="13106"/>
                  <a:pt x="16338" y="13106"/>
                  <a:pt x="16338" y="13106"/>
                </a:cubicBezTo>
                <a:cubicBezTo>
                  <a:pt x="16892" y="12863"/>
                  <a:pt x="16892" y="12863"/>
                  <a:pt x="16892" y="12863"/>
                </a:cubicBezTo>
                <a:cubicBezTo>
                  <a:pt x="17446" y="12378"/>
                  <a:pt x="17446" y="12378"/>
                  <a:pt x="17446" y="12378"/>
                </a:cubicBezTo>
                <a:cubicBezTo>
                  <a:pt x="17446" y="12378"/>
                  <a:pt x="18277" y="12135"/>
                  <a:pt x="18277" y="12135"/>
                </a:cubicBezTo>
                <a:cubicBezTo>
                  <a:pt x="18277" y="12135"/>
                  <a:pt x="18554" y="11649"/>
                  <a:pt x="18554" y="11649"/>
                </a:cubicBezTo>
                <a:cubicBezTo>
                  <a:pt x="18831" y="11649"/>
                  <a:pt x="18831" y="11649"/>
                  <a:pt x="18831" y="11649"/>
                </a:cubicBezTo>
                <a:cubicBezTo>
                  <a:pt x="18831" y="11649"/>
                  <a:pt x="18831" y="11649"/>
                  <a:pt x="18831" y="11649"/>
                </a:cubicBezTo>
                <a:cubicBezTo>
                  <a:pt x="18554" y="11164"/>
                  <a:pt x="19108" y="10679"/>
                  <a:pt x="18831" y="10193"/>
                </a:cubicBezTo>
                <a:cubicBezTo>
                  <a:pt x="18831" y="10193"/>
                  <a:pt x="18554" y="9951"/>
                  <a:pt x="18554" y="9951"/>
                </a:cubicBezTo>
                <a:cubicBezTo>
                  <a:pt x="18554" y="9951"/>
                  <a:pt x="18554" y="9951"/>
                  <a:pt x="18554" y="9951"/>
                </a:cubicBezTo>
                <a:cubicBezTo>
                  <a:pt x="18554" y="9951"/>
                  <a:pt x="18554" y="9951"/>
                  <a:pt x="18554" y="9951"/>
                </a:cubicBezTo>
                <a:cubicBezTo>
                  <a:pt x="18000" y="9465"/>
                  <a:pt x="17169" y="9222"/>
                  <a:pt x="17446" y="9222"/>
                </a:cubicBezTo>
                <a:cubicBezTo>
                  <a:pt x="17723" y="8737"/>
                  <a:pt x="18831" y="8980"/>
                  <a:pt x="19385" y="8737"/>
                </a:cubicBezTo>
                <a:cubicBezTo>
                  <a:pt x="19662" y="8737"/>
                  <a:pt x="19662" y="8252"/>
                  <a:pt x="19938" y="8009"/>
                </a:cubicBezTo>
                <a:cubicBezTo>
                  <a:pt x="20215" y="8009"/>
                  <a:pt x="20769" y="8252"/>
                  <a:pt x="20769" y="7766"/>
                </a:cubicBezTo>
                <a:cubicBezTo>
                  <a:pt x="20769" y="7281"/>
                  <a:pt x="21323" y="7281"/>
                  <a:pt x="21600" y="7524"/>
                </a:cubicBezTo>
                <a:cubicBezTo>
                  <a:pt x="21600" y="7524"/>
                  <a:pt x="21600" y="7524"/>
                  <a:pt x="21600" y="7524"/>
                </a:cubicBezTo>
                <a:cubicBezTo>
                  <a:pt x="21323" y="7038"/>
                  <a:pt x="20492" y="6553"/>
                  <a:pt x="20215" y="6310"/>
                </a:cubicBezTo>
                <a:cubicBezTo>
                  <a:pt x="20215" y="6310"/>
                  <a:pt x="20215" y="6067"/>
                  <a:pt x="19662" y="6067"/>
                </a:cubicBezTo>
                <a:cubicBezTo>
                  <a:pt x="19385" y="6067"/>
                  <a:pt x="18831" y="5582"/>
                  <a:pt x="18831" y="5582"/>
                </a:cubicBezTo>
                <a:cubicBezTo>
                  <a:pt x="18000" y="5582"/>
                  <a:pt x="18000" y="5582"/>
                  <a:pt x="18000" y="5582"/>
                </a:cubicBezTo>
                <a:cubicBezTo>
                  <a:pt x="18000" y="5582"/>
                  <a:pt x="17169" y="4854"/>
                  <a:pt x="17169" y="4854"/>
                </a:cubicBezTo>
                <a:cubicBezTo>
                  <a:pt x="16892" y="4854"/>
                  <a:pt x="16062" y="4611"/>
                  <a:pt x="16062" y="4611"/>
                </a:cubicBezTo>
                <a:cubicBezTo>
                  <a:pt x="16062" y="4126"/>
                  <a:pt x="16062" y="4126"/>
                  <a:pt x="16062" y="4126"/>
                </a:cubicBezTo>
                <a:cubicBezTo>
                  <a:pt x="16062" y="4126"/>
                  <a:pt x="15785" y="4126"/>
                  <a:pt x="15785" y="4126"/>
                </a:cubicBezTo>
                <a:cubicBezTo>
                  <a:pt x="15508" y="4126"/>
                  <a:pt x="15231" y="4369"/>
                  <a:pt x="15231" y="4369"/>
                </a:cubicBezTo>
                <a:cubicBezTo>
                  <a:pt x="14400" y="4611"/>
                  <a:pt x="14400" y="4611"/>
                  <a:pt x="14400" y="4611"/>
                </a:cubicBezTo>
                <a:cubicBezTo>
                  <a:pt x="14400" y="4611"/>
                  <a:pt x="13846" y="4611"/>
                  <a:pt x="13846" y="4611"/>
                </a:cubicBezTo>
                <a:cubicBezTo>
                  <a:pt x="13569" y="4369"/>
                  <a:pt x="13292" y="3883"/>
                  <a:pt x="13292" y="3883"/>
                </a:cubicBezTo>
                <a:cubicBezTo>
                  <a:pt x="13292" y="3883"/>
                  <a:pt x="13292" y="3883"/>
                  <a:pt x="13015" y="3883"/>
                </a:cubicBezTo>
                <a:cubicBezTo>
                  <a:pt x="12738" y="4126"/>
                  <a:pt x="13292" y="4369"/>
                  <a:pt x="12738" y="4126"/>
                </a:cubicBezTo>
                <a:cubicBezTo>
                  <a:pt x="11908" y="3883"/>
                  <a:pt x="11908" y="3883"/>
                  <a:pt x="11908" y="3883"/>
                </a:cubicBezTo>
                <a:cubicBezTo>
                  <a:pt x="11354" y="3398"/>
                  <a:pt x="11354" y="3398"/>
                  <a:pt x="11354" y="3398"/>
                </a:cubicBezTo>
                <a:cubicBezTo>
                  <a:pt x="11077" y="3398"/>
                  <a:pt x="11077" y="3398"/>
                  <a:pt x="11077" y="3398"/>
                </a:cubicBezTo>
                <a:cubicBezTo>
                  <a:pt x="10800" y="3398"/>
                  <a:pt x="10800" y="3398"/>
                  <a:pt x="10800" y="3398"/>
                </a:cubicBezTo>
                <a:cubicBezTo>
                  <a:pt x="10800" y="3398"/>
                  <a:pt x="10523" y="2912"/>
                  <a:pt x="10523" y="2912"/>
                </a:cubicBezTo>
                <a:cubicBezTo>
                  <a:pt x="10523" y="2912"/>
                  <a:pt x="10523" y="2427"/>
                  <a:pt x="10523" y="2427"/>
                </a:cubicBezTo>
                <a:cubicBezTo>
                  <a:pt x="10246" y="2427"/>
                  <a:pt x="9415" y="2184"/>
                  <a:pt x="9415" y="2184"/>
                </a:cubicBezTo>
                <a:cubicBezTo>
                  <a:pt x="9138" y="1699"/>
                  <a:pt x="9138" y="1699"/>
                  <a:pt x="9138" y="1699"/>
                </a:cubicBezTo>
                <a:cubicBezTo>
                  <a:pt x="9138" y="1699"/>
                  <a:pt x="9138" y="1699"/>
                  <a:pt x="9138" y="1699"/>
                </a:cubicBezTo>
                <a:cubicBezTo>
                  <a:pt x="8862" y="1699"/>
                  <a:pt x="8308" y="1456"/>
                  <a:pt x="8308" y="1456"/>
                </a:cubicBezTo>
                <a:cubicBezTo>
                  <a:pt x="8031" y="1213"/>
                  <a:pt x="8031" y="1213"/>
                  <a:pt x="8031" y="1213"/>
                </a:cubicBezTo>
                <a:cubicBezTo>
                  <a:pt x="7200" y="1213"/>
                  <a:pt x="7200" y="1213"/>
                  <a:pt x="7200" y="1213"/>
                </a:cubicBezTo>
                <a:cubicBezTo>
                  <a:pt x="6923" y="728"/>
                  <a:pt x="6923" y="728"/>
                  <a:pt x="6923" y="728"/>
                </a:cubicBezTo>
                <a:cubicBezTo>
                  <a:pt x="6923" y="728"/>
                  <a:pt x="6646" y="485"/>
                  <a:pt x="6646" y="485"/>
                </a:cubicBezTo>
                <a:cubicBezTo>
                  <a:pt x="6923" y="485"/>
                  <a:pt x="6923" y="0"/>
                  <a:pt x="6923" y="0"/>
                </a:cubicBezTo>
                <a:cubicBezTo>
                  <a:pt x="6369" y="0"/>
                  <a:pt x="6369" y="0"/>
                  <a:pt x="6369" y="0"/>
                </a:cubicBezTo>
                <a:cubicBezTo>
                  <a:pt x="6369" y="0"/>
                  <a:pt x="5815" y="243"/>
                  <a:pt x="5815" y="243"/>
                </a:cubicBezTo>
                <a:cubicBezTo>
                  <a:pt x="5815" y="243"/>
                  <a:pt x="5538" y="485"/>
                  <a:pt x="5538" y="485"/>
                </a:cubicBezTo>
                <a:cubicBezTo>
                  <a:pt x="5262" y="485"/>
                  <a:pt x="5262" y="485"/>
                  <a:pt x="5262" y="485"/>
                </a:cubicBezTo>
                <a:cubicBezTo>
                  <a:pt x="4985" y="243"/>
                  <a:pt x="4985" y="243"/>
                  <a:pt x="4985" y="243"/>
                </a:cubicBezTo>
                <a:cubicBezTo>
                  <a:pt x="4708" y="0"/>
                  <a:pt x="4708" y="0"/>
                  <a:pt x="4708" y="0"/>
                </a:cubicBezTo>
                <a:cubicBezTo>
                  <a:pt x="4154" y="485"/>
                  <a:pt x="4154" y="485"/>
                  <a:pt x="4154" y="485"/>
                </a:cubicBezTo>
                <a:cubicBezTo>
                  <a:pt x="3877" y="728"/>
                  <a:pt x="3877" y="728"/>
                  <a:pt x="3877" y="728"/>
                </a:cubicBezTo>
                <a:cubicBezTo>
                  <a:pt x="3877" y="728"/>
                  <a:pt x="3877" y="971"/>
                  <a:pt x="3877" y="971"/>
                </a:cubicBezTo>
                <a:cubicBezTo>
                  <a:pt x="3877" y="971"/>
                  <a:pt x="4431" y="971"/>
                  <a:pt x="4431" y="971"/>
                </a:cubicBezTo>
                <a:cubicBezTo>
                  <a:pt x="4431" y="1456"/>
                  <a:pt x="4431" y="1456"/>
                  <a:pt x="4431" y="1456"/>
                </a:cubicBezTo>
                <a:cubicBezTo>
                  <a:pt x="4431" y="1456"/>
                  <a:pt x="4431" y="1456"/>
                  <a:pt x="4708" y="1456"/>
                </a:cubicBezTo>
                <a:cubicBezTo>
                  <a:pt x="4708" y="1456"/>
                  <a:pt x="4985" y="1699"/>
                  <a:pt x="4985" y="1699"/>
                </a:cubicBezTo>
                <a:cubicBezTo>
                  <a:pt x="5262" y="1942"/>
                  <a:pt x="5262" y="1942"/>
                  <a:pt x="5262" y="1942"/>
                </a:cubicBezTo>
                <a:cubicBezTo>
                  <a:pt x="5262" y="2427"/>
                  <a:pt x="5262" y="2427"/>
                  <a:pt x="5262" y="2427"/>
                </a:cubicBezTo>
                <a:cubicBezTo>
                  <a:pt x="5815" y="2670"/>
                  <a:pt x="5815" y="2670"/>
                  <a:pt x="5815" y="2670"/>
                </a:cubicBezTo>
                <a:cubicBezTo>
                  <a:pt x="5815" y="3155"/>
                  <a:pt x="5815" y="3155"/>
                  <a:pt x="5815" y="3155"/>
                </a:cubicBezTo>
                <a:cubicBezTo>
                  <a:pt x="5538" y="3398"/>
                  <a:pt x="5538" y="3398"/>
                  <a:pt x="5538" y="3398"/>
                </a:cubicBezTo>
                <a:cubicBezTo>
                  <a:pt x="5262" y="3640"/>
                  <a:pt x="5262" y="3640"/>
                  <a:pt x="5262" y="3640"/>
                </a:cubicBezTo>
                <a:cubicBezTo>
                  <a:pt x="4708" y="3640"/>
                  <a:pt x="4708" y="3640"/>
                  <a:pt x="4708" y="3640"/>
                </a:cubicBezTo>
                <a:cubicBezTo>
                  <a:pt x="4708" y="3398"/>
                  <a:pt x="4708" y="3398"/>
                  <a:pt x="4708" y="3398"/>
                </a:cubicBezTo>
                <a:cubicBezTo>
                  <a:pt x="4431" y="2912"/>
                  <a:pt x="4431" y="2912"/>
                  <a:pt x="4431" y="2912"/>
                </a:cubicBezTo>
                <a:cubicBezTo>
                  <a:pt x="4154" y="2670"/>
                  <a:pt x="4154" y="2670"/>
                  <a:pt x="4154" y="2670"/>
                </a:cubicBezTo>
                <a:cubicBezTo>
                  <a:pt x="3323" y="2912"/>
                  <a:pt x="3323" y="2912"/>
                  <a:pt x="3323" y="2912"/>
                </a:cubicBezTo>
                <a:cubicBezTo>
                  <a:pt x="3323" y="3398"/>
                  <a:pt x="3323" y="3398"/>
                  <a:pt x="3323" y="3398"/>
                </a:cubicBezTo>
                <a:cubicBezTo>
                  <a:pt x="1938" y="4369"/>
                  <a:pt x="1938" y="4369"/>
                  <a:pt x="1938" y="4369"/>
                </a:cubicBezTo>
                <a:cubicBezTo>
                  <a:pt x="2215" y="4854"/>
                  <a:pt x="2215" y="4854"/>
                  <a:pt x="2215" y="4854"/>
                </a:cubicBezTo>
                <a:cubicBezTo>
                  <a:pt x="1662" y="5339"/>
                  <a:pt x="1662" y="5339"/>
                  <a:pt x="1662" y="5339"/>
                </a:cubicBezTo>
                <a:cubicBezTo>
                  <a:pt x="1662" y="6067"/>
                  <a:pt x="1662" y="6067"/>
                  <a:pt x="1662" y="6067"/>
                </a:cubicBezTo>
                <a:cubicBezTo>
                  <a:pt x="1938" y="6796"/>
                  <a:pt x="1938" y="6796"/>
                  <a:pt x="1938" y="6796"/>
                </a:cubicBezTo>
                <a:cubicBezTo>
                  <a:pt x="1938" y="7281"/>
                  <a:pt x="1938" y="7281"/>
                  <a:pt x="1938" y="7281"/>
                </a:cubicBezTo>
                <a:cubicBezTo>
                  <a:pt x="831" y="7524"/>
                  <a:pt x="831" y="7524"/>
                  <a:pt x="831" y="7524"/>
                </a:cubicBezTo>
                <a:cubicBezTo>
                  <a:pt x="0" y="7766"/>
                  <a:pt x="0" y="7766"/>
                  <a:pt x="0" y="7766"/>
                </a:cubicBezTo>
                <a:cubicBezTo>
                  <a:pt x="0" y="8494"/>
                  <a:pt x="0" y="8494"/>
                  <a:pt x="0" y="8494"/>
                </a:cubicBezTo>
                <a:cubicBezTo>
                  <a:pt x="0" y="8737"/>
                  <a:pt x="0" y="8737"/>
                  <a:pt x="0" y="8737"/>
                </a:cubicBezTo>
                <a:cubicBezTo>
                  <a:pt x="831" y="9708"/>
                  <a:pt x="831" y="9708"/>
                  <a:pt x="831" y="9708"/>
                </a:cubicBezTo>
                <a:cubicBezTo>
                  <a:pt x="554" y="9951"/>
                  <a:pt x="554" y="9951"/>
                  <a:pt x="554" y="9951"/>
                </a:cubicBezTo>
                <a:cubicBezTo>
                  <a:pt x="277" y="10193"/>
                  <a:pt x="277" y="10193"/>
                  <a:pt x="277" y="10193"/>
                </a:cubicBezTo>
                <a:cubicBezTo>
                  <a:pt x="1108" y="11164"/>
                  <a:pt x="1108" y="11164"/>
                  <a:pt x="1108" y="11164"/>
                </a:cubicBezTo>
                <a:cubicBezTo>
                  <a:pt x="1385" y="11407"/>
                  <a:pt x="1385" y="11407"/>
                  <a:pt x="1385" y="11407"/>
                </a:cubicBezTo>
                <a:cubicBezTo>
                  <a:pt x="1938" y="11407"/>
                  <a:pt x="1938" y="11407"/>
                  <a:pt x="1938" y="11407"/>
                </a:cubicBezTo>
                <a:cubicBezTo>
                  <a:pt x="1938" y="11892"/>
                  <a:pt x="1938" y="11892"/>
                  <a:pt x="1938" y="11892"/>
                </a:cubicBezTo>
                <a:cubicBezTo>
                  <a:pt x="1938" y="12135"/>
                  <a:pt x="1938" y="12135"/>
                  <a:pt x="1938" y="12135"/>
                </a:cubicBezTo>
                <a:cubicBezTo>
                  <a:pt x="1938" y="12620"/>
                  <a:pt x="1938" y="12620"/>
                  <a:pt x="1938" y="12620"/>
                </a:cubicBezTo>
                <a:cubicBezTo>
                  <a:pt x="1385" y="13106"/>
                  <a:pt x="1385" y="13106"/>
                  <a:pt x="1385" y="13106"/>
                </a:cubicBezTo>
                <a:cubicBezTo>
                  <a:pt x="1662" y="13591"/>
                  <a:pt x="1662" y="13591"/>
                  <a:pt x="1662" y="13591"/>
                </a:cubicBezTo>
                <a:cubicBezTo>
                  <a:pt x="1108" y="13348"/>
                  <a:pt x="1108" y="13348"/>
                  <a:pt x="1108" y="13348"/>
                </a:cubicBezTo>
                <a:cubicBezTo>
                  <a:pt x="831" y="13834"/>
                  <a:pt x="831" y="13834"/>
                  <a:pt x="831" y="13834"/>
                </a:cubicBezTo>
                <a:cubicBezTo>
                  <a:pt x="1108" y="14076"/>
                  <a:pt x="1108" y="14076"/>
                  <a:pt x="1108" y="14076"/>
                </a:cubicBezTo>
                <a:cubicBezTo>
                  <a:pt x="831" y="14319"/>
                  <a:pt x="831" y="14319"/>
                  <a:pt x="831" y="14319"/>
                </a:cubicBezTo>
                <a:cubicBezTo>
                  <a:pt x="1385" y="14804"/>
                  <a:pt x="1385" y="14804"/>
                  <a:pt x="1385" y="14804"/>
                </a:cubicBezTo>
                <a:cubicBezTo>
                  <a:pt x="2492" y="15047"/>
                  <a:pt x="2492" y="15047"/>
                  <a:pt x="2492" y="15047"/>
                </a:cubicBezTo>
                <a:cubicBezTo>
                  <a:pt x="3046" y="14804"/>
                  <a:pt x="3046" y="14804"/>
                  <a:pt x="3046" y="14804"/>
                </a:cubicBezTo>
                <a:cubicBezTo>
                  <a:pt x="3323" y="14562"/>
                  <a:pt x="3323" y="14562"/>
                  <a:pt x="3323" y="14562"/>
                </a:cubicBezTo>
                <a:cubicBezTo>
                  <a:pt x="3046" y="14319"/>
                  <a:pt x="3046" y="14319"/>
                  <a:pt x="3046" y="14319"/>
                </a:cubicBezTo>
                <a:cubicBezTo>
                  <a:pt x="3046" y="14319"/>
                  <a:pt x="3046" y="14076"/>
                  <a:pt x="3323" y="14076"/>
                </a:cubicBezTo>
                <a:cubicBezTo>
                  <a:pt x="3323" y="13834"/>
                  <a:pt x="3600" y="13834"/>
                  <a:pt x="3600" y="13834"/>
                </a:cubicBezTo>
                <a:cubicBezTo>
                  <a:pt x="3600" y="14076"/>
                  <a:pt x="3600" y="14076"/>
                  <a:pt x="3600" y="14076"/>
                </a:cubicBezTo>
                <a:cubicBezTo>
                  <a:pt x="4431" y="14076"/>
                  <a:pt x="4431" y="14076"/>
                  <a:pt x="4431" y="14076"/>
                </a:cubicBezTo>
                <a:cubicBezTo>
                  <a:pt x="4431" y="14562"/>
                  <a:pt x="4431" y="14562"/>
                  <a:pt x="4431" y="14562"/>
                </a:cubicBezTo>
                <a:cubicBezTo>
                  <a:pt x="4154" y="14804"/>
                  <a:pt x="4154" y="14804"/>
                  <a:pt x="4154" y="14804"/>
                </a:cubicBezTo>
                <a:cubicBezTo>
                  <a:pt x="3877" y="14562"/>
                  <a:pt x="3877" y="14562"/>
                  <a:pt x="3877" y="14562"/>
                </a:cubicBezTo>
                <a:cubicBezTo>
                  <a:pt x="3877" y="14562"/>
                  <a:pt x="3877" y="14804"/>
                  <a:pt x="3877" y="14804"/>
                </a:cubicBezTo>
                <a:cubicBezTo>
                  <a:pt x="3877" y="14804"/>
                  <a:pt x="3877" y="15533"/>
                  <a:pt x="3877" y="15533"/>
                </a:cubicBezTo>
                <a:cubicBezTo>
                  <a:pt x="3877" y="15533"/>
                  <a:pt x="3877" y="15775"/>
                  <a:pt x="3600" y="15533"/>
                </a:cubicBezTo>
                <a:cubicBezTo>
                  <a:pt x="3600" y="15533"/>
                  <a:pt x="3323" y="15290"/>
                  <a:pt x="3323" y="15290"/>
                </a:cubicBezTo>
                <a:cubicBezTo>
                  <a:pt x="2492" y="15047"/>
                  <a:pt x="2492" y="15047"/>
                  <a:pt x="2492" y="15047"/>
                </a:cubicBezTo>
                <a:cubicBezTo>
                  <a:pt x="2215" y="15290"/>
                  <a:pt x="2215" y="15290"/>
                  <a:pt x="2215" y="15290"/>
                </a:cubicBezTo>
                <a:cubicBezTo>
                  <a:pt x="2215" y="15290"/>
                  <a:pt x="2215" y="15533"/>
                  <a:pt x="2215" y="15775"/>
                </a:cubicBezTo>
                <a:cubicBezTo>
                  <a:pt x="2492" y="15775"/>
                  <a:pt x="2769" y="15775"/>
                  <a:pt x="2769" y="15775"/>
                </a:cubicBezTo>
                <a:cubicBezTo>
                  <a:pt x="2769" y="15775"/>
                  <a:pt x="3323" y="15775"/>
                  <a:pt x="3323" y="15775"/>
                </a:cubicBezTo>
                <a:cubicBezTo>
                  <a:pt x="3323" y="15775"/>
                  <a:pt x="3323" y="15775"/>
                  <a:pt x="3600" y="15775"/>
                </a:cubicBezTo>
                <a:cubicBezTo>
                  <a:pt x="3600" y="15775"/>
                  <a:pt x="4154" y="15775"/>
                  <a:pt x="4154" y="15775"/>
                </a:cubicBezTo>
                <a:cubicBezTo>
                  <a:pt x="4154" y="16261"/>
                  <a:pt x="4154" y="16261"/>
                  <a:pt x="4154" y="16261"/>
                </a:cubicBezTo>
                <a:cubicBezTo>
                  <a:pt x="4708" y="16746"/>
                  <a:pt x="4708" y="16746"/>
                  <a:pt x="4708" y="16746"/>
                </a:cubicBezTo>
                <a:cubicBezTo>
                  <a:pt x="5815" y="16746"/>
                  <a:pt x="5815" y="16746"/>
                  <a:pt x="5815" y="16746"/>
                </a:cubicBezTo>
                <a:cubicBezTo>
                  <a:pt x="6092" y="16746"/>
                  <a:pt x="6092" y="16746"/>
                  <a:pt x="6092" y="16746"/>
                </a:cubicBezTo>
                <a:cubicBezTo>
                  <a:pt x="6923" y="17231"/>
                  <a:pt x="6923" y="17231"/>
                  <a:pt x="6923" y="17231"/>
                </a:cubicBezTo>
                <a:cubicBezTo>
                  <a:pt x="6923" y="17231"/>
                  <a:pt x="7200" y="17717"/>
                  <a:pt x="7477" y="17717"/>
                </a:cubicBezTo>
                <a:cubicBezTo>
                  <a:pt x="7477" y="17717"/>
                  <a:pt x="7754" y="18202"/>
                  <a:pt x="7754" y="18202"/>
                </a:cubicBezTo>
                <a:cubicBezTo>
                  <a:pt x="8308" y="18202"/>
                  <a:pt x="8308" y="18202"/>
                  <a:pt x="8308" y="18202"/>
                </a:cubicBezTo>
                <a:cubicBezTo>
                  <a:pt x="8585" y="18202"/>
                  <a:pt x="8585" y="18202"/>
                  <a:pt x="8585" y="18202"/>
                </a:cubicBezTo>
                <a:cubicBezTo>
                  <a:pt x="8585" y="18202"/>
                  <a:pt x="8862" y="18445"/>
                  <a:pt x="8862" y="18445"/>
                </a:cubicBezTo>
                <a:cubicBezTo>
                  <a:pt x="8585" y="18688"/>
                  <a:pt x="8585" y="18688"/>
                  <a:pt x="8585" y="18688"/>
                </a:cubicBezTo>
                <a:cubicBezTo>
                  <a:pt x="8862" y="19173"/>
                  <a:pt x="8862" y="19173"/>
                  <a:pt x="8862" y="19173"/>
                </a:cubicBezTo>
                <a:cubicBezTo>
                  <a:pt x="9415" y="19173"/>
                  <a:pt x="9415" y="19173"/>
                  <a:pt x="9415" y="19173"/>
                </a:cubicBezTo>
                <a:cubicBezTo>
                  <a:pt x="9415" y="19173"/>
                  <a:pt x="9415" y="19173"/>
                  <a:pt x="9415" y="19416"/>
                </a:cubicBezTo>
                <a:cubicBezTo>
                  <a:pt x="9415" y="19416"/>
                  <a:pt x="9692" y="19901"/>
                  <a:pt x="9692" y="19901"/>
                </a:cubicBezTo>
                <a:cubicBezTo>
                  <a:pt x="9692" y="20144"/>
                  <a:pt x="9692" y="20144"/>
                  <a:pt x="9692" y="20144"/>
                </a:cubicBezTo>
                <a:cubicBezTo>
                  <a:pt x="9692" y="20144"/>
                  <a:pt x="9969" y="20144"/>
                  <a:pt x="9969" y="20387"/>
                </a:cubicBezTo>
                <a:cubicBezTo>
                  <a:pt x="9969" y="20387"/>
                  <a:pt x="9969" y="20387"/>
                  <a:pt x="9969" y="20629"/>
                </a:cubicBezTo>
                <a:cubicBezTo>
                  <a:pt x="10246" y="20629"/>
                  <a:pt x="10800" y="20629"/>
                  <a:pt x="10800" y="20629"/>
                </a:cubicBezTo>
                <a:cubicBezTo>
                  <a:pt x="11077" y="20872"/>
                  <a:pt x="11077" y="20872"/>
                  <a:pt x="11077" y="20872"/>
                </a:cubicBezTo>
                <a:cubicBezTo>
                  <a:pt x="11354" y="21115"/>
                  <a:pt x="11354" y="21115"/>
                  <a:pt x="11354" y="21115"/>
                </a:cubicBezTo>
                <a:lnTo>
                  <a:pt x="11631" y="21115"/>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30" name="Shape">
            <a:extLst>
              <a:ext uri="{FF2B5EF4-FFF2-40B4-BE49-F238E27FC236}">
                <a16:creationId xmlns:a16="http://schemas.microsoft.com/office/drawing/2014/main" id="{18BB3629-C6E4-93E1-0168-D01CEB41B3C0}"/>
              </a:ext>
            </a:extLst>
          </p:cNvPr>
          <p:cNvSpPr/>
          <p:nvPr/>
        </p:nvSpPr>
        <p:spPr>
          <a:xfrm rot="60000">
            <a:off x="10764953" y="5398109"/>
            <a:ext cx="365386" cy="310708"/>
          </a:xfrm>
          <a:custGeom>
            <a:avLst/>
            <a:gdLst/>
            <a:ahLst/>
            <a:cxnLst>
              <a:cxn ang="0">
                <a:pos x="wd2" y="hd2"/>
              </a:cxn>
              <a:cxn ang="5400000">
                <a:pos x="wd2" y="hd2"/>
              </a:cxn>
              <a:cxn ang="10800000">
                <a:pos x="wd2" y="hd2"/>
              </a:cxn>
              <a:cxn ang="16200000">
                <a:pos x="wd2" y="hd2"/>
              </a:cxn>
            </a:cxnLst>
            <a:rect l="0" t="0" r="r" b="b"/>
            <a:pathLst>
              <a:path w="21600" h="21600" extrusionOk="0">
                <a:moveTo>
                  <a:pt x="4279" y="20903"/>
                </a:moveTo>
                <a:cubicBezTo>
                  <a:pt x="4279" y="20903"/>
                  <a:pt x="4075" y="20903"/>
                  <a:pt x="3872" y="20903"/>
                </a:cubicBezTo>
                <a:cubicBezTo>
                  <a:pt x="3668" y="20903"/>
                  <a:pt x="3464" y="21368"/>
                  <a:pt x="3260" y="21368"/>
                </a:cubicBezTo>
                <a:cubicBezTo>
                  <a:pt x="3260" y="21368"/>
                  <a:pt x="3260" y="21368"/>
                  <a:pt x="3260" y="21135"/>
                </a:cubicBezTo>
                <a:cubicBezTo>
                  <a:pt x="3260" y="20903"/>
                  <a:pt x="3260" y="20903"/>
                  <a:pt x="3057" y="20671"/>
                </a:cubicBezTo>
                <a:cubicBezTo>
                  <a:pt x="3057" y="20439"/>
                  <a:pt x="3057" y="19974"/>
                  <a:pt x="2853" y="19742"/>
                </a:cubicBezTo>
                <a:cubicBezTo>
                  <a:pt x="2649" y="19510"/>
                  <a:pt x="2649" y="19277"/>
                  <a:pt x="2649" y="19277"/>
                </a:cubicBezTo>
                <a:cubicBezTo>
                  <a:pt x="2649" y="19277"/>
                  <a:pt x="2242" y="19277"/>
                  <a:pt x="2038" y="19277"/>
                </a:cubicBezTo>
                <a:cubicBezTo>
                  <a:pt x="2038" y="19277"/>
                  <a:pt x="1834" y="19277"/>
                  <a:pt x="1834" y="19277"/>
                </a:cubicBezTo>
                <a:cubicBezTo>
                  <a:pt x="1834" y="19277"/>
                  <a:pt x="1630" y="18813"/>
                  <a:pt x="1834" y="18813"/>
                </a:cubicBezTo>
                <a:cubicBezTo>
                  <a:pt x="1834" y="18581"/>
                  <a:pt x="1630" y="18348"/>
                  <a:pt x="1426" y="18116"/>
                </a:cubicBezTo>
                <a:cubicBezTo>
                  <a:pt x="1426" y="18116"/>
                  <a:pt x="1019" y="17419"/>
                  <a:pt x="1019" y="17419"/>
                </a:cubicBezTo>
                <a:cubicBezTo>
                  <a:pt x="1019" y="17419"/>
                  <a:pt x="815" y="17419"/>
                  <a:pt x="815" y="17187"/>
                </a:cubicBezTo>
                <a:cubicBezTo>
                  <a:pt x="815" y="16955"/>
                  <a:pt x="815" y="16723"/>
                  <a:pt x="815" y="16723"/>
                </a:cubicBezTo>
                <a:cubicBezTo>
                  <a:pt x="611" y="16258"/>
                  <a:pt x="611" y="16258"/>
                  <a:pt x="611" y="16258"/>
                </a:cubicBezTo>
                <a:cubicBezTo>
                  <a:pt x="611" y="16258"/>
                  <a:pt x="1019" y="16026"/>
                  <a:pt x="1019" y="15794"/>
                </a:cubicBezTo>
                <a:cubicBezTo>
                  <a:pt x="1019" y="15794"/>
                  <a:pt x="1223" y="15561"/>
                  <a:pt x="1019" y="15329"/>
                </a:cubicBezTo>
                <a:cubicBezTo>
                  <a:pt x="1019" y="15097"/>
                  <a:pt x="611" y="14865"/>
                  <a:pt x="611" y="14865"/>
                </a:cubicBezTo>
                <a:cubicBezTo>
                  <a:pt x="408" y="14632"/>
                  <a:pt x="204" y="14400"/>
                  <a:pt x="0" y="14168"/>
                </a:cubicBezTo>
                <a:cubicBezTo>
                  <a:pt x="0" y="13935"/>
                  <a:pt x="0" y="13703"/>
                  <a:pt x="0" y="13703"/>
                </a:cubicBezTo>
                <a:cubicBezTo>
                  <a:pt x="0" y="13703"/>
                  <a:pt x="0" y="13471"/>
                  <a:pt x="204" y="13471"/>
                </a:cubicBezTo>
                <a:cubicBezTo>
                  <a:pt x="408" y="13239"/>
                  <a:pt x="611" y="13239"/>
                  <a:pt x="611" y="13006"/>
                </a:cubicBezTo>
                <a:cubicBezTo>
                  <a:pt x="611" y="13006"/>
                  <a:pt x="815" y="13006"/>
                  <a:pt x="815" y="12774"/>
                </a:cubicBezTo>
                <a:cubicBezTo>
                  <a:pt x="611" y="12542"/>
                  <a:pt x="408" y="12310"/>
                  <a:pt x="408" y="12310"/>
                </a:cubicBezTo>
                <a:cubicBezTo>
                  <a:pt x="611" y="11613"/>
                  <a:pt x="611" y="11613"/>
                  <a:pt x="611" y="11613"/>
                </a:cubicBezTo>
                <a:cubicBezTo>
                  <a:pt x="408" y="11381"/>
                  <a:pt x="408" y="11381"/>
                  <a:pt x="408" y="11381"/>
                </a:cubicBezTo>
                <a:cubicBezTo>
                  <a:pt x="408" y="10452"/>
                  <a:pt x="408" y="10452"/>
                  <a:pt x="408" y="10452"/>
                </a:cubicBezTo>
                <a:cubicBezTo>
                  <a:pt x="408" y="10219"/>
                  <a:pt x="408" y="10219"/>
                  <a:pt x="408" y="10219"/>
                </a:cubicBezTo>
                <a:cubicBezTo>
                  <a:pt x="408" y="10219"/>
                  <a:pt x="611" y="9755"/>
                  <a:pt x="611" y="9755"/>
                </a:cubicBezTo>
                <a:cubicBezTo>
                  <a:pt x="611" y="9523"/>
                  <a:pt x="611" y="9058"/>
                  <a:pt x="611" y="9058"/>
                </a:cubicBezTo>
                <a:cubicBezTo>
                  <a:pt x="611" y="9058"/>
                  <a:pt x="611" y="9058"/>
                  <a:pt x="611" y="9058"/>
                </a:cubicBezTo>
                <a:cubicBezTo>
                  <a:pt x="1019" y="9290"/>
                  <a:pt x="1630" y="9058"/>
                  <a:pt x="1834" y="9058"/>
                </a:cubicBezTo>
                <a:cubicBezTo>
                  <a:pt x="2242" y="9058"/>
                  <a:pt x="2242" y="8361"/>
                  <a:pt x="2038" y="7665"/>
                </a:cubicBezTo>
                <a:cubicBezTo>
                  <a:pt x="2038" y="7200"/>
                  <a:pt x="2242" y="6735"/>
                  <a:pt x="2242" y="6271"/>
                </a:cubicBezTo>
                <a:cubicBezTo>
                  <a:pt x="2445" y="5806"/>
                  <a:pt x="3057" y="5574"/>
                  <a:pt x="3668" y="5110"/>
                </a:cubicBezTo>
                <a:cubicBezTo>
                  <a:pt x="4075" y="4645"/>
                  <a:pt x="4075" y="4181"/>
                  <a:pt x="4687" y="4181"/>
                </a:cubicBezTo>
                <a:cubicBezTo>
                  <a:pt x="4687" y="4181"/>
                  <a:pt x="4891" y="4181"/>
                  <a:pt x="5094" y="4413"/>
                </a:cubicBezTo>
                <a:cubicBezTo>
                  <a:pt x="5094" y="4413"/>
                  <a:pt x="5094" y="4645"/>
                  <a:pt x="5298" y="4877"/>
                </a:cubicBezTo>
                <a:cubicBezTo>
                  <a:pt x="5298" y="4877"/>
                  <a:pt x="5298" y="4877"/>
                  <a:pt x="5502" y="4877"/>
                </a:cubicBezTo>
                <a:cubicBezTo>
                  <a:pt x="5909" y="5574"/>
                  <a:pt x="6317" y="6039"/>
                  <a:pt x="6317" y="4181"/>
                </a:cubicBezTo>
                <a:cubicBezTo>
                  <a:pt x="6521" y="2555"/>
                  <a:pt x="7540" y="3019"/>
                  <a:pt x="8355" y="2555"/>
                </a:cubicBezTo>
                <a:cubicBezTo>
                  <a:pt x="8355" y="2555"/>
                  <a:pt x="8355" y="2555"/>
                  <a:pt x="8558" y="2323"/>
                </a:cubicBezTo>
                <a:cubicBezTo>
                  <a:pt x="8762" y="2555"/>
                  <a:pt x="8966" y="2555"/>
                  <a:pt x="9170" y="2555"/>
                </a:cubicBezTo>
                <a:cubicBezTo>
                  <a:pt x="9374" y="2555"/>
                  <a:pt x="9374" y="2555"/>
                  <a:pt x="9374" y="2555"/>
                </a:cubicBezTo>
                <a:cubicBezTo>
                  <a:pt x="9374" y="2555"/>
                  <a:pt x="9985" y="1626"/>
                  <a:pt x="9985" y="1626"/>
                </a:cubicBezTo>
                <a:cubicBezTo>
                  <a:pt x="10189" y="1626"/>
                  <a:pt x="10596" y="1394"/>
                  <a:pt x="10596" y="1394"/>
                </a:cubicBezTo>
                <a:cubicBezTo>
                  <a:pt x="11004" y="697"/>
                  <a:pt x="11004" y="697"/>
                  <a:pt x="11004" y="697"/>
                </a:cubicBezTo>
                <a:cubicBezTo>
                  <a:pt x="11004" y="697"/>
                  <a:pt x="11411" y="929"/>
                  <a:pt x="11615" y="929"/>
                </a:cubicBezTo>
                <a:cubicBezTo>
                  <a:pt x="11819" y="929"/>
                  <a:pt x="12023" y="929"/>
                  <a:pt x="12430" y="929"/>
                </a:cubicBezTo>
                <a:cubicBezTo>
                  <a:pt x="12634" y="697"/>
                  <a:pt x="12634" y="697"/>
                  <a:pt x="12634" y="697"/>
                </a:cubicBezTo>
                <a:cubicBezTo>
                  <a:pt x="12634" y="697"/>
                  <a:pt x="13042" y="232"/>
                  <a:pt x="13449" y="232"/>
                </a:cubicBezTo>
                <a:cubicBezTo>
                  <a:pt x="13857" y="0"/>
                  <a:pt x="13857" y="232"/>
                  <a:pt x="13857" y="232"/>
                </a:cubicBezTo>
                <a:cubicBezTo>
                  <a:pt x="13857" y="232"/>
                  <a:pt x="14468" y="232"/>
                  <a:pt x="14875" y="232"/>
                </a:cubicBezTo>
                <a:cubicBezTo>
                  <a:pt x="14875" y="232"/>
                  <a:pt x="14875" y="0"/>
                  <a:pt x="14875" y="0"/>
                </a:cubicBezTo>
                <a:cubicBezTo>
                  <a:pt x="15487" y="465"/>
                  <a:pt x="15487" y="1161"/>
                  <a:pt x="16098" y="1858"/>
                </a:cubicBezTo>
                <a:cubicBezTo>
                  <a:pt x="16913" y="2787"/>
                  <a:pt x="17728" y="2555"/>
                  <a:pt x="19155" y="3484"/>
                </a:cubicBezTo>
                <a:cubicBezTo>
                  <a:pt x="19155" y="3716"/>
                  <a:pt x="19970" y="4413"/>
                  <a:pt x="20174" y="5110"/>
                </a:cubicBezTo>
                <a:cubicBezTo>
                  <a:pt x="20377" y="6039"/>
                  <a:pt x="21192" y="6039"/>
                  <a:pt x="21396" y="6968"/>
                </a:cubicBezTo>
                <a:cubicBezTo>
                  <a:pt x="21396" y="7665"/>
                  <a:pt x="20989" y="7897"/>
                  <a:pt x="20989" y="8594"/>
                </a:cubicBezTo>
                <a:cubicBezTo>
                  <a:pt x="20989" y="9290"/>
                  <a:pt x="21396" y="10916"/>
                  <a:pt x="21600" y="11148"/>
                </a:cubicBezTo>
                <a:cubicBezTo>
                  <a:pt x="21600" y="11148"/>
                  <a:pt x="21600" y="11381"/>
                  <a:pt x="21600" y="11381"/>
                </a:cubicBezTo>
                <a:cubicBezTo>
                  <a:pt x="19766" y="11845"/>
                  <a:pt x="19766" y="11845"/>
                  <a:pt x="19766" y="11845"/>
                </a:cubicBezTo>
                <a:cubicBezTo>
                  <a:pt x="19970" y="13935"/>
                  <a:pt x="19970" y="13935"/>
                  <a:pt x="19970" y="13935"/>
                </a:cubicBezTo>
                <a:cubicBezTo>
                  <a:pt x="18951" y="14865"/>
                  <a:pt x="18951" y="14865"/>
                  <a:pt x="18951" y="14865"/>
                </a:cubicBezTo>
                <a:cubicBezTo>
                  <a:pt x="18951" y="14865"/>
                  <a:pt x="16506" y="15329"/>
                  <a:pt x="16302" y="15329"/>
                </a:cubicBezTo>
                <a:cubicBezTo>
                  <a:pt x="16098" y="15329"/>
                  <a:pt x="15079" y="15561"/>
                  <a:pt x="14672" y="15794"/>
                </a:cubicBezTo>
                <a:cubicBezTo>
                  <a:pt x="14264" y="15794"/>
                  <a:pt x="13653" y="16258"/>
                  <a:pt x="13449" y="16258"/>
                </a:cubicBezTo>
                <a:cubicBezTo>
                  <a:pt x="13042" y="16490"/>
                  <a:pt x="12838" y="17652"/>
                  <a:pt x="12838" y="17652"/>
                </a:cubicBezTo>
                <a:cubicBezTo>
                  <a:pt x="12838" y="17652"/>
                  <a:pt x="12226" y="18581"/>
                  <a:pt x="12023" y="18813"/>
                </a:cubicBezTo>
                <a:cubicBezTo>
                  <a:pt x="11819" y="19045"/>
                  <a:pt x="10800" y="19742"/>
                  <a:pt x="10800" y="19742"/>
                </a:cubicBezTo>
                <a:cubicBezTo>
                  <a:pt x="10800" y="19742"/>
                  <a:pt x="9781" y="19742"/>
                  <a:pt x="9577" y="19742"/>
                </a:cubicBezTo>
                <a:cubicBezTo>
                  <a:pt x="9170" y="19742"/>
                  <a:pt x="8762" y="20206"/>
                  <a:pt x="8355" y="20206"/>
                </a:cubicBezTo>
                <a:cubicBezTo>
                  <a:pt x="7743" y="20439"/>
                  <a:pt x="7336" y="20671"/>
                  <a:pt x="7132" y="20671"/>
                </a:cubicBezTo>
                <a:cubicBezTo>
                  <a:pt x="6928" y="20671"/>
                  <a:pt x="5909" y="20903"/>
                  <a:pt x="5909" y="20903"/>
                </a:cubicBezTo>
                <a:cubicBezTo>
                  <a:pt x="5909" y="21600"/>
                  <a:pt x="5909" y="21600"/>
                  <a:pt x="5909" y="21600"/>
                </a:cubicBezTo>
                <a:cubicBezTo>
                  <a:pt x="5909" y="21600"/>
                  <a:pt x="5706" y="21600"/>
                  <a:pt x="5706" y="21600"/>
                </a:cubicBezTo>
                <a:cubicBezTo>
                  <a:pt x="5706" y="21600"/>
                  <a:pt x="5706" y="21600"/>
                  <a:pt x="5502" y="21600"/>
                </a:cubicBezTo>
                <a:cubicBezTo>
                  <a:pt x="5502" y="21368"/>
                  <a:pt x="5502" y="21368"/>
                  <a:pt x="5502" y="21368"/>
                </a:cubicBezTo>
                <a:cubicBezTo>
                  <a:pt x="5094" y="20903"/>
                  <a:pt x="5094" y="20903"/>
                  <a:pt x="5094" y="20903"/>
                </a:cubicBezTo>
                <a:cubicBezTo>
                  <a:pt x="5094" y="20903"/>
                  <a:pt x="4891" y="21135"/>
                  <a:pt x="4687" y="21135"/>
                </a:cubicBezTo>
                <a:cubicBezTo>
                  <a:pt x="4483" y="21135"/>
                  <a:pt x="4483" y="20903"/>
                  <a:pt x="4279" y="20903"/>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33" name="Shape">
            <a:extLst>
              <a:ext uri="{FF2B5EF4-FFF2-40B4-BE49-F238E27FC236}">
                <a16:creationId xmlns:a16="http://schemas.microsoft.com/office/drawing/2014/main" id="{F6E5F0DF-6D51-806B-A1C4-EA240E970D17}"/>
              </a:ext>
            </a:extLst>
          </p:cNvPr>
          <p:cNvSpPr/>
          <p:nvPr/>
        </p:nvSpPr>
        <p:spPr>
          <a:xfrm rot="60000">
            <a:off x="10138582" y="4143625"/>
            <a:ext cx="672641" cy="363834"/>
          </a:xfrm>
          <a:custGeom>
            <a:avLst/>
            <a:gdLst/>
            <a:ahLst/>
            <a:cxnLst>
              <a:cxn ang="0">
                <a:pos x="wd2" y="hd2"/>
              </a:cxn>
              <a:cxn ang="5400000">
                <a:pos x="wd2" y="hd2"/>
              </a:cxn>
              <a:cxn ang="10800000">
                <a:pos x="wd2" y="hd2"/>
              </a:cxn>
              <a:cxn ang="16200000">
                <a:pos x="wd2" y="hd2"/>
              </a:cxn>
            </a:cxnLst>
            <a:rect l="0" t="0" r="r" b="b"/>
            <a:pathLst>
              <a:path w="21600" h="21600" extrusionOk="0">
                <a:moveTo>
                  <a:pt x="2880" y="10701"/>
                </a:moveTo>
                <a:cubicBezTo>
                  <a:pt x="3212" y="10305"/>
                  <a:pt x="3212" y="10305"/>
                  <a:pt x="3212" y="10305"/>
                </a:cubicBezTo>
                <a:cubicBezTo>
                  <a:pt x="3212" y="10305"/>
                  <a:pt x="3212" y="9710"/>
                  <a:pt x="3323" y="9908"/>
                </a:cubicBezTo>
                <a:cubicBezTo>
                  <a:pt x="3323" y="9908"/>
                  <a:pt x="3545" y="9710"/>
                  <a:pt x="3545" y="9710"/>
                </a:cubicBezTo>
                <a:cubicBezTo>
                  <a:pt x="3655" y="9314"/>
                  <a:pt x="3655" y="9314"/>
                  <a:pt x="3655" y="9314"/>
                </a:cubicBezTo>
                <a:cubicBezTo>
                  <a:pt x="3766" y="8719"/>
                  <a:pt x="3766" y="8719"/>
                  <a:pt x="3766" y="8719"/>
                </a:cubicBezTo>
                <a:cubicBezTo>
                  <a:pt x="4320" y="8323"/>
                  <a:pt x="4320" y="8323"/>
                  <a:pt x="4320" y="8323"/>
                </a:cubicBezTo>
                <a:cubicBezTo>
                  <a:pt x="4431" y="7332"/>
                  <a:pt x="4431" y="7332"/>
                  <a:pt x="4431" y="7332"/>
                </a:cubicBezTo>
                <a:cubicBezTo>
                  <a:pt x="4320" y="6738"/>
                  <a:pt x="4320" y="6738"/>
                  <a:pt x="4320" y="6738"/>
                </a:cubicBezTo>
                <a:cubicBezTo>
                  <a:pt x="4320" y="6738"/>
                  <a:pt x="4320" y="5945"/>
                  <a:pt x="4431" y="5945"/>
                </a:cubicBezTo>
                <a:cubicBezTo>
                  <a:pt x="4542" y="5945"/>
                  <a:pt x="4874" y="5549"/>
                  <a:pt x="4874" y="5549"/>
                </a:cubicBezTo>
                <a:cubicBezTo>
                  <a:pt x="5206" y="4954"/>
                  <a:pt x="5206" y="4954"/>
                  <a:pt x="5206" y="4954"/>
                </a:cubicBezTo>
                <a:cubicBezTo>
                  <a:pt x="5206" y="4558"/>
                  <a:pt x="5206" y="4558"/>
                  <a:pt x="5206" y="4558"/>
                </a:cubicBezTo>
                <a:cubicBezTo>
                  <a:pt x="5428" y="3765"/>
                  <a:pt x="5428" y="3765"/>
                  <a:pt x="5428" y="3765"/>
                </a:cubicBezTo>
                <a:cubicBezTo>
                  <a:pt x="5649" y="3369"/>
                  <a:pt x="5649" y="3369"/>
                  <a:pt x="5649" y="3369"/>
                </a:cubicBezTo>
                <a:cubicBezTo>
                  <a:pt x="5871" y="2972"/>
                  <a:pt x="5871" y="2972"/>
                  <a:pt x="5871" y="2972"/>
                </a:cubicBezTo>
                <a:cubicBezTo>
                  <a:pt x="6203" y="2774"/>
                  <a:pt x="6203" y="2774"/>
                  <a:pt x="6203" y="2774"/>
                </a:cubicBezTo>
                <a:cubicBezTo>
                  <a:pt x="6203" y="2774"/>
                  <a:pt x="6314" y="2774"/>
                  <a:pt x="6425" y="2774"/>
                </a:cubicBezTo>
                <a:cubicBezTo>
                  <a:pt x="6535" y="2774"/>
                  <a:pt x="6646" y="2576"/>
                  <a:pt x="6646" y="2576"/>
                </a:cubicBezTo>
                <a:cubicBezTo>
                  <a:pt x="6757" y="2576"/>
                  <a:pt x="7089" y="2576"/>
                  <a:pt x="7089" y="2576"/>
                </a:cubicBezTo>
                <a:cubicBezTo>
                  <a:pt x="7089" y="2576"/>
                  <a:pt x="7311" y="2180"/>
                  <a:pt x="7311" y="2378"/>
                </a:cubicBezTo>
                <a:cubicBezTo>
                  <a:pt x="7311" y="2774"/>
                  <a:pt x="7311" y="2972"/>
                  <a:pt x="7311" y="2972"/>
                </a:cubicBezTo>
                <a:cubicBezTo>
                  <a:pt x="7422" y="3171"/>
                  <a:pt x="7532" y="3567"/>
                  <a:pt x="7532" y="3567"/>
                </a:cubicBezTo>
                <a:cubicBezTo>
                  <a:pt x="7532" y="3567"/>
                  <a:pt x="7754" y="3567"/>
                  <a:pt x="7865" y="3369"/>
                </a:cubicBezTo>
                <a:cubicBezTo>
                  <a:pt x="7975" y="3171"/>
                  <a:pt x="8197" y="2972"/>
                  <a:pt x="8197" y="2972"/>
                </a:cubicBezTo>
                <a:cubicBezTo>
                  <a:pt x="8197" y="2972"/>
                  <a:pt x="8418" y="3369"/>
                  <a:pt x="8418" y="3171"/>
                </a:cubicBezTo>
                <a:cubicBezTo>
                  <a:pt x="8418" y="2972"/>
                  <a:pt x="8418" y="2180"/>
                  <a:pt x="8418" y="2180"/>
                </a:cubicBezTo>
                <a:cubicBezTo>
                  <a:pt x="8640" y="1585"/>
                  <a:pt x="8640" y="1585"/>
                  <a:pt x="8640" y="1585"/>
                </a:cubicBezTo>
                <a:cubicBezTo>
                  <a:pt x="8640" y="1585"/>
                  <a:pt x="8862" y="1585"/>
                  <a:pt x="8862" y="1387"/>
                </a:cubicBezTo>
                <a:cubicBezTo>
                  <a:pt x="8862" y="1189"/>
                  <a:pt x="9083" y="793"/>
                  <a:pt x="9083" y="793"/>
                </a:cubicBezTo>
                <a:cubicBezTo>
                  <a:pt x="9415" y="793"/>
                  <a:pt x="9415" y="793"/>
                  <a:pt x="9415" y="793"/>
                </a:cubicBezTo>
                <a:cubicBezTo>
                  <a:pt x="9637" y="1982"/>
                  <a:pt x="9637" y="1982"/>
                  <a:pt x="9637" y="1982"/>
                </a:cubicBezTo>
                <a:cubicBezTo>
                  <a:pt x="9969" y="2378"/>
                  <a:pt x="9969" y="2378"/>
                  <a:pt x="9969" y="2378"/>
                </a:cubicBezTo>
                <a:cubicBezTo>
                  <a:pt x="10080" y="2576"/>
                  <a:pt x="10080" y="2576"/>
                  <a:pt x="10080" y="2576"/>
                </a:cubicBezTo>
                <a:cubicBezTo>
                  <a:pt x="10302" y="2774"/>
                  <a:pt x="10302" y="2774"/>
                  <a:pt x="10302" y="2774"/>
                </a:cubicBezTo>
                <a:cubicBezTo>
                  <a:pt x="10634" y="2774"/>
                  <a:pt x="10634" y="2774"/>
                  <a:pt x="10634" y="2774"/>
                </a:cubicBezTo>
                <a:cubicBezTo>
                  <a:pt x="10634" y="2972"/>
                  <a:pt x="10634" y="2972"/>
                  <a:pt x="10634" y="2972"/>
                </a:cubicBezTo>
                <a:cubicBezTo>
                  <a:pt x="10855" y="3369"/>
                  <a:pt x="10855" y="3369"/>
                  <a:pt x="10855" y="3369"/>
                </a:cubicBezTo>
                <a:cubicBezTo>
                  <a:pt x="10966" y="3963"/>
                  <a:pt x="10966" y="3963"/>
                  <a:pt x="10966" y="3963"/>
                </a:cubicBezTo>
                <a:cubicBezTo>
                  <a:pt x="10745" y="4360"/>
                  <a:pt x="10745" y="4360"/>
                  <a:pt x="10745" y="4360"/>
                </a:cubicBezTo>
                <a:cubicBezTo>
                  <a:pt x="10745" y="4558"/>
                  <a:pt x="10745" y="4558"/>
                  <a:pt x="10745" y="4558"/>
                </a:cubicBezTo>
                <a:cubicBezTo>
                  <a:pt x="10855" y="4756"/>
                  <a:pt x="10855" y="4756"/>
                  <a:pt x="10855" y="4756"/>
                </a:cubicBezTo>
                <a:cubicBezTo>
                  <a:pt x="10855" y="4756"/>
                  <a:pt x="10966" y="4756"/>
                  <a:pt x="10966" y="4756"/>
                </a:cubicBezTo>
                <a:cubicBezTo>
                  <a:pt x="10966" y="4756"/>
                  <a:pt x="11188" y="4558"/>
                  <a:pt x="11298" y="4558"/>
                </a:cubicBezTo>
                <a:cubicBezTo>
                  <a:pt x="11298" y="4558"/>
                  <a:pt x="11298" y="4360"/>
                  <a:pt x="11298" y="4360"/>
                </a:cubicBezTo>
                <a:cubicBezTo>
                  <a:pt x="11298" y="4360"/>
                  <a:pt x="11520" y="4161"/>
                  <a:pt x="11520" y="4161"/>
                </a:cubicBezTo>
                <a:cubicBezTo>
                  <a:pt x="11520" y="4161"/>
                  <a:pt x="11631" y="4161"/>
                  <a:pt x="11631" y="4161"/>
                </a:cubicBezTo>
                <a:cubicBezTo>
                  <a:pt x="11631" y="4360"/>
                  <a:pt x="11742" y="4558"/>
                  <a:pt x="11742" y="4558"/>
                </a:cubicBezTo>
                <a:cubicBezTo>
                  <a:pt x="11742" y="4558"/>
                  <a:pt x="11852" y="4360"/>
                  <a:pt x="11852" y="4558"/>
                </a:cubicBezTo>
                <a:cubicBezTo>
                  <a:pt x="11852" y="4558"/>
                  <a:pt x="11963" y="4558"/>
                  <a:pt x="11963" y="4558"/>
                </a:cubicBezTo>
                <a:cubicBezTo>
                  <a:pt x="11963" y="4558"/>
                  <a:pt x="11963" y="4558"/>
                  <a:pt x="11963" y="4360"/>
                </a:cubicBezTo>
                <a:cubicBezTo>
                  <a:pt x="11963" y="3963"/>
                  <a:pt x="11963" y="3963"/>
                  <a:pt x="11963" y="3963"/>
                </a:cubicBezTo>
                <a:cubicBezTo>
                  <a:pt x="11963" y="3765"/>
                  <a:pt x="11963" y="3567"/>
                  <a:pt x="11963" y="3567"/>
                </a:cubicBezTo>
                <a:cubicBezTo>
                  <a:pt x="12074" y="3369"/>
                  <a:pt x="12074" y="3369"/>
                  <a:pt x="12074" y="3171"/>
                </a:cubicBezTo>
                <a:cubicBezTo>
                  <a:pt x="12074" y="3171"/>
                  <a:pt x="11963" y="2972"/>
                  <a:pt x="12074" y="2972"/>
                </a:cubicBezTo>
                <a:cubicBezTo>
                  <a:pt x="12185" y="2972"/>
                  <a:pt x="12295" y="2972"/>
                  <a:pt x="12295" y="2972"/>
                </a:cubicBezTo>
                <a:cubicBezTo>
                  <a:pt x="12295" y="2972"/>
                  <a:pt x="12295" y="2774"/>
                  <a:pt x="12295" y="2774"/>
                </a:cubicBezTo>
                <a:cubicBezTo>
                  <a:pt x="12295" y="2774"/>
                  <a:pt x="12406" y="2576"/>
                  <a:pt x="12517" y="2576"/>
                </a:cubicBezTo>
                <a:cubicBezTo>
                  <a:pt x="12517" y="2576"/>
                  <a:pt x="12517" y="2774"/>
                  <a:pt x="12628" y="2576"/>
                </a:cubicBezTo>
                <a:cubicBezTo>
                  <a:pt x="12738" y="2378"/>
                  <a:pt x="12628" y="2378"/>
                  <a:pt x="12628" y="2378"/>
                </a:cubicBezTo>
                <a:cubicBezTo>
                  <a:pt x="12628" y="2180"/>
                  <a:pt x="12628" y="2180"/>
                  <a:pt x="12628" y="2180"/>
                </a:cubicBezTo>
                <a:cubicBezTo>
                  <a:pt x="12738" y="1982"/>
                  <a:pt x="12628" y="2180"/>
                  <a:pt x="12849" y="2180"/>
                </a:cubicBezTo>
                <a:cubicBezTo>
                  <a:pt x="12960" y="1982"/>
                  <a:pt x="13071" y="1982"/>
                  <a:pt x="13071" y="1982"/>
                </a:cubicBezTo>
                <a:cubicBezTo>
                  <a:pt x="13071" y="1982"/>
                  <a:pt x="13071" y="1783"/>
                  <a:pt x="13071" y="1783"/>
                </a:cubicBezTo>
                <a:cubicBezTo>
                  <a:pt x="13292" y="1585"/>
                  <a:pt x="13292" y="1585"/>
                  <a:pt x="13292" y="1585"/>
                </a:cubicBezTo>
                <a:cubicBezTo>
                  <a:pt x="13292" y="1585"/>
                  <a:pt x="13292" y="1783"/>
                  <a:pt x="13292" y="1783"/>
                </a:cubicBezTo>
                <a:cubicBezTo>
                  <a:pt x="13292" y="1783"/>
                  <a:pt x="13403" y="1783"/>
                  <a:pt x="13514" y="1783"/>
                </a:cubicBezTo>
                <a:cubicBezTo>
                  <a:pt x="13514" y="1783"/>
                  <a:pt x="13625" y="1982"/>
                  <a:pt x="13625" y="1783"/>
                </a:cubicBezTo>
                <a:cubicBezTo>
                  <a:pt x="13625" y="1783"/>
                  <a:pt x="13735" y="1783"/>
                  <a:pt x="13735" y="1585"/>
                </a:cubicBezTo>
                <a:cubicBezTo>
                  <a:pt x="13735" y="1585"/>
                  <a:pt x="13735" y="1585"/>
                  <a:pt x="13735" y="1585"/>
                </a:cubicBezTo>
                <a:cubicBezTo>
                  <a:pt x="13735" y="1585"/>
                  <a:pt x="13735" y="1387"/>
                  <a:pt x="13846" y="1387"/>
                </a:cubicBezTo>
                <a:cubicBezTo>
                  <a:pt x="13957" y="1585"/>
                  <a:pt x="13846" y="1585"/>
                  <a:pt x="13957" y="1585"/>
                </a:cubicBezTo>
                <a:cubicBezTo>
                  <a:pt x="13957" y="1387"/>
                  <a:pt x="14178" y="1189"/>
                  <a:pt x="14178" y="1189"/>
                </a:cubicBezTo>
                <a:cubicBezTo>
                  <a:pt x="14178" y="1189"/>
                  <a:pt x="14178" y="1189"/>
                  <a:pt x="14289" y="1585"/>
                </a:cubicBezTo>
                <a:cubicBezTo>
                  <a:pt x="14289" y="1783"/>
                  <a:pt x="14400" y="1783"/>
                  <a:pt x="14511" y="1783"/>
                </a:cubicBezTo>
                <a:cubicBezTo>
                  <a:pt x="14511" y="1783"/>
                  <a:pt x="14511" y="1783"/>
                  <a:pt x="14511" y="1783"/>
                </a:cubicBezTo>
                <a:cubicBezTo>
                  <a:pt x="14511" y="1982"/>
                  <a:pt x="14622" y="2180"/>
                  <a:pt x="14622" y="2180"/>
                </a:cubicBezTo>
                <a:cubicBezTo>
                  <a:pt x="14732" y="2180"/>
                  <a:pt x="14732" y="2180"/>
                  <a:pt x="14732" y="2180"/>
                </a:cubicBezTo>
                <a:cubicBezTo>
                  <a:pt x="14843" y="1982"/>
                  <a:pt x="14843" y="1982"/>
                  <a:pt x="14843" y="1982"/>
                </a:cubicBezTo>
                <a:cubicBezTo>
                  <a:pt x="14843" y="1982"/>
                  <a:pt x="14843" y="2180"/>
                  <a:pt x="14954" y="2180"/>
                </a:cubicBezTo>
                <a:cubicBezTo>
                  <a:pt x="15065" y="2180"/>
                  <a:pt x="15175" y="2378"/>
                  <a:pt x="15175" y="2378"/>
                </a:cubicBezTo>
                <a:cubicBezTo>
                  <a:pt x="15175" y="2180"/>
                  <a:pt x="15286" y="1982"/>
                  <a:pt x="15286" y="1982"/>
                </a:cubicBezTo>
                <a:cubicBezTo>
                  <a:pt x="15286" y="1783"/>
                  <a:pt x="15286" y="1783"/>
                  <a:pt x="15397" y="1585"/>
                </a:cubicBezTo>
                <a:cubicBezTo>
                  <a:pt x="15397" y="1585"/>
                  <a:pt x="15729" y="1387"/>
                  <a:pt x="15729" y="1387"/>
                </a:cubicBezTo>
                <a:cubicBezTo>
                  <a:pt x="15729" y="1387"/>
                  <a:pt x="15618" y="991"/>
                  <a:pt x="15508" y="991"/>
                </a:cubicBezTo>
                <a:cubicBezTo>
                  <a:pt x="15508" y="991"/>
                  <a:pt x="15397" y="793"/>
                  <a:pt x="15618" y="594"/>
                </a:cubicBezTo>
                <a:cubicBezTo>
                  <a:pt x="15729" y="594"/>
                  <a:pt x="15840" y="594"/>
                  <a:pt x="15840" y="594"/>
                </a:cubicBezTo>
                <a:cubicBezTo>
                  <a:pt x="16062" y="793"/>
                  <a:pt x="16062" y="793"/>
                  <a:pt x="16062" y="793"/>
                </a:cubicBezTo>
                <a:cubicBezTo>
                  <a:pt x="16062" y="594"/>
                  <a:pt x="16062" y="594"/>
                  <a:pt x="16062" y="594"/>
                </a:cubicBezTo>
                <a:cubicBezTo>
                  <a:pt x="16172" y="396"/>
                  <a:pt x="16172" y="396"/>
                  <a:pt x="16172" y="396"/>
                </a:cubicBezTo>
                <a:cubicBezTo>
                  <a:pt x="16172" y="396"/>
                  <a:pt x="16283" y="198"/>
                  <a:pt x="16283" y="198"/>
                </a:cubicBezTo>
                <a:cubicBezTo>
                  <a:pt x="16283" y="198"/>
                  <a:pt x="16394" y="198"/>
                  <a:pt x="16394" y="198"/>
                </a:cubicBezTo>
                <a:cubicBezTo>
                  <a:pt x="16505" y="198"/>
                  <a:pt x="16615" y="198"/>
                  <a:pt x="16615" y="198"/>
                </a:cubicBezTo>
                <a:cubicBezTo>
                  <a:pt x="16615" y="198"/>
                  <a:pt x="16726" y="396"/>
                  <a:pt x="16726" y="396"/>
                </a:cubicBezTo>
                <a:cubicBezTo>
                  <a:pt x="16837" y="396"/>
                  <a:pt x="16948" y="396"/>
                  <a:pt x="16948" y="396"/>
                </a:cubicBezTo>
                <a:cubicBezTo>
                  <a:pt x="16948" y="396"/>
                  <a:pt x="17058" y="594"/>
                  <a:pt x="17058" y="396"/>
                </a:cubicBezTo>
                <a:cubicBezTo>
                  <a:pt x="17169" y="396"/>
                  <a:pt x="17169" y="198"/>
                  <a:pt x="17169" y="198"/>
                </a:cubicBezTo>
                <a:cubicBezTo>
                  <a:pt x="17169" y="198"/>
                  <a:pt x="17612" y="0"/>
                  <a:pt x="17612" y="0"/>
                </a:cubicBezTo>
                <a:cubicBezTo>
                  <a:pt x="17612" y="0"/>
                  <a:pt x="17723" y="0"/>
                  <a:pt x="17723" y="0"/>
                </a:cubicBezTo>
                <a:cubicBezTo>
                  <a:pt x="17834" y="198"/>
                  <a:pt x="17945" y="198"/>
                  <a:pt x="17945" y="198"/>
                </a:cubicBezTo>
                <a:cubicBezTo>
                  <a:pt x="18055" y="198"/>
                  <a:pt x="18166" y="396"/>
                  <a:pt x="18166" y="396"/>
                </a:cubicBezTo>
                <a:cubicBezTo>
                  <a:pt x="18277" y="594"/>
                  <a:pt x="18388" y="594"/>
                  <a:pt x="18388" y="594"/>
                </a:cubicBezTo>
                <a:cubicBezTo>
                  <a:pt x="18388" y="594"/>
                  <a:pt x="18388" y="198"/>
                  <a:pt x="18388" y="198"/>
                </a:cubicBezTo>
                <a:cubicBezTo>
                  <a:pt x="18498" y="198"/>
                  <a:pt x="18609" y="198"/>
                  <a:pt x="18609" y="198"/>
                </a:cubicBezTo>
                <a:cubicBezTo>
                  <a:pt x="18720" y="396"/>
                  <a:pt x="18720" y="396"/>
                  <a:pt x="18720" y="396"/>
                </a:cubicBezTo>
                <a:cubicBezTo>
                  <a:pt x="18720" y="396"/>
                  <a:pt x="18831" y="594"/>
                  <a:pt x="18942" y="594"/>
                </a:cubicBezTo>
                <a:cubicBezTo>
                  <a:pt x="18942" y="594"/>
                  <a:pt x="19052" y="396"/>
                  <a:pt x="19052" y="396"/>
                </a:cubicBezTo>
                <a:cubicBezTo>
                  <a:pt x="19052" y="594"/>
                  <a:pt x="19163" y="594"/>
                  <a:pt x="19163" y="793"/>
                </a:cubicBezTo>
                <a:cubicBezTo>
                  <a:pt x="19163" y="793"/>
                  <a:pt x="19274" y="991"/>
                  <a:pt x="19274" y="991"/>
                </a:cubicBezTo>
                <a:cubicBezTo>
                  <a:pt x="19274" y="1189"/>
                  <a:pt x="19385" y="1189"/>
                  <a:pt x="19385" y="1189"/>
                </a:cubicBezTo>
                <a:cubicBezTo>
                  <a:pt x="19385" y="1387"/>
                  <a:pt x="19385" y="1585"/>
                  <a:pt x="19385" y="1585"/>
                </a:cubicBezTo>
                <a:cubicBezTo>
                  <a:pt x="19385" y="1585"/>
                  <a:pt x="19385" y="1585"/>
                  <a:pt x="19385" y="1783"/>
                </a:cubicBezTo>
                <a:cubicBezTo>
                  <a:pt x="19495" y="1783"/>
                  <a:pt x="19828" y="1783"/>
                  <a:pt x="19828" y="1783"/>
                </a:cubicBezTo>
                <a:cubicBezTo>
                  <a:pt x="19828" y="1783"/>
                  <a:pt x="19938" y="1783"/>
                  <a:pt x="19938" y="1982"/>
                </a:cubicBezTo>
                <a:cubicBezTo>
                  <a:pt x="19938" y="1982"/>
                  <a:pt x="20160" y="1982"/>
                  <a:pt x="20160" y="1982"/>
                </a:cubicBezTo>
                <a:cubicBezTo>
                  <a:pt x="20160" y="1982"/>
                  <a:pt x="20271" y="1783"/>
                  <a:pt x="20271" y="1982"/>
                </a:cubicBezTo>
                <a:cubicBezTo>
                  <a:pt x="20271" y="1982"/>
                  <a:pt x="20271" y="2180"/>
                  <a:pt x="20271" y="2180"/>
                </a:cubicBezTo>
                <a:cubicBezTo>
                  <a:pt x="20492" y="2180"/>
                  <a:pt x="20492" y="2180"/>
                  <a:pt x="20492" y="2180"/>
                </a:cubicBezTo>
                <a:cubicBezTo>
                  <a:pt x="20603" y="2180"/>
                  <a:pt x="20603" y="2180"/>
                  <a:pt x="20603" y="2180"/>
                </a:cubicBezTo>
                <a:cubicBezTo>
                  <a:pt x="20603" y="2180"/>
                  <a:pt x="20714" y="1982"/>
                  <a:pt x="20714" y="2180"/>
                </a:cubicBezTo>
                <a:cubicBezTo>
                  <a:pt x="20714" y="2180"/>
                  <a:pt x="20825" y="2180"/>
                  <a:pt x="20825" y="2180"/>
                </a:cubicBezTo>
                <a:cubicBezTo>
                  <a:pt x="20825" y="2180"/>
                  <a:pt x="21046" y="2378"/>
                  <a:pt x="21046" y="2378"/>
                </a:cubicBezTo>
                <a:cubicBezTo>
                  <a:pt x="21046" y="2378"/>
                  <a:pt x="21157" y="2378"/>
                  <a:pt x="21268" y="2378"/>
                </a:cubicBezTo>
                <a:cubicBezTo>
                  <a:pt x="21268" y="2378"/>
                  <a:pt x="21600" y="2378"/>
                  <a:pt x="21600" y="2378"/>
                </a:cubicBezTo>
                <a:cubicBezTo>
                  <a:pt x="21600" y="2378"/>
                  <a:pt x="21600" y="2576"/>
                  <a:pt x="21600" y="2774"/>
                </a:cubicBezTo>
                <a:cubicBezTo>
                  <a:pt x="21600" y="2774"/>
                  <a:pt x="21600" y="3171"/>
                  <a:pt x="21600" y="3171"/>
                </a:cubicBezTo>
                <a:cubicBezTo>
                  <a:pt x="21600" y="3171"/>
                  <a:pt x="21489" y="3369"/>
                  <a:pt x="21489" y="3567"/>
                </a:cubicBezTo>
                <a:cubicBezTo>
                  <a:pt x="21378" y="3567"/>
                  <a:pt x="21378" y="3963"/>
                  <a:pt x="21378" y="3963"/>
                </a:cubicBezTo>
                <a:cubicBezTo>
                  <a:pt x="21378" y="3963"/>
                  <a:pt x="21378" y="4161"/>
                  <a:pt x="21378" y="4161"/>
                </a:cubicBezTo>
                <a:cubicBezTo>
                  <a:pt x="21378" y="4161"/>
                  <a:pt x="21378" y="4558"/>
                  <a:pt x="21378" y="4558"/>
                </a:cubicBezTo>
                <a:cubicBezTo>
                  <a:pt x="21268" y="4954"/>
                  <a:pt x="21268" y="4954"/>
                  <a:pt x="21268" y="4954"/>
                </a:cubicBezTo>
                <a:cubicBezTo>
                  <a:pt x="21268" y="4954"/>
                  <a:pt x="21157" y="5152"/>
                  <a:pt x="21268" y="5350"/>
                </a:cubicBezTo>
                <a:cubicBezTo>
                  <a:pt x="21268" y="5350"/>
                  <a:pt x="21268" y="5549"/>
                  <a:pt x="21268" y="5549"/>
                </a:cubicBezTo>
                <a:cubicBezTo>
                  <a:pt x="21378" y="5747"/>
                  <a:pt x="21378" y="5747"/>
                  <a:pt x="21378" y="5747"/>
                </a:cubicBezTo>
                <a:cubicBezTo>
                  <a:pt x="21157" y="6143"/>
                  <a:pt x="21157" y="6143"/>
                  <a:pt x="21157" y="6143"/>
                </a:cubicBezTo>
                <a:cubicBezTo>
                  <a:pt x="21157" y="6539"/>
                  <a:pt x="21157" y="6539"/>
                  <a:pt x="21157" y="6539"/>
                </a:cubicBezTo>
                <a:cubicBezTo>
                  <a:pt x="21157" y="6539"/>
                  <a:pt x="21268" y="6738"/>
                  <a:pt x="21157" y="6936"/>
                </a:cubicBezTo>
                <a:cubicBezTo>
                  <a:pt x="21157" y="6936"/>
                  <a:pt x="21046" y="7134"/>
                  <a:pt x="21046" y="7134"/>
                </a:cubicBezTo>
                <a:cubicBezTo>
                  <a:pt x="21046" y="7134"/>
                  <a:pt x="20825" y="7530"/>
                  <a:pt x="20825" y="7530"/>
                </a:cubicBezTo>
                <a:cubicBezTo>
                  <a:pt x="20825" y="7530"/>
                  <a:pt x="20825" y="7728"/>
                  <a:pt x="20825" y="7728"/>
                </a:cubicBezTo>
                <a:cubicBezTo>
                  <a:pt x="20825" y="7728"/>
                  <a:pt x="20714" y="8125"/>
                  <a:pt x="20714" y="8125"/>
                </a:cubicBezTo>
                <a:cubicBezTo>
                  <a:pt x="20714" y="8125"/>
                  <a:pt x="20714" y="8719"/>
                  <a:pt x="20714" y="8719"/>
                </a:cubicBezTo>
                <a:cubicBezTo>
                  <a:pt x="20714" y="8719"/>
                  <a:pt x="20825" y="8917"/>
                  <a:pt x="20825" y="8917"/>
                </a:cubicBezTo>
                <a:cubicBezTo>
                  <a:pt x="20825" y="8917"/>
                  <a:pt x="20825" y="9116"/>
                  <a:pt x="20825" y="9314"/>
                </a:cubicBezTo>
                <a:cubicBezTo>
                  <a:pt x="20714" y="9314"/>
                  <a:pt x="20825" y="9512"/>
                  <a:pt x="20825" y="9710"/>
                </a:cubicBezTo>
                <a:cubicBezTo>
                  <a:pt x="20825" y="9710"/>
                  <a:pt x="20825" y="9908"/>
                  <a:pt x="20825" y="9908"/>
                </a:cubicBezTo>
                <a:cubicBezTo>
                  <a:pt x="20714" y="10305"/>
                  <a:pt x="20714" y="10305"/>
                  <a:pt x="20714" y="10305"/>
                </a:cubicBezTo>
                <a:cubicBezTo>
                  <a:pt x="20603" y="10305"/>
                  <a:pt x="20603" y="10305"/>
                  <a:pt x="20603" y="10305"/>
                </a:cubicBezTo>
                <a:cubicBezTo>
                  <a:pt x="20714" y="10899"/>
                  <a:pt x="20714" y="10899"/>
                  <a:pt x="20714" y="10899"/>
                </a:cubicBezTo>
                <a:cubicBezTo>
                  <a:pt x="20492" y="11295"/>
                  <a:pt x="20492" y="11295"/>
                  <a:pt x="20492" y="11295"/>
                </a:cubicBezTo>
                <a:cubicBezTo>
                  <a:pt x="19606" y="11295"/>
                  <a:pt x="19606" y="11295"/>
                  <a:pt x="19606" y="11295"/>
                </a:cubicBezTo>
                <a:cubicBezTo>
                  <a:pt x="18720" y="9710"/>
                  <a:pt x="18720" y="9710"/>
                  <a:pt x="18720" y="9710"/>
                </a:cubicBezTo>
                <a:cubicBezTo>
                  <a:pt x="18055" y="9512"/>
                  <a:pt x="18055" y="9512"/>
                  <a:pt x="18055" y="9512"/>
                </a:cubicBezTo>
                <a:cubicBezTo>
                  <a:pt x="17502" y="10305"/>
                  <a:pt x="17502" y="10305"/>
                  <a:pt x="17502" y="10305"/>
                </a:cubicBezTo>
                <a:cubicBezTo>
                  <a:pt x="16726" y="10503"/>
                  <a:pt x="16726" y="10503"/>
                  <a:pt x="16726" y="10503"/>
                </a:cubicBezTo>
                <a:cubicBezTo>
                  <a:pt x="16172" y="9908"/>
                  <a:pt x="16172" y="9908"/>
                  <a:pt x="16172" y="9908"/>
                </a:cubicBezTo>
                <a:cubicBezTo>
                  <a:pt x="14622" y="10701"/>
                  <a:pt x="14622" y="10701"/>
                  <a:pt x="14622" y="10701"/>
                </a:cubicBezTo>
                <a:cubicBezTo>
                  <a:pt x="14511" y="11295"/>
                  <a:pt x="14511" y="11295"/>
                  <a:pt x="14511" y="11295"/>
                </a:cubicBezTo>
                <a:cubicBezTo>
                  <a:pt x="14289" y="12683"/>
                  <a:pt x="14289" y="12683"/>
                  <a:pt x="14289" y="12683"/>
                </a:cubicBezTo>
                <a:cubicBezTo>
                  <a:pt x="13957" y="13872"/>
                  <a:pt x="13957" y="13872"/>
                  <a:pt x="13957" y="13872"/>
                </a:cubicBezTo>
                <a:cubicBezTo>
                  <a:pt x="13514" y="14268"/>
                  <a:pt x="13514" y="14268"/>
                  <a:pt x="13514" y="14268"/>
                </a:cubicBezTo>
                <a:cubicBezTo>
                  <a:pt x="13182" y="14664"/>
                  <a:pt x="13182" y="14664"/>
                  <a:pt x="13182" y="14664"/>
                </a:cubicBezTo>
                <a:cubicBezTo>
                  <a:pt x="12849" y="15457"/>
                  <a:pt x="12849" y="15457"/>
                  <a:pt x="12849" y="15457"/>
                </a:cubicBezTo>
                <a:cubicBezTo>
                  <a:pt x="12185" y="15457"/>
                  <a:pt x="12185" y="15457"/>
                  <a:pt x="12185" y="15457"/>
                </a:cubicBezTo>
                <a:cubicBezTo>
                  <a:pt x="11742" y="15259"/>
                  <a:pt x="11742" y="15259"/>
                  <a:pt x="11742" y="15259"/>
                </a:cubicBezTo>
                <a:cubicBezTo>
                  <a:pt x="11077" y="15457"/>
                  <a:pt x="11077" y="15457"/>
                  <a:pt x="11077" y="15457"/>
                </a:cubicBezTo>
                <a:cubicBezTo>
                  <a:pt x="10855" y="16646"/>
                  <a:pt x="10855" y="16646"/>
                  <a:pt x="10855" y="16646"/>
                </a:cubicBezTo>
                <a:cubicBezTo>
                  <a:pt x="10412" y="16844"/>
                  <a:pt x="10412" y="16844"/>
                  <a:pt x="10412" y="16844"/>
                </a:cubicBezTo>
                <a:cubicBezTo>
                  <a:pt x="9637" y="17042"/>
                  <a:pt x="9637" y="17042"/>
                  <a:pt x="9637" y="17042"/>
                </a:cubicBezTo>
                <a:cubicBezTo>
                  <a:pt x="8640" y="17637"/>
                  <a:pt x="8640" y="17637"/>
                  <a:pt x="8640" y="17637"/>
                </a:cubicBezTo>
                <a:cubicBezTo>
                  <a:pt x="8086" y="18628"/>
                  <a:pt x="8086" y="18628"/>
                  <a:pt x="8086" y="18628"/>
                </a:cubicBezTo>
                <a:cubicBezTo>
                  <a:pt x="8086" y="19024"/>
                  <a:pt x="8086" y="19024"/>
                  <a:pt x="8086" y="19024"/>
                </a:cubicBezTo>
                <a:cubicBezTo>
                  <a:pt x="8086" y="19024"/>
                  <a:pt x="8529" y="19618"/>
                  <a:pt x="8751" y="19817"/>
                </a:cubicBezTo>
                <a:cubicBezTo>
                  <a:pt x="8972" y="20213"/>
                  <a:pt x="8308" y="20411"/>
                  <a:pt x="8197" y="20609"/>
                </a:cubicBezTo>
                <a:cubicBezTo>
                  <a:pt x="8086" y="20807"/>
                  <a:pt x="7089" y="21006"/>
                  <a:pt x="7089" y="21006"/>
                </a:cubicBezTo>
                <a:cubicBezTo>
                  <a:pt x="5206" y="21204"/>
                  <a:pt x="5206" y="21204"/>
                  <a:pt x="5206" y="21204"/>
                </a:cubicBezTo>
                <a:cubicBezTo>
                  <a:pt x="4209" y="21600"/>
                  <a:pt x="4209" y="21600"/>
                  <a:pt x="4209" y="21600"/>
                </a:cubicBezTo>
                <a:cubicBezTo>
                  <a:pt x="3766" y="21204"/>
                  <a:pt x="3766" y="21204"/>
                  <a:pt x="3766" y="21204"/>
                </a:cubicBezTo>
                <a:cubicBezTo>
                  <a:pt x="2991" y="20411"/>
                  <a:pt x="2991" y="20411"/>
                  <a:pt x="2991" y="20411"/>
                </a:cubicBezTo>
                <a:cubicBezTo>
                  <a:pt x="2437" y="19420"/>
                  <a:pt x="2437" y="19420"/>
                  <a:pt x="2437" y="19420"/>
                </a:cubicBezTo>
                <a:cubicBezTo>
                  <a:pt x="2437" y="19420"/>
                  <a:pt x="2437" y="19420"/>
                  <a:pt x="2437" y="19420"/>
                </a:cubicBezTo>
                <a:cubicBezTo>
                  <a:pt x="1551" y="19222"/>
                  <a:pt x="1551" y="19222"/>
                  <a:pt x="1551" y="19222"/>
                </a:cubicBezTo>
                <a:cubicBezTo>
                  <a:pt x="1551" y="19420"/>
                  <a:pt x="1551" y="19420"/>
                  <a:pt x="1551" y="19420"/>
                </a:cubicBezTo>
                <a:cubicBezTo>
                  <a:pt x="1551" y="20213"/>
                  <a:pt x="1551" y="20213"/>
                  <a:pt x="1551" y="20213"/>
                </a:cubicBezTo>
                <a:cubicBezTo>
                  <a:pt x="1218" y="21006"/>
                  <a:pt x="1218" y="21006"/>
                  <a:pt x="1218" y="21006"/>
                </a:cubicBezTo>
                <a:cubicBezTo>
                  <a:pt x="997" y="20411"/>
                  <a:pt x="886" y="19420"/>
                  <a:pt x="665" y="18429"/>
                </a:cubicBezTo>
                <a:cubicBezTo>
                  <a:pt x="665" y="18429"/>
                  <a:pt x="665" y="18231"/>
                  <a:pt x="554" y="18033"/>
                </a:cubicBezTo>
                <a:cubicBezTo>
                  <a:pt x="554" y="17835"/>
                  <a:pt x="443" y="17439"/>
                  <a:pt x="443" y="17439"/>
                </a:cubicBezTo>
                <a:cubicBezTo>
                  <a:pt x="443" y="17439"/>
                  <a:pt x="443" y="17439"/>
                  <a:pt x="443" y="17439"/>
                </a:cubicBezTo>
                <a:cubicBezTo>
                  <a:pt x="332" y="17240"/>
                  <a:pt x="222" y="17042"/>
                  <a:pt x="222" y="17042"/>
                </a:cubicBezTo>
                <a:cubicBezTo>
                  <a:pt x="222" y="17042"/>
                  <a:pt x="222" y="16844"/>
                  <a:pt x="222" y="16844"/>
                </a:cubicBezTo>
                <a:cubicBezTo>
                  <a:pt x="111" y="16844"/>
                  <a:pt x="0" y="16646"/>
                  <a:pt x="0" y="16646"/>
                </a:cubicBezTo>
                <a:cubicBezTo>
                  <a:pt x="0" y="16646"/>
                  <a:pt x="0" y="16051"/>
                  <a:pt x="0" y="16051"/>
                </a:cubicBezTo>
                <a:cubicBezTo>
                  <a:pt x="0" y="15655"/>
                  <a:pt x="0" y="15655"/>
                  <a:pt x="0" y="15655"/>
                </a:cubicBezTo>
                <a:cubicBezTo>
                  <a:pt x="222" y="15259"/>
                  <a:pt x="222" y="15259"/>
                  <a:pt x="222" y="15259"/>
                </a:cubicBezTo>
                <a:cubicBezTo>
                  <a:pt x="222" y="15259"/>
                  <a:pt x="222" y="14862"/>
                  <a:pt x="222" y="14862"/>
                </a:cubicBezTo>
                <a:cubicBezTo>
                  <a:pt x="222" y="14862"/>
                  <a:pt x="332" y="14466"/>
                  <a:pt x="332" y="14466"/>
                </a:cubicBezTo>
                <a:cubicBezTo>
                  <a:pt x="222" y="14268"/>
                  <a:pt x="222" y="14268"/>
                  <a:pt x="222" y="14268"/>
                </a:cubicBezTo>
                <a:cubicBezTo>
                  <a:pt x="222" y="13673"/>
                  <a:pt x="222" y="13673"/>
                  <a:pt x="222" y="13673"/>
                </a:cubicBezTo>
                <a:cubicBezTo>
                  <a:pt x="332" y="13475"/>
                  <a:pt x="332" y="13475"/>
                  <a:pt x="332" y="13475"/>
                </a:cubicBezTo>
                <a:cubicBezTo>
                  <a:pt x="332" y="13079"/>
                  <a:pt x="332" y="13079"/>
                  <a:pt x="332" y="13079"/>
                </a:cubicBezTo>
                <a:cubicBezTo>
                  <a:pt x="332" y="13079"/>
                  <a:pt x="332" y="12881"/>
                  <a:pt x="332" y="12881"/>
                </a:cubicBezTo>
                <a:cubicBezTo>
                  <a:pt x="443" y="12881"/>
                  <a:pt x="443" y="12286"/>
                  <a:pt x="443" y="12286"/>
                </a:cubicBezTo>
                <a:cubicBezTo>
                  <a:pt x="443" y="12286"/>
                  <a:pt x="554" y="11890"/>
                  <a:pt x="554" y="11890"/>
                </a:cubicBezTo>
                <a:cubicBezTo>
                  <a:pt x="665" y="11890"/>
                  <a:pt x="665" y="11692"/>
                  <a:pt x="665" y="11692"/>
                </a:cubicBezTo>
                <a:cubicBezTo>
                  <a:pt x="665" y="11494"/>
                  <a:pt x="665" y="11295"/>
                  <a:pt x="665" y="11295"/>
                </a:cubicBezTo>
                <a:cubicBezTo>
                  <a:pt x="886" y="11097"/>
                  <a:pt x="886" y="11097"/>
                  <a:pt x="886" y="11097"/>
                </a:cubicBezTo>
                <a:cubicBezTo>
                  <a:pt x="886" y="11097"/>
                  <a:pt x="997" y="10899"/>
                  <a:pt x="997" y="10899"/>
                </a:cubicBezTo>
                <a:cubicBezTo>
                  <a:pt x="997" y="10899"/>
                  <a:pt x="1108" y="10899"/>
                  <a:pt x="1218" y="10899"/>
                </a:cubicBezTo>
                <a:cubicBezTo>
                  <a:pt x="1218" y="10899"/>
                  <a:pt x="1329" y="10899"/>
                  <a:pt x="1440" y="10899"/>
                </a:cubicBezTo>
                <a:cubicBezTo>
                  <a:pt x="1440" y="10899"/>
                  <a:pt x="1440" y="11097"/>
                  <a:pt x="1551" y="11097"/>
                </a:cubicBezTo>
                <a:cubicBezTo>
                  <a:pt x="1662" y="11097"/>
                  <a:pt x="1772" y="11295"/>
                  <a:pt x="1772" y="11295"/>
                </a:cubicBezTo>
                <a:cubicBezTo>
                  <a:pt x="1883" y="11097"/>
                  <a:pt x="1883" y="11097"/>
                  <a:pt x="1883" y="11097"/>
                </a:cubicBezTo>
                <a:cubicBezTo>
                  <a:pt x="1994" y="11097"/>
                  <a:pt x="1994" y="10899"/>
                  <a:pt x="1994" y="10899"/>
                </a:cubicBezTo>
                <a:cubicBezTo>
                  <a:pt x="2105" y="10899"/>
                  <a:pt x="2326" y="11097"/>
                  <a:pt x="2326" y="11097"/>
                </a:cubicBezTo>
                <a:cubicBezTo>
                  <a:pt x="2326" y="11097"/>
                  <a:pt x="2437" y="11295"/>
                  <a:pt x="2437" y="11097"/>
                </a:cubicBezTo>
                <a:cubicBezTo>
                  <a:pt x="2548" y="11097"/>
                  <a:pt x="2658" y="10899"/>
                  <a:pt x="2658" y="10899"/>
                </a:cubicBezTo>
                <a:cubicBezTo>
                  <a:pt x="2880" y="10701"/>
                  <a:pt x="2880" y="10701"/>
                  <a:pt x="2880" y="10701"/>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35" name="Shape">
            <a:extLst>
              <a:ext uri="{FF2B5EF4-FFF2-40B4-BE49-F238E27FC236}">
                <a16:creationId xmlns:a16="http://schemas.microsoft.com/office/drawing/2014/main" id="{B08EBC52-7567-7B5C-4711-FC40A250305F}"/>
              </a:ext>
            </a:extLst>
          </p:cNvPr>
          <p:cNvSpPr/>
          <p:nvPr/>
        </p:nvSpPr>
        <p:spPr>
          <a:xfrm rot="60000">
            <a:off x="9724527" y="4678251"/>
            <a:ext cx="401924" cy="294610"/>
          </a:xfrm>
          <a:custGeom>
            <a:avLst/>
            <a:gdLst/>
            <a:ahLst/>
            <a:cxnLst>
              <a:cxn ang="0">
                <a:pos x="wd2" y="hd2"/>
              </a:cxn>
              <a:cxn ang="5400000">
                <a:pos x="wd2" y="hd2"/>
              </a:cxn>
              <a:cxn ang="10800000">
                <a:pos x="wd2" y="hd2"/>
              </a:cxn>
              <a:cxn ang="16200000">
                <a:pos x="wd2" y="hd2"/>
              </a:cxn>
            </a:cxnLst>
            <a:rect l="0" t="0" r="r" b="b"/>
            <a:pathLst>
              <a:path w="21600" h="21600" extrusionOk="0">
                <a:moveTo>
                  <a:pt x="1662" y="11782"/>
                </a:moveTo>
                <a:cubicBezTo>
                  <a:pt x="1292" y="11536"/>
                  <a:pt x="1292" y="11536"/>
                  <a:pt x="1292" y="11536"/>
                </a:cubicBezTo>
                <a:cubicBezTo>
                  <a:pt x="923" y="11291"/>
                  <a:pt x="923" y="11291"/>
                  <a:pt x="923" y="11291"/>
                </a:cubicBezTo>
                <a:cubicBezTo>
                  <a:pt x="369" y="11291"/>
                  <a:pt x="369" y="11291"/>
                  <a:pt x="369" y="11291"/>
                </a:cubicBezTo>
                <a:cubicBezTo>
                  <a:pt x="0" y="10800"/>
                  <a:pt x="0" y="10800"/>
                  <a:pt x="0" y="10800"/>
                </a:cubicBezTo>
                <a:cubicBezTo>
                  <a:pt x="185" y="10309"/>
                  <a:pt x="185" y="10309"/>
                  <a:pt x="185" y="10309"/>
                </a:cubicBezTo>
                <a:cubicBezTo>
                  <a:pt x="185" y="9818"/>
                  <a:pt x="185" y="9818"/>
                  <a:pt x="185" y="9818"/>
                </a:cubicBezTo>
                <a:cubicBezTo>
                  <a:pt x="185" y="9818"/>
                  <a:pt x="554" y="9327"/>
                  <a:pt x="554" y="9327"/>
                </a:cubicBezTo>
                <a:cubicBezTo>
                  <a:pt x="738" y="9082"/>
                  <a:pt x="1108" y="8836"/>
                  <a:pt x="1108" y="8836"/>
                </a:cubicBezTo>
                <a:cubicBezTo>
                  <a:pt x="1292" y="8345"/>
                  <a:pt x="1292" y="8345"/>
                  <a:pt x="1292" y="8345"/>
                </a:cubicBezTo>
                <a:cubicBezTo>
                  <a:pt x="1292" y="8345"/>
                  <a:pt x="1477" y="8100"/>
                  <a:pt x="1662" y="8100"/>
                </a:cubicBezTo>
                <a:cubicBezTo>
                  <a:pt x="1846" y="8100"/>
                  <a:pt x="1846" y="8345"/>
                  <a:pt x="1846" y="8100"/>
                </a:cubicBezTo>
                <a:cubicBezTo>
                  <a:pt x="2031" y="8100"/>
                  <a:pt x="2031" y="7118"/>
                  <a:pt x="2031" y="7118"/>
                </a:cubicBezTo>
                <a:cubicBezTo>
                  <a:pt x="2031" y="6627"/>
                  <a:pt x="2031" y="6627"/>
                  <a:pt x="2031" y="6627"/>
                </a:cubicBezTo>
                <a:cubicBezTo>
                  <a:pt x="2400" y="6627"/>
                  <a:pt x="2400" y="6627"/>
                  <a:pt x="2400" y="6627"/>
                </a:cubicBezTo>
                <a:cubicBezTo>
                  <a:pt x="4062" y="7364"/>
                  <a:pt x="4062" y="7364"/>
                  <a:pt x="4062" y="7364"/>
                </a:cubicBezTo>
                <a:cubicBezTo>
                  <a:pt x="5908" y="7609"/>
                  <a:pt x="5908" y="7609"/>
                  <a:pt x="5908" y="7609"/>
                </a:cubicBezTo>
                <a:cubicBezTo>
                  <a:pt x="7569" y="7609"/>
                  <a:pt x="7569" y="7609"/>
                  <a:pt x="7569" y="7609"/>
                </a:cubicBezTo>
                <a:cubicBezTo>
                  <a:pt x="7938" y="7609"/>
                  <a:pt x="7938" y="7609"/>
                  <a:pt x="7938" y="7609"/>
                </a:cubicBezTo>
                <a:cubicBezTo>
                  <a:pt x="8492" y="7118"/>
                  <a:pt x="8492" y="7118"/>
                  <a:pt x="8492" y="7118"/>
                </a:cubicBezTo>
                <a:cubicBezTo>
                  <a:pt x="8862" y="6382"/>
                  <a:pt x="8862" y="6382"/>
                  <a:pt x="8862" y="6382"/>
                </a:cubicBezTo>
                <a:cubicBezTo>
                  <a:pt x="9600" y="6136"/>
                  <a:pt x="9600" y="6136"/>
                  <a:pt x="9600" y="6136"/>
                </a:cubicBezTo>
                <a:cubicBezTo>
                  <a:pt x="9785" y="5645"/>
                  <a:pt x="9785" y="5645"/>
                  <a:pt x="9785" y="5645"/>
                </a:cubicBezTo>
                <a:cubicBezTo>
                  <a:pt x="10154" y="4664"/>
                  <a:pt x="10154" y="4664"/>
                  <a:pt x="10154" y="4664"/>
                </a:cubicBezTo>
                <a:cubicBezTo>
                  <a:pt x="10708" y="4173"/>
                  <a:pt x="10708" y="4173"/>
                  <a:pt x="10708" y="4173"/>
                </a:cubicBezTo>
                <a:cubicBezTo>
                  <a:pt x="11815" y="4173"/>
                  <a:pt x="11815" y="4173"/>
                  <a:pt x="11815" y="4173"/>
                </a:cubicBezTo>
                <a:cubicBezTo>
                  <a:pt x="13108" y="3682"/>
                  <a:pt x="13108" y="3682"/>
                  <a:pt x="13108" y="3682"/>
                </a:cubicBezTo>
                <a:cubicBezTo>
                  <a:pt x="14031" y="4173"/>
                  <a:pt x="14031" y="4173"/>
                  <a:pt x="14031" y="4173"/>
                </a:cubicBezTo>
                <a:cubicBezTo>
                  <a:pt x="15138" y="3191"/>
                  <a:pt x="15138" y="3191"/>
                  <a:pt x="15138" y="3191"/>
                </a:cubicBezTo>
                <a:cubicBezTo>
                  <a:pt x="15692" y="2945"/>
                  <a:pt x="15692" y="2945"/>
                  <a:pt x="15692" y="2945"/>
                </a:cubicBezTo>
                <a:cubicBezTo>
                  <a:pt x="16615" y="2455"/>
                  <a:pt x="16615" y="2455"/>
                  <a:pt x="16615" y="2455"/>
                </a:cubicBezTo>
                <a:cubicBezTo>
                  <a:pt x="17723" y="3436"/>
                  <a:pt x="17723" y="3436"/>
                  <a:pt x="17723" y="3436"/>
                </a:cubicBezTo>
                <a:cubicBezTo>
                  <a:pt x="17538" y="1964"/>
                  <a:pt x="17538" y="1964"/>
                  <a:pt x="17538" y="1964"/>
                </a:cubicBezTo>
                <a:cubicBezTo>
                  <a:pt x="17723" y="982"/>
                  <a:pt x="17723" y="982"/>
                  <a:pt x="17723" y="982"/>
                </a:cubicBezTo>
                <a:cubicBezTo>
                  <a:pt x="18462" y="491"/>
                  <a:pt x="18462" y="491"/>
                  <a:pt x="18462" y="491"/>
                </a:cubicBezTo>
                <a:cubicBezTo>
                  <a:pt x="18646" y="491"/>
                  <a:pt x="18646" y="491"/>
                  <a:pt x="18646" y="491"/>
                </a:cubicBezTo>
                <a:cubicBezTo>
                  <a:pt x="18646" y="491"/>
                  <a:pt x="18646" y="491"/>
                  <a:pt x="18646" y="491"/>
                </a:cubicBezTo>
                <a:cubicBezTo>
                  <a:pt x="19385" y="0"/>
                  <a:pt x="19385" y="0"/>
                  <a:pt x="19385" y="0"/>
                </a:cubicBezTo>
                <a:cubicBezTo>
                  <a:pt x="19754" y="491"/>
                  <a:pt x="19754" y="491"/>
                  <a:pt x="19754" y="491"/>
                </a:cubicBezTo>
                <a:cubicBezTo>
                  <a:pt x="19938" y="982"/>
                  <a:pt x="19938" y="982"/>
                  <a:pt x="19938" y="982"/>
                </a:cubicBezTo>
                <a:cubicBezTo>
                  <a:pt x="19938" y="982"/>
                  <a:pt x="19938" y="982"/>
                  <a:pt x="19938" y="982"/>
                </a:cubicBezTo>
                <a:cubicBezTo>
                  <a:pt x="19938" y="982"/>
                  <a:pt x="19938" y="982"/>
                  <a:pt x="19938" y="1227"/>
                </a:cubicBezTo>
                <a:cubicBezTo>
                  <a:pt x="19938" y="1227"/>
                  <a:pt x="19938" y="1227"/>
                  <a:pt x="19938" y="1227"/>
                </a:cubicBezTo>
                <a:cubicBezTo>
                  <a:pt x="19938" y="1473"/>
                  <a:pt x="19938" y="1473"/>
                  <a:pt x="19938" y="1473"/>
                </a:cubicBezTo>
                <a:cubicBezTo>
                  <a:pt x="20123" y="1718"/>
                  <a:pt x="20123" y="1718"/>
                  <a:pt x="20123" y="1718"/>
                </a:cubicBezTo>
                <a:cubicBezTo>
                  <a:pt x="20308" y="1964"/>
                  <a:pt x="20308" y="1964"/>
                  <a:pt x="20308" y="1964"/>
                </a:cubicBezTo>
                <a:cubicBezTo>
                  <a:pt x="20308" y="1964"/>
                  <a:pt x="20308" y="1964"/>
                  <a:pt x="20308" y="1964"/>
                </a:cubicBezTo>
                <a:cubicBezTo>
                  <a:pt x="20492" y="2455"/>
                  <a:pt x="20492" y="2455"/>
                  <a:pt x="20492" y="2455"/>
                </a:cubicBezTo>
                <a:cubicBezTo>
                  <a:pt x="20492" y="2945"/>
                  <a:pt x="20492" y="2945"/>
                  <a:pt x="20492" y="2945"/>
                </a:cubicBezTo>
                <a:cubicBezTo>
                  <a:pt x="21600" y="4664"/>
                  <a:pt x="21600" y="4664"/>
                  <a:pt x="21600" y="4664"/>
                </a:cubicBezTo>
                <a:cubicBezTo>
                  <a:pt x="21600" y="4664"/>
                  <a:pt x="21231" y="4664"/>
                  <a:pt x="21231" y="4664"/>
                </a:cubicBezTo>
                <a:cubicBezTo>
                  <a:pt x="21046" y="4664"/>
                  <a:pt x="20677" y="4664"/>
                  <a:pt x="20677" y="4664"/>
                </a:cubicBezTo>
                <a:cubicBezTo>
                  <a:pt x="20677" y="4664"/>
                  <a:pt x="20492" y="4909"/>
                  <a:pt x="20308" y="4909"/>
                </a:cubicBezTo>
                <a:cubicBezTo>
                  <a:pt x="20308" y="4909"/>
                  <a:pt x="20123" y="5400"/>
                  <a:pt x="20123" y="5400"/>
                </a:cubicBezTo>
                <a:cubicBezTo>
                  <a:pt x="19938" y="5645"/>
                  <a:pt x="19938" y="5645"/>
                  <a:pt x="19938" y="5645"/>
                </a:cubicBezTo>
                <a:cubicBezTo>
                  <a:pt x="20123" y="5891"/>
                  <a:pt x="20123" y="5891"/>
                  <a:pt x="20123" y="5891"/>
                </a:cubicBezTo>
                <a:cubicBezTo>
                  <a:pt x="20492" y="6873"/>
                  <a:pt x="20677" y="6873"/>
                  <a:pt x="19754" y="6627"/>
                </a:cubicBezTo>
                <a:cubicBezTo>
                  <a:pt x="19385" y="6382"/>
                  <a:pt x="19385" y="6382"/>
                  <a:pt x="19385" y="6382"/>
                </a:cubicBezTo>
                <a:cubicBezTo>
                  <a:pt x="19200" y="6627"/>
                  <a:pt x="19200" y="6627"/>
                  <a:pt x="19200" y="6627"/>
                </a:cubicBezTo>
                <a:cubicBezTo>
                  <a:pt x="18831" y="6873"/>
                  <a:pt x="18831" y="6873"/>
                  <a:pt x="18831" y="6873"/>
                </a:cubicBezTo>
                <a:cubicBezTo>
                  <a:pt x="18831" y="6873"/>
                  <a:pt x="18831" y="6873"/>
                  <a:pt x="18831" y="6873"/>
                </a:cubicBezTo>
                <a:cubicBezTo>
                  <a:pt x="18831" y="6873"/>
                  <a:pt x="18831" y="7364"/>
                  <a:pt x="18831" y="7364"/>
                </a:cubicBezTo>
                <a:cubicBezTo>
                  <a:pt x="18646" y="7855"/>
                  <a:pt x="18646" y="7855"/>
                  <a:pt x="18646" y="7855"/>
                </a:cubicBezTo>
                <a:cubicBezTo>
                  <a:pt x="18277" y="8100"/>
                  <a:pt x="18277" y="8100"/>
                  <a:pt x="18277" y="8100"/>
                </a:cubicBezTo>
                <a:cubicBezTo>
                  <a:pt x="17908" y="8345"/>
                  <a:pt x="17908" y="8345"/>
                  <a:pt x="17908" y="8345"/>
                </a:cubicBezTo>
                <a:cubicBezTo>
                  <a:pt x="17723" y="8591"/>
                  <a:pt x="17723" y="8591"/>
                  <a:pt x="17723" y="8591"/>
                </a:cubicBezTo>
                <a:cubicBezTo>
                  <a:pt x="17354" y="8591"/>
                  <a:pt x="17354" y="8591"/>
                  <a:pt x="17354" y="8591"/>
                </a:cubicBezTo>
                <a:cubicBezTo>
                  <a:pt x="16985" y="8836"/>
                  <a:pt x="16985" y="8836"/>
                  <a:pt x="16985" y="8836"/>
                </a:cubicBezTo>
                <a:cubicBezTo>
                  <a:pt x="16800" y="9327"/>
                  <a:pt x="16800" y="9327"/>
                  <a:pt x="16800" y="9327"/>
                </a:cubicBezTo>
                <a:cubicBezTo>
                  <a:pt x="16800" y="9327"/>
                  <a:pt x="16431" y="9327"/>
                  <a:pt x="16431" y="9327"/>
                </a:cubicBezTo>
                <a:cubicBezTo>
                  <a:pt x="16431" y="9327"/>
                  <a:pt x="15877" y="9573"/>
                  <a:pt x="15877" y="9573"/>
                </a:cubicBezTo>
                <a:cubicBezTo>
                  <a:pt x="15877" y="10064"/>
                  <a:pt x="15877" y="10064"/>
                  <a:pt x="15877" y="10064"/>
                </a:cubicBezTo>
                <a:cubicBezTo>
                  <a:pt x="15877" y="10064"/>
                  <a:pt x="15692" y="10309"/>
                  <a:pt x="15692" y="10309"/>
                </a:cubicBezTo>
                <a:cubicBezTo>
                  <a:pt x="15692" y="10309"/>
                  <a:pt x="15692" y="11045"/>
                  <a:pt x="15692" y="11045"/>
                </a:cubicBezTo>
                <a:cubicBezTo>
                  <a:pt x="15692" y="11045"/>
                  <a:pt x="16062" y="11291"/>
                  <a:pt x="16062" y="11291"/>
                </a:cubicBezTo>
                <a:cubicBezTo>
                  <a:pt x="16246" y="11536"/>
                  <a:pt x="16246" y="11536"/>
                  <a:pt x="16246" y="11536"/>
                </a:cubicBezTo>
                <a:cubicBezTo>
                  <a:pt x="16431" y="11782"/>
                  <a:pt x="16431" y="11782"/>
                  <a:pt x="16431" y="11782"/>
                </a:cubicBezTo>
                <a:cubicBezTo>
                  <a:pt x="16431" y="11782"/>
                  <a:pt x="16615" y="12027"/>
                  <a:pt x="16615" y="12027"/>
                </a:cubicBezTo>
                <a:cubicBezTo>
                  <a:pt x="16431" y="12027"/>
                  <a:pt x="16431" y="12764"/>
                  <a:pt x="16431" y="12764"/>
                </a:cubicBezTo>
                <a:cubicBezTo>
                  <a:pt x="16615" y="13500"/>
                  <a:pt x="16615" y="13500"/>
                  <a:pt x="16615" y="13500"/>
                </a:cubicBezTo>
                <a:cubicBezTo>
                  <a:pt x="16431" y="13745"/>
                  <a:pt x="16431" y="13745"/>
                  <a:pt x="16431" y="13745"/>
                </a:cubicBezTo>
                <a:cubicBezTo>
                  <a:pt x="16615" y="14236"/>
                  <a:pt x="16615" y="14236"/>
                  <a:pt x="16615" y="14236"/>
                </a:cubicBezTo>
                <a:cubicBezTo>
                  <a:pt x="16615" y="14236"/>
                  <a:pt x="16800" y="14236"/>
                  <a:pt x="16615" y="14482"/>
                </a:cubicBezTo>
                <a:cubicBezTo>
                  <a:pt x="16431" y="14482"/>
                  <a:pt x="16246" y="14727"/>
                  <a:pt x="16246" y="14727"/>
                </a:cubicBezTo>
                <a:cubicBezTo>
                  <a:pt x="16246" y="14727"/>
                  <a:pt x="15877" y="14727"/>
                  <a:pt x="15877" y="14727"/>
                </a:cubicBezTo>
                <a:cubicBezTo>
                  <a:pt x="15877" y="14727"/>
                  <a:pt x="15508" y="14727"/>
                  <a:pt x="15508" y="14727"/>
                </a:cubicBezTo>
                <a:cubicBezTo>
                  <a:pt x="15323" y="15218"/>
                  <a:pt x="15323" y="15218"/>
                  <a:pt x="15323" y="15218"/>
                </a:cubicBezTo>
                <a:cubicBezTo>
                  <a:pt x="14954" y="14973"/>
                  <a:pt x="14954" y="14973"/>
                  <a:pt x="14954" y="14973"/>
                </a:cubicBezTo>
                <a:cubicBezTo>
                  <a:pt x="14954" y="15464"/>
                  <a:pt x="14954" y="15464"/>
                  <a:pt x="14954" y="15464"/>
                </a:cubicBezTo>
                <a:cubicBezTo>
                  <a:pt x="14400" y="15709"/>
                  <a:pt x="14400" y="15709"/>
                  <a:pt x="14400" y="15709"/>
                </a:cubicBezTo>
                <a:cubicBezTo>
                  <a:pt x="14031" y="15955"/>
                  <a:pt x="14031" y="15955"/>
                  <a:pt x="14031" y="15955"/>
                </a:cubicBezTo>
                <a:cubicBezTo>
                  <a:pt x="13846" y="16445"/>
                  <a:pt x="13846" y="16445"/>
                  <a:pt x="13846" y="16445"/>
                </a:cubicBezTo>
                <a:cubicBezTo>
                  <a:pt x="14031" y="16691"/>
                  <a:pt x="14031" y="16691"/>
                  <a:pt x="14031" y="16691"/>
                </a:cubicBezTo>
                <a:cubicBezTo>
                  <a:pt x="14031" y="16691"/>
                  <a:pt x="14215" y="16936"/>
                  <a:pt x="14215" y="16691"/>
                </a:cubicBezTo>
                <a:cubicBezTo>
                  <a:pt x="14215" y="16691"/>
                  <a:pt x="14215" y="16445"/>
                  <a:pt x="14215" y="16445"/>
                </a:cubicBezTo>
                <a:cubicBezTo>
                  <a:pt x="14400" y="16691"/>
                  <a:pt x="14585" y="16936"/>
                  <a:pt x="14585" y="16936"/>
                </a:cubicBezTo>
                <a:cubicBezTo>
                  <a:pt x="14769" y="17427"/>
                  <a:pt x="14769" y="17427"/>
                  <a:pt x="14769" y="17427"/>
                </a:cubicBezTo>
                <a:cubicBezTo>
                  <a:pt x="14769" y="17427"/>
                  <a:pt x="14400" y="17427"/>
                  <a:pt x="14400" y="17427"/>
                </a:cubicBezTo>
                <a:cubicBezTo>
                  <a:pt x="14400" y="17427"/>
                  <a:pt x="14215" y="17673"/>
                  <a:pt x="14215" y="17673"/>
                </a:cubicBezTo>
                <a:cubicBezTo>
                  <a:pt x="14031" y="17918"/>
                  <a:pt x="14031" y="17918"/>
                  <a:pt x="14031" y="17918"/>
                </a:cubicBezTo>
                <a:cubicBezTo>
                  <a:pt x="14031" y="18164"/>
                  <a:pt x="14031" y="18164"/>
                  <a:pt x="14031" y="18409"/>
                </a:cubicBezTo>
                <a:cubicBezTo>
                  <a:pt x="14031" y="18409"/>
                  <a:pt x="14031" y="18655"/>
                  <a:pt x="14031" y="18655"/>
                </a:cubicBezTo>
                <a:cubicBezTo>
                  <a:pt x="14215" y="18655"/>
                  <a:pt x="14400" y="19145"/>
                  <a:pt x="14400" y="19145"/>
                </a:cubicBezTo>
                <a:cubicBezTo>
                  <a:pt x="14400" y="19145"/>
                  <a:pt x="14585" y="19391"/>
                  <a:pt x="14585" y="19391"/>
                </a:cubicBezTo>
                <a:cubicBezTo>
                  <a:pt x="14585" y="19391"/>
                  <a:pt x="14585" y="19636"/>
                  <a:pt x="14585" y="19636"/>
                </a:cubicBezTo>
                <a:cubicBezTo>
                  <a:pt x="14585" y="19636"/>
                  <a:pt x="14400" y="19882"/>
                  <a:pt x="14215" y="19882"/>
                </a:cubicBezTo>
                <a:cubicBezTo>
                  <a:pt x="14215" y="19882"/>
                  <a:pt x="13846" y="19882"/>
                  <a:pt x="13846" y="19882"/>
                </a:cubicBezTo>
                <a:cubicBezTo>
                  <a:pt x="13846" y="19882"/>
                  <a:pt x="13662" y="20373"/>
                  <a:pt x="13662" y="20373"/>
                </a:cubicBezTo>
                <a:cubicBezTo>
                  <a:pt x="13662" y="20373"/>
                  <a:pt x="13477" y="20373"/>
                  <a:pt x="13292" y="20373"/>
                </a:cubicBezTo>
                <a:cubicBezTo>
                  <a:pt x="13292" y="20373"/>
                  <a:pt x="13662" y="20618"/>
                  <a:pt x="13292" y="20373"/>
                </a:cubicBezTo>
                <a:cubicBezTo>
                  <a:pt x="12738" y="20127"/>
                  <a:pt x="12738" y="19882"/>
                  <a:pt x="12738" y="19882"/>
                </a:cubicBezTo>
                <a:cubicBezTo>
                  <a:pt x="12738" y="19882"/>
                  <a:pt x="12554" y="19636"/>
                  <a:pt x="12554" y="19636"/>
                </a:cubicBezTo>
                <a:cubicBezTo>
                  <a:pt x="12369" y="19636"/>
                  <a:pt x="12185" y="19636"/>
                  <a:pt x="12185" y="19636"/>
                </a:cubicBezTo>
                <a:cubicBezTo>
                  <a:pt x="11815" y="19636"/>
                  <a:pt x="11815" y="19636"/>
                  <a:pt x="11815" y="19636"/>
                </a:cubicBezTo>
                <a:cubicBezTo>
                  <a:pt x="11631" y="19391"/>
                  <a:pt x="11631" y="19391"/>
                  <a:pt x="11631" y="19391"/>
                </a:cubicBezTo>
                <a:cubicBezTo>
                  <a:pt x="11446" y="19882"/>
                  <a:pt x="11446" y="19882"/>
                  <a:pt x="11446" y="19882"/>
                </a:cubicBezTo>
                <a:cubicBezTo>
                  <a:pt x="11446" y="19882"/>
                  <a:pt x="11446" y="20127"/>
                  <a:pt x="11262" y="20127"/>
                </a:cubicBezTo>
                <a:cubicBezTo>
                  <a:pt x="11077" y="20373"/>
                  <a:pt x="11262" y="20373"/>
                  <a:pt x="11077" y="20373"/>
                </a:cubicBezTo>
                <a:cubicBezTo>
                  <a:pt x="10708" y="20373"/>
                  <a:pt x="10523" y="19882"/>
                  <a:pt x="10523" y="19882"/>
                </a:cubicBezTo>
                <a:cubicBezTo>
                  <a:pt x="10523" y="19882"/>
                  <a:pt x="10154" y="19636"/>
                  <a:pt x="10154" y="19636"/>
                </a:cubicBezTo>
                <a:cubicBezTo>
                  <a:pt x="9969" y="19391"/>
                  <a:pt x="9969" y="19391"/>
                  <a:pt x="9969" y="19391"/>
                </a:cubicBezTo>
                <a:cubicBezTo>
                  <a:pt x="9785" y="19391"/>
                  <a:pt x="9785" y="19636"/>
                  <a:pt x="9785" y="19145"/>
                </a:cubicBezTo>
                <a:cubicBezTo>
                  <a:pt x="9785" y="18900"/>
                  <a:pt x="9785" y="18900"/>
                  <a:pt x="9785" y="18900"/>
                </a:cubicBezTo>
                <a:cubicBezTo>
                  <a:pt x="9600" y="18655"/>
                  <a:pt x="9600" y="18900"/>
                  <a:pt x="9415" y="18655"/>
                </a:cubicBezTo>
                <a:cubicBezTo>
                  <a:pt x="9415" y="18409"/>
                  <a:pt x="9231" y="18164"/>
                  <a:pt x="9231" y="18164"/>
                </a:cubicBezTo>
                <a:cubicBezTo>
                  <a:pt x="9046" y="17673"/>
                  <a:pt x="9046" y="17673"/>
                  <a:pt x="9046" y="17673"/>
                </a:cubicBezTo>
                <a:cubicBezTo>
                  <a:pt x="9046" y="17673"/>
                  <a:pt x="9046" y="17673"/>
                  <a:pt x="9046" y="17918"/>
                </a:cubicBezTo>
                <a:cubicBezTo>
                  <a:pt x="8862" y="18164"/>
                  <a:pt x="8677" y="18164"/>
                  <a:pt x="8677" y="18164"/>
                </a:cubicBezTo>
                <a:cubicBezTo>
                  <a:pt x="8677" y="18409"/>
                  <a:pt x="8492" y="18655"/>
                  <a:pt x="8492" y="18655"/>
                </a:cubicBezTo>
                <a:cubicBezTo>
                  <a:pt x="8492" y="18655"/>
                  <a:pt x="8308" y="18900"/>
                  <a:pt x="8308" y="19145"/>
                </a:cubicBezTo>
                <a:cubicBezTo>
                  <a:pt x="8492" y="19145"/>
                  <a:pt x="8492" y="19145"/>
                  <a:pt x="8492" y="19391"/>
                </a:cubicBezTo>
                <a:cubicBezTo>
                  <a:pt x="8492" y="19391"/>
                  <a:pt x="8308" y="19636"/>
                  <a:pt x="8308" y="19636"/>
                </a:cubicBezTo>
                <a:cubicBezTo>
                  <a:pt x="8123" y="19882"/>
                  <a:pt x="8123" y="19882"/>
                  <a:pt x="7938" y="19882"/>
                </a:cubicBezTo>
                <a:cubicBezTo>
                  <a:pt x="7938" y="20127"/>
                  <a:pt x="7569" y="20373"/>
                  <a:pt x="7569" y="20373"/>
                </a:cubicBezTo>
                <a:cubicBezTo>
                  <a:pt x="7200" y="20373"/>
                  <a:pt x="7200" y="20373"/>
                  <a:pt x="7200" y="20373"/>
                </a:cubicBezTo>
                <a:cubicBezTo>
                  <a:pt x="6646" y="20127"/>
                  <a:pt x="6646" y="20127"/>
                  <a:pt x="6646" y="20127"/>
                </a:cubicBezTo>
                <a:cubicBezTo>
                  <a:pt x="6277" y="20618"/>
                  <a:pt x="6277" y="20618"/>
                  <a:pt x="6277" y="20618"/>
                </a:cubicBezTo>
                <a:cubicBezTo>
                  <a:pt x="6277" y="20618"/>
                  <a:pt x="6092" y="20618"/>
                  <a:pt x="6092" y="20618"/>
                </a:cubicBezTo>
                <a:cubicBezTo>
                  <a:pt x="5908" y="20618"/>
                  <a:pt x="5723" y="20618"/>
                  <a:pt x="5723" y="20618"/>
                </a:cubicBezTo>
                <a:cubicBezTo>
                  <a:pt x="5723" y="20618"/>
                  <a:pt x="5538" y="20373"/>
                  <a:pt x="5354" y="20373"/>
                </a:cubicBezTo>
                <a:cubicBezTo>
                  <a:pt x="5354" y="20373"/>
                  <a:pt x="5169" y="20373"/>
                  <a:pt x="5169" y="20373"/>
                </a:cubicBezTo>
                <a:cubicBezTo>
                  <a:pt x="4985" y="20373"/>
                  <a:pt x="4800" y="20373"/>
                  <a:pt x="4800" y="20373"/>
                </a:cubicBezTo>
                <a:cubicBezTo>
                  <a:pt x="4800" y="20618"/>
                  <a:pt x="4800" y="20618"/>
                  <a:pt x="4800" y="20618"/>
                </a:cubicBezTo>
                <a:cubicBezTo>
                  <a:pt x="4800" y="20618"/>
                  <a:pt x="4985" y="20618"/>
                  <a:pt x="4985" y="20618"/>
                </a:cubicBezTo>
                <a:cubicBezTo>
                  <a:pt x="4985" y="20864"/>
                  <a:pt x="4985" y="21109"/>
                  <a:pt x="4985" y="21109"/>
                </a:cubicBezTo>
                <a:cubicBezTo>
                  <a:pt x="4985" y="21109"/>
                  <a:pt x="4800" y="21109"/>
                  <a:pt x="4800" y="21109"/>
                </a:cubicBezTo>
                <a:cubicBezTo>
                  <a:pt x="4800" y="21355"/>
                  <a:pt x="4431" y="21355"/>
                  <a:pt x="4431" y="21355"/>
                </a:cubicBezTo>
                <a:cubicBezTo>
                  <a:pt x="4431" y="21355"/>
                  <a:pt x="4431" y="21600"/>
                  <a:pt x="4431" y="21600"/>
                </a:cubicBezTo>
                <a:cubicBezTo>
                  <a:pt x="4431" y="21600"/>
                  <a:pt x="4431" y="21600"/>
                  <a:pt x="4246" y="21600"/>
                </a:cubicBezTo>
                <a:cubicBezTo>
                  <a:pt x="4062" y="21600"/>
                  <a:pt x="4062" y="21600"/>
                  <a:pt x="3877" y="21600"/>
                </a:cubicBezTo>
                <a:cubicBezTo>
                  <a:pt x="3877" y="21355"/>
                  <a:pt x="3692" y="21355"/>
                  <a:pt x="3508" y="21355"/>
                </a:cubicBezTo>
                <a:cubicBezTo>
                  <a:pt x="3508" y="21355"/>
                  <a:pt x="2954" y="21109"/>
                  <a:pt x="2954" y="21109"/>
                </a:cubicBezTo>
                <a:cubicBezTo>
                  <a:pt x="2954" y="21109"/>
                  <a:pt x="2769" y="21355"/>
                  <a:pt x="2769" y="21355"/>
                </a:cubicBezTo>
                <a:cubicBezTo>
                  <a:pt x="2585" y="21355"/>
                  <a:pt x="2400" y="21355"/>
                  <a:pt x="2215" y="21109"/>
                </a:cubicBezTo>
                <a:cubicBezTo>
                  <a:pt x="2215" y="21109"/>
                  <a:pt x="2031" y="21109"/>
                  <a:pt x="2031" y="21109"/>
                </a:cubicBezTo>
                <a:cubicBezTo>
                  <a:pt x="2031" y="20864"/>
                  <a:pt x="2031" y="20618"/>
                  <a:pt x="2031" y="20618"/>
                </a:cubicBezTo>
                <a:cubicBezTo>
                  <a:pt x="2031" y="20618"/>
                  <a:pt x="1846" y="20373"/>
                  <a:pt x="2031" y="20373"/>
                </a:cubicBezTo>
                <a:cubicBezTo>
                  <a:pt x="2031" y="20373"/>
                  <a:pt x="2215" y="20373"/>
                  <a:pt x="2400" y="20373"/>
                </a:cubicBezTo>
                <a:cubicBezTo>
                  <a:pt x="2585" y="20373"/>
                  <a:pt x="2769" y="20373"/>
                  <a:pt x="2769" y="20127"/>
                </a:cubicBezTo>
                <a:cubicBezTo>
                  <a:pt x="2769" y="20127"/>
                  <a:pt x="2769" y="20127"/>
                  <a:pt x="2954" y="20127"/>
                </a:cubicBezTo>
                <a:cubicBezTo>
                  <a:pt x="2954" y="20127"/>
                  <a:pt x="3138" y="20373"/>
                  <a:pt x="3138" y="20127"/>
                </a:cubicBezTo>
                <a:cubicBezTo>
                  <a:pt x="3138" y="19882"/>
                  <a:pt x="3138" y="19882"/>
                  <a:pt x="3138" y="19882"/>
                </a:cubicBezTo>
                <a:cubicBezTo>
                  <a:pt x="2954" y="19636"/>
                  <a:pt x="2954" y="19636"/>
                  <a:pt x="2954" y="19636"/>
                </a:cubicBezTo>
                <a:cubicBezTo>
                  <a:pt x="2954" y="19636"/>
                  <a:pt x="3138" y="19391"/>
                  <a:pt x="3138" y="19391"/>
                </a:cubicBezTo>
                <a:cubicBezTo>
                  <a:pt x="3323" y="19391"/>
                  <a:pt x="3508" y="19391"/>
                  <a:pt x="3508" y="19391"/>
                </a:cubicBezTo>
                <a:cubicBezTo>
                  <a:pt x="3692" y="19391"/>
                  <a:pt x="3877" y="19391"/>
                  <a:pt x="3877" y="19391"/>
                </a:cubicBezTo>
                <a:cubicBezTo>
                  <a:pt x="3877" y="19391"/>
                  <a:pt x="3877" y="19391"/>
                  <a:pt x="4062" y="19145"/>
                </a:cubicBezTo>
                <a:cubicBezTo>
                  <a:pt x="4062" y="19145"/>
                  <a:pt x="3323" y="19145"/>
                  <a:pt x="3138" y="18900"/>
                </a:cubicBezTo>
                <a:cubicBezTo>
                  <a:pt x="2769" y="18409"/>
                  <a:pt x="2400" y="18164"/>
                  <a:pt x="2400" y="17182"/>
                </a:cubicBezTo>
                <a:cubicBezTo>
                  <a:pt x="2215" y="17182"/>
                  <a:pt x="2215" y="16691"/>
                  <a:pt x="2031" y="16691"/>
                </a:cubicBezTo>
                <a:cubicBezTo>
                  <a:pt x="2031" y="16691"/>
                  <a:pt x="1662" y="16445"/>
                  <a:pt x="1662" y="16445"/>
                </a:cubicBezTo>
                <a:cubicBezTo>
                  <a:pt x="1662" y="16200"/>
                  <a:pt x="1662" y="16200"/>
                  <a:pt x="1846" y="15955"/>
                </a:cubicBezTo>
                <a:cubicBezTo>
                  <a:pt x="1846" y="15709"/>
                  <a:pt x="1846" y="15709"/>
                  <a:pt x="2031" y="15464"/>
                </a:cubicBezTo>
                <a:cubicBezTo>
                  <a:pt x="2031" y="15464"/>
                  <a:pt x="2031" y="14973"/>
                  <a:pt x="2031" y="14973"/>
                </a:cubicBezTo>
                <a:cubicBezTo>
                  <a:pt x="2031" y="14973"/>
                  <a:pt x="2215" y="14727"/>
                  <a:pt x="2031" y="14727"/>
                </a:cubicBezTo>
                <a:cubicBezTo>
                  <a:pt x="2031" y="14482"/>
                  <a:pt x="1846" y="14236"/>
                  <a:pt x="1846" y="14236"/>
                </a:cubicBezTo>
                <a:cubicBezTo>
                  <a:pt x="1846" y="14236"/>
                  <a:pt x="1846" y="14236"/>
                  <a:pt x="1662" y="14236"/>
                </a:cubicBezTo>
                <a:cubicBezTo>
                  <a:pt x="1662" y="14482"/>
                  <a:pt x="1662" y="14482"/>
                  <a:pt x="1662" y="14482"/>
                </a:cubicBezTo>
                <a:cubicBezTo>
                  <a:pt x="1292" y="14727"/>
                  <a:pt x="1292" y="14727"/>
                  <a:pt x="1292" y="14727"/>
                </a:cubicBezTo>
                <a:cubicBezTo>
                  <a:pt x="1292" y="14727"/>
                  <a:pt x="1108" y="14236"/>
                  <a:pt x="1108" y="14236"/>
                </a:cubicBezTo>
                <a:cubicBezTo>
                  <a:pt x="923" y="14236"/>
                  <a:pt x="923" y="14236"/>
                  <a:pt x="923" y="13991"/>
                </a:cubicBezTo>
                <a:cubicBezTo>
                  <a:pt x="923" y="13991"/>
                  <a:pt x="1108" y="13745"/>
                  <a:pt x="1108" y="13745"/>
                </a:cubicBezTo>
                <a:cubicBezTo>
                  <a:pt x="1108" y="13745"/>
                  <a:pt x="923" y="13500"/>
                  <a:pt x="923" y="13500"/>
                </a:cubicBezTo>
                <a:cubicBezTo>
                  <a:pt x="923" y="13500"/>
                  <a:pt x="1108" y="13009"/>
                  <a:pt x="1292" y="13009"/>
                </a:cubicBezTo>
                <a:cubicBezTo>
                  <a:pt x="1477" y="12764"/>
                  <a:pt x="1846" y="12273"/>
                  <a:pt x="1846" y="12273"/>
                </a:cubicBezTo>
                <a:cubicBezTo>
                  <a:pt x="2031" y="11782"/>
                  <a:pt x="2031" y="11782"/>
                  <a:pt x="2031" y="11782"/>
                </a:cubicBezTo>
                <a:cubicBezTo>
                  <a:pt x="1846" y="11536"/>
                  <a:pt x="1846" y="11536"/>
                  <a:pt x="1846" y="11536"/>
                </a:cubicBezTo>
                <a:cubicBezTo>
                  <a:pt x="1846" y="11536"/>
                  <a:pt x="1662" y="11782"/>
                  <a:pt x="1662" y="11782"/>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37" name="Shape">
            <a:extLst>
              <a:ext uri="{FF2B5EF4-FFF2-40B4-BE49-F238E27FC236}">
                <a16:creationId xmlns:a16="http://schemas.microsoft.com/office/drawing/2014/main" id="{132476D5-A5E7-5CC3-9522-5C9147E13860}"/>
              </a:ext>
            </a:extLst>
          </p:cNvPr>
          <p:cNvSpPr/>
          <p:nvPr/>
        </p:nvSpPr>
        <p:spPr>
          <a:xfrm rot="60000">
            <a:off x="9746410" y="4744777"/>
            <a:ext cx="782258" cy="702723"/>
          </a:xfrm>
          <a:custGeom>
            <a:avLst/>
            <a:gdLst/>
            <a:ahLst/>
            <a:cxnLst>
              <a:cxn ang="0">
                <a:pos x="wd2" y="hd2"/>
              </a:cxn>
              <a:cxn ang="5400000">
                <a:pos x="wd2" y="hd2"/>
              </a:cxn>
              <a:cxn ang="10800000">
                <a:pos x="wd2" y="hd2"/>
              </a:cxn>
              <a:cxn ang="16200000">
                <a:pos x="wd2" y="hd2"/>
              </a:cxn>
            </a:cxnLst>
            <a:rect l="0" t="0" r="r" b="b"/>
            <a:pathLst>
              <a:path w="21600" h="21526" extrusionOk="0">
                <a:moveTo>
                  <a:pt x="20458" y="8394"/>
                </a:moveTo>
                <a:cubicBezTo>
                  <a:pt x="20458" y="8190"/>
                  <a:pt x="20363" y="8087"/>
                  <a:pt x="20553" y="7985"/>
                </a:cubicBezTo>
                <a:cubicBezTo>
                  <a:pt x="20648" y="7985"/>
                  <a:pt x="20744" y="8190"/>
                  <a:pt x="20744" y="7985"/>
                </a:cubicBezTo>
                <a:cubicBezTo>
                  <a:pt x="20744" y="7780"/>
                  <a:pt x="20839" y="7882"/>
                  <a:pt x="20744" y="7678"/>
                </a:cubicBezTo>
                <a:cubicBezTo>
                  <a:pt x="20744" y="7678"/>
                  <a:pt x="20744" y="7678"/>
                  <a:pt x="20744" y="7678"/>
                </a:cubicBezTo>
                <a:cubicBezTo>
                  <a:pt x="20744" y="7678"/>
                  <a:pt x="20744" y="7678"/>
                  <a:pt x="20744" y="7678"/>
                </a:cubicBezTo>
                <a:cubicBezTo>
                  <a:pt x="20744" y="7678"/>
                  <a:pt x="20744" y="7882"/>
                  <a:pt x="20648" y="7882"/>
                </a:cubicBezTo>
                <a:cubicBezTo>
                  <a:pt x="20648" y="7882"/>
                  <a:pt x="20553" y="7985"/>
                  <a:pt x="20458" y="7985"/>
                </a:cubicBezTo>
                <a:cubicBezTo>
                  <a:pt x="20363" y="7882"/>
                  <a:pt x="20363" y="7882"/>
                  <a:pt x="20363" y="7882"/>
                </a:cubicBezTo>
                <a:cubicBezTo>
                  <a:pt x="20553" y="7678"/>
                  <a:pt x="20553" y="7678"/>
                  <a:pt x="20553" y="7678"/>
                </a:cubicBezTo>
                <a:cubicBezTo>
                  <a:pt x="20553" y="7268"/>
                  <a:pt x="20553" y="7268"/>
                  <a:pt x="20553" y="7268"/>
                </a:cubicBezTo>
                <a:cubicBezTo>
                  <a:pt x="20553" y="7268"/>
                  <a:pt x="20458" y="7064"/>
                  <a:pt x="20363" y="6859"/>
                </a:cubicBezTo>
                <a:cubicBezTo>
                  <a:pt x="20268" y="6756"/>
                  <a:pt x="20173" y="6654"/>
                  <a:pt x="20173" y="6654"/>
                </a:cubicBezTo>
                <a:cubicBezTo>
                  <a:pt x="20458" y="6449"/>
                  <a:pt x="20458" y="6449"/>
                  <a:pt x="20458" y="6449"/>
                </a:cubicBezTo>
                <a:cubicBezTo>
                  <a:pt x="20553" y="6347"/>
                  <a:pt x="20553" y="6347"/>
                  <a:pt x="20553" y="6347"/>
                </a:cubicBezTo>
                <a:cubicBezTo>
                  <a:pt x="20553" y="6245"/>
                  <a:pt x="20553" y="6245"/>
                  <a:pt x="20553" y="6245"/>
                </a:cubicBezTo>
                <a:cubicBezTo>
                  <a:pt x="20553" y="6245"/>
                  <a:pt x="20744" y="6449"/>
                  <a:pt x="20934" y="6449"/>
                </a:cubicBezTo>
                <a:cubicBezTo>
                  <a:pt x="21029" y="6449"/>
                  <a:pt x="20934" y="6449"/>
                  <a:pt x="21124" y="6347"/>
                </a:cubicBezTo>
                <a:cubicBezTo>
                  <a:pt x="21315" y="6347"/>
                  <a:pt x="21600" y="6040"/>
                  <a:pt x="21600" y="6040"/>
                </a:cubicBezTo>
                <a:cubicBezTo>
                  <a:pt x="21600" y="6040"/>
                  <a:pt x="21410" y="5835"/>
                  <a:pt x="21315" y="5835"/>
                </a:cubicBezTo>
                <a:cubicBezTo>
                  <a:pt x="21219" y="5937"/>
                  <a:pt x="21315" y="5937"/>
                  <a:pt x="21029" y="5937"/>
                </a:cubicBezTo>
                <a:cubicBezTo>
                  <a:pt x="20744" y="5835"/>
                  <a:pt x="20648" y="5733"/>
                  <a:pt x="20648" y="5733"/>
                </a:cubicBezTo>
                <a:cubicBezTo>
                  <a:pt x="20648" y="5733"/>
                  <a:pt x="20553" y="5733"/>
                  <a:pt x="20458" y="5733"/>
                </a:cubicBezTo>
                <a:cubicBezTo>
                  <a:pt x="20363" y="5733"/>
                  <a:pt x="20363" y="5733"/>
                  <a:pt x="20268" y="5630"/>
                </a:cubicBezTo>
                <a:cubicBezTo>
                  <a:pt x="20078" y="5426"/>
                  <a:pt x="19887" y="5221"/>
                  <a:pt x="19887" y="5221"/>
                </a:cubicBezTo>
                <a:cubicBezTo>
                  <a:pt x="19887" y="5221"/>
                  <a:pt x="19697" y="5323"/>
                  <a:pt x="19697" y="5221"/>
                </a:cubicBezTo>
                <a:cubicBezTo>
                  <a:pt x="19697" y="5221"/>
                  <a:pt x="19792" y="5016"/>
                  <a:pt x="19792" y="5016"/>
                </a:cubicBezTo>
                <a:cubicBezTo>
                  <a:pt x="19792" y="4914"/>
                  <a:pt x="19792" y="4914"/>
                  <a:pt x="19792" y="4914"/>
                </a:cubicBezTo>
                <a:cubicBezTo>
                  <a:pt x="19697" y="4811"/>
                  <a:pt x="19697" y="4811"/>
                  <a:pt x="19697" y="4811"/>
                </a:cubicBezTo>
                <a:cubicBezTo>
                  <a:pt x="19697" y="4811"/>
                  <a:pt x="19887" y="4811"/>
                  <a:pt x="19887" y="4811"/>
                </a:cubicBezTo>
                <a:cubicBezTo>
                  <a:pt x="19982" y="4709"/>
                  <a:pt x="19982" y="4709"/>
                  <a:pt x="19982" y="4709"/>
                </a:cubicBezTo>
                <a:cubicBezTo>
                  <a:pt x="20173" y="4504"/>
                  <a:pt x="19982" y="4300"/>
                  <a:pt x="19697" y="4402"/>
                </a:cubicBezTo>
                <a:cubicBezTo>
                  <a:pt x="19602" y="4402"/>
                  <a:pt x="19507" y="4504"/>
                  <a:pt x="19507" y="4504"/>
                </a:cubicBezTo>
                <a:cubicBezTo>
                  <a:pt x="19411" y="4504"/>
                  <a:pt x="19221" y="4402"/>
                  <a:pt x="19221" y="4300"/>
                </a:cubicBezTo>
                <a:cubicBezTo>
                  <a:pt x="19221" y="4197"/>
                  <a:pt x="19126" y="4197"/>
                  <a:pt x="19316" y="4095"/>
                </a:cubicBezTo>
                <a:cubicBezTo>
                  <a:pt x="19411" y="4095"/>
                  <a:pt x="19507" y="3890"/>
                  <a:pt x="19507" y="3890"/>
                </a:cubicBezTo>
                <a:cubicBezTo>
                  <a:pt x="19316" y="3583"/>
                  <a:pt x="19316" y="3583"/>
                  <a:pt x="19316" y="3583"/>
                </a:cubicBezTo>
                <a:cubicBezTo>
                  <a:pt x="19411" y="2969"/>
                  <a:pt x="19411" y="2969"/>
                  <a:pt x="19411" y="2969"/>
                </a:cubicBezTo>
                <a:cubicBezTo>
                  <a:pt x="19031" y="2866"/>
                  <a:pt x="19031" y="2866"/>
                  <a:pt x="19031" y="2866"/>
                </a:cubicBezTo>
                <a:cubicBezTo>
                  <a:pt x="19031" y="2662"/>
                  <a:pt x="19031" y="2662"/>
                  <a:pt x="19031" y="2662"/>
                </a:cubicBezTo>
                <a:cubicBezTo>
                  <a:pt x="18841" y="2559"/>
                  <a:pt x="18841" y="2559"/>
                  <a:pt x="18841" y="2559"/>
                </a:cubicBezTo>
                <a:cubicBezTo>
                  <a:pt x="18650" y="3071"/>
                  <a:pt x="18650" y="3071"/>
                  <a:pt x="18650" y="3071"/>
                </a:cubicBezTo>
                <a:cubicBezTo>
                  <a:pt x="18650" y="3071"/>
                  <a:pt x="18365" y="3173"/>
                  <a:pt x="18365" y="3276"/>
                </a:cubicBezTo>
                <a:cubicBezTo>
                  <a:pt x="18270" y="3378"/>
                  <a:pt x="17794" y="3378"/>
                  <a:pt x="17794" y="3378"/>
                </a:cubicBezTo>
                <a:cubicBezTo>
                  <a:pt x="17413" y="3378"/>
                  <a:pt x="17413" y="3378"/>
                  <a:pt x="17413" y="3378"/>
                </a:cubicBezTo>
                <a:cubicBezTo>
                  <a:pt x="16747" y="3583"/>
                  <a:pt x="16747" y="3583"/>
                  <a:pt x="16747" y="3583"/>
                </a:cubicBezTo>
                <a:cubicBezTo>
                  <a:pt x="16747" y="3583"/>
                  <a:pt x="16557" y="3685"/>
                  <a:pt x="16462" y="3685"/>
                </a:cubicBezTo>
                <a:cubicBezTo>
                  <a:pt x="16367" y="3685"/>
                  <a:pt x="15891" y="3583"/>
                  <a:pt x="15891" y="3583"/>
                </a:cubicBezTo>
                <a:cubicBezTo>
                  <a:pt x="15605" y="3685"/>
                  <a:pt x="15605" y="3685"/>
                  <a:pt x="15605" y="3685"/>
                </a:cubicBezTo>
                <a:cubicBezTo>
                  <a:pt x="14939" y="3481"/>
                  <a:pt x="14939" y="3481"/>
                  <a:pt x="14939" y="3481"/>
                </a:cubicBezTo>
                <a:cubicBezTo>
                  <a:pt x="14749" y="3276"/>
                  <a:pt x="14749" y="3276"/>
                  <a:pt x="14749" y="3276"/>
                </a:cubicBezTo>
                <a:cubicBezTo>
                  <a:pt x="14654" y="3173"/>
                  <a:pt x="14654" y="3173"/>
                  <a:pt x="14654" y="3173"/>
                </a:cubicBezTo>
                <a:cubicBezTo>
                  <a:pt x="14178" y="3071"/>
                  <a:pt x="14178" y="3071"/>
                  <a:pt x="14178" y="3071"/>
                </a:cubicBezTo>
                <a:cubicBezTo>
                  <a:pt x="14083" y="2866"/>
                  <a:pt x="14083" y="2866"/>
                  <a:pt x="14083" y="2866"/>
                </a:cubicBezTo>
                <a:cubicBezTo>
                  <a:pt x="13702" y="2866"/>
                  <a:pt x="13702" y="2866"/>
                  <a:pt x="13702" y="2866"/>
                </a:cubicBezTo>
                <a:cubicBezTo>
                  <a:pt x="13702" y="2866"/>
                  <a:pt x="13702" y="2866"/>
                  <a:pt x="13702" y="2866"/>
                </a:cubicBezTo>
                <a:cubicBezTo>
                  <a:pt x="13702" y="2866"/>
                  <a:pt x="13702" y="2866"/>
                  <a:pt x="13702" y="2866"/>
                </a:cubicBezTo>
                <a:cubicBezTo>
                  <a:pt x="13512" y="2764"/>
                  <a:pt x="13512" y="2764"/>
                  <a:pt x="13512" y="2764"/>
                </a:cubicBezTo>
                <a:cubicBezTo>
                  <a:pt x="13512" y="2662"/>
                  <a:pt x="13512" y="2662"/>
                  <a:pt x="13512" y="2662"/>
                </a:cubicBezTo>
                <a:cubicBezTo>
                  <a:pt x="13417" y="2662"/>
                  <a:pt x="13417" y="2662"/>
                  <a:pt x="13417" y="2559"/>
                </a:cubicBezTo>
                <a:cubicBezTo>
                  <a:pt x="13322" y="2457"/>
                  <a:pt x="13322" y="2457"/>
                  <a:pt x="13322" y="2457"/>
                </a:cubicBezTo>
                <a:cubicBezTo>
                  <a:pt x="12846" y="1843"/>
                  <a:pt x="12846" y="1843"/>
                  <a:pt x="12846" y="1843"/>
                </a:cubicBezTo>
                <a:cubicBezTo>
                  <a:pt x="12751" y="1843"/>
                  <a:pt x="12751" y="1843"/>
                  <a:pt x="12751" y="1843"/>
                </a:cubicBezTo>
                <a:cubicBezTo>
                  <a:pt x="12751" y="1843"/>
                  <a:pt x="12751" y="1843"/>
                  <a:pt x="12751" y="1843"/>
                </a:cubicBezTo>
                <a:cubicBezTo>
                  <a:pt x="11894" y="1536"/>
                  <a:pt x="11894" y="1536"/>
                  <a:pt x="11894" y="1536"/>
                </a:cubicBezTo>
                <a:cubicBezTo>
                  <a:pt x="11609" y="1126"/>
                  <a:pt x="11609" y="1126"/>
                  <a:pt x="11609" y="1126"/>
                </a:cubicBezTo>
                <a:cubicBezTo>
                  <a:pt x="11323" y="921"/>
                  <a:pt x="11323" y="921"/>
                  <a:pt x="11323" y="921"/>
                </a:cubicBezTo>
                <a:cubicBezTo>
                  <a:pt x="10943" y="614"/>
                  <a:pt x="10943" y="614"/>
                  <a:pt x="10943" y="614"/>
                </a:cubicBezTo>
                <a:cubicBezTo>
                  <a:pt x="10562" y="307"/>
                  <a:pt x="10562" y="307"/>
                  <a:pt x="10562" y="307"/>
                </a:cubicBezTo>
                <a:cubicBezTo>
                  <a:pt x="10372" y="102"/>
                  <a:pt x="10372" y="102"/>
                  <a:pt x="10372" y="102"/>
                </a:cubicBezTo>
                <a:cubicBezTo>
                  <a:pt x="10372" y="102"/>
                  <a:pt x="10372" y="102"/>
                  <a:pt x="10372" y="102"/>
                </a:cubicBezTo>
                <a:cubicBezTo>
                  <a:pt x="10372" y="102"/>
                  <a:pt x="10277" y="0"/>
                  <a:pt x="10277" y="0"/>
                </a:cubicBezTo>
                <a:cubicBezTo>
                  <a:pt x="10277" y="0"/>
                  <a:pt x="10181" y="0"/>
                  <a:pt x="10181" y="0"/>
                </a:cubicBezTo>
                <a:cubicBezTo>
                  <a:pt x="10086" y="0"/>
                  <a:pt x="9896" y="0"/>
                  <a:pt x="9896" y="0"/>
                </a:cubicBezTo>
                <a:cubicBezTo>
                  <a:pt x="9896" y="0"/>
                  <a:pt x="9801" y="102"/>
                  <a:pt x="9706" y="102"/>
                </a:cubicBezTo>
                <a:cubicBezTo>
                  <a:pt x="9706" y="102"/>
                  <a:pt x="9611" y="307"/>
                  <a:pt x="9611" y="307"/>
                </a:cubicBezTo>
                <a:cubicBezTo>
                  <a:pt x="9515" y="409"/>
                  <a:pt x="9515" y="409"/>
                  <a:pt x="9515" y="409"/>
                </a:cubicBezTo>
                <a:cubicBezTo>
                  <a:pt x="9611" y="512"/>
                  <a:pt x="9611" y="512"/>
                  <a:pt x="9611" y="512"/>
                </a:cubicBezTo>
                <a:cubicBezTo>
                  <a:pt x="9801" y="921"/>
                  <a:pt x="9896" y="921"/>
                  <a:pt x="9420" y="819"/>
                </a:cubicBezTo>
                <a:cubicBezTo>
                  <a:pt x="9230" y="717"/>
                  <a:pt x="9230" y="717"/>
                  <a:pt x="9230" y="717"/>
                </a:cubicBezTo>
                <a:cubicBezTo>
                  <a:pt x="9135" y="819"/>
                  <a:pt x="9135" y="819"/>
                  <a:pt x="9135" y="819"/>
                </a:cubicBezTo>
                <a:cubicBezTo>
                  <a:pt x="8944" y="921"/>
                  <a:pt x="8944" y="921"/>
                  <a:pt x="8944" y="921"/>
                </a:cubicBezTo>
                <a:cubicBezTo>
                  <a:pt x="8944" y="921"/>
                  <a:pt x="8944" y="921"/>
                  <a:pt x="8944" y="921"/>
                </a:cubicBezTo>
                <a:cubicBezTo>
                  <a:pt x="8944" y="921"/>
                  <a:pt x="8944" y="1126"/>
                  <a:pt x="8944" y="1126"/>
                </a:cubicBezTo>
                <a:cubicBezTo>
                  <a:pt x="8849" y="1331"/>
                  <a:pt x="8849" y="1331"/>
                  <a:pt x="8849" y="1331"/>
                </a:cubicBezTo>
                <a:cubicBezTo>
                  <a:pt x="8659" y="1433"/>
                  <a:pt x="8659" y="1433"/>
                  <a:pt x="8659" y="1433"/>
                </a:cubicBezTo>
                <a:cubicBezTo>
                  <a:pt x="8469" y="1536"/>
                  <a:pt x="8469" y="1536"/>
                  <a:pt x="8469" y="1536"/>
                </a:cubicBezTo>
                <a:cubicBezTo>
                  <a:pt x="8374" y="1638"/>
                  <a:pt x="8374" y="1638"/>
                  <a:pt x="8374" y="1638"/>
                </a:cubicBezTo>
                <a:cubicBezTo>
                  <a:pt x="8183" y="1638"/>
                  <a:pt x="8183" y="1638"/>
                  <a:pt x="8183" y="1638"/>
                </a:cubicBezTo>
                <a:cubicBezTo>
                  <a:pt x="7993" y="1740"/>
                  <a:pt x="7993" y="1740"/>
                  <a:pt x="7993" y="1740"/>
                </a:cubicBezTo>
                <a:cubicBezTo>
                  <a:pt x="7898" y="1945"/>
                  <a:pt x="7898" y="1945"/>
                  <a:pt x="7898" y="1945"/>
                </a:cubicBezTo>
                <a:cubicBezTo>
                  <a:pt x="7898" y="1945"/>
                  <a:pt x="7707" y="1945"/>
                  <a:pt x="7707" y="1945"/>
                </a:cubicBezTo>
                <a:cubicBezTo>
                  <a:pt x="7707" y="1945"/>
                  <a:pt x="7422" y="2047"/>
                  <a:pt x="7422" y="2047"/>
                </a:cubicBezTo>
                <a:cubicBezTo>
                  <a:pt x="7422" y="2252"/>
                  <a:pt x="7422" y="2252"/>
                  <a:pt x="7422" y="2252"/>
                </a:cubicBezTo>
                <a:cubicBezTo>
                  <a:pt x="7422" y="2252"/>
                  <a:pt x="7327" y="2355"/>
                  <a:pt x="7327" y="2355"/>
                </a:cubicBezTo>
                <a:cubicBezTo>
                  <a:pt x="7327" y="2355"/>
                  <a:pt x="7327" y="2662"/>
                  <a:pt x="7327" y="2662"/>
                </a:cubicBezTo>
                <a:cubicBezTo>
                  <a:pt x="7327" y="2662"/>
                  <a:pt x="7517" y="2764"/>
                  <a:pt x="7517" y="2764"/>
                </a:cubicBezTo>
                <a:cubicBezTo>
                  <a:pt x="7612" y="2866"/>
                  <a:pt x="7612" y="2866"/>
                  <a:pt x="7612" y="2866"/>
                </a:cubicBezTo>
                <a:cubicBezTo>
                  <a:pt x="7707" y="2969"/>
                  <a:pt x="7707" y="2969"/>
                  <a:pt x="7707" y="2969"/>
                </a:cubicBezTo>
                <a:cubicBezTo>
                  <a:pt x="7707" y="2969"/>
                  <a:pt x="7803" y="3071"/>
                  <a:pt x="7803" y="3071"/>
                </a:cubicBezTo>
                <a:cubicBezTo>
                  <a:pt x="7707" y="3071"/>
                  <a:pt x="7707" y="3378"/>
                  <a:pt x="7707" y="3378"/>
                </a:cubicBezTo>
                <a:cubicBezTo>
                  <a:pt x="7803" y="3685"/>
                  <a:pt x="7803" y="3685"/>
                  <a:pt x="7803" y="3685"/>
                </a:cubicBezTo>
                <a:cubicBezTo>
                  <a:pt x="7707" y="3788"/>
                  <a:pt x="7707" y="3788"/>
                  <a:pt x="7707" y="3788"/>
                </a:cubicBezTo>
                <a:cubicBezTo>
                  <a:pt x="7803" y="3992"/>
                  <a:pt x="7803" y="3992"/>
                  <a:pt x="7803" y="3992"/>
                </a:cubicBezTo>
                <a:cubicBezTo>
                  <a:pt x="7803" y="3992"/>
                  <a:pt x="7898" y="3992"/>
                  <a:pt x="7803" y="4095"/>
                </a:cubicBezTo>
                <a:cubicBezTo>
                  <a:pt x="7707" y="4095"/>
                  <a:pt x="7612" y="4197"/>
                  <a:pt x="7612" y="4197"/>
                </a:cubicBezTo>
                <a:cubicBezTo>
                  <a:pt x="7612" y="4197"/>
                  <a:pt x="7422" y="4197"/>
                  <a:pt x="7422" y="4197"/>
                </a:cubicBezTo>
                <a:cubicBezTo>
                  <a:pt x="7422" y="4197"/>
                  <a:pt x="7232" y="4197"/>
                  <a:pt x="7232" y="4197"/>
                </a:cubicBezTo>
                <a:cubicBezTo>
                  <a:pt x="7137" y="4402"/>
                  <a:pt x="7137" y="4402"/>
                  <a:pt x="7137" y="4402"/>
                </a:cubicBezTo>
                <a:cubicBezTo>
                  <a:pt x="6946" y="4300"/>
                  <a:pt x="6946" y="4300"/>
                  <a:pt x="6946" y="4300"/>
                </a:cubicBezTo>
                <a:cubicBezTo>
                  <a:pt x="6946" y="4504"/>
                  <a:pt x="6946" y="4504"/>
                  <a:pt x="6946" y="4504"/>
                </a:cubicBezTo>
                <a:cubicBezTo>
                  <a:pt x="6661" y="4607"/>
                  <a:pt x="6661" y="4607"/>
                  <a:pt x="6661" y="4607"/>
                </a:cubicBezTo>
                <a:cubicBezTo>
                  <a:pt x="6470" y="4709"/>
                  <a:pt x="6470" y="4709"/>
                  <a:pt x="6470" y="4709"/>
                </a:cubicBezTo>
                <a:cubicBezTo>
                  <a:pt x="6375" y="4914"/>
                  <a:pt x="6375" y="4914"/>
                  <a:pt x="6375" y="4914"/>
                </a:cubicBezTo>
                <a:cubicBezTo>
                  <a:pt x="6470" y="5016"/>
                  <a:pt x="6470" y="5016"/>
                  <a:pt x="6470" y="5016"/>
                </a:cubicBezTo>
                <a:cubicBezTo>
                  <a:pt x="6470" y="5016"/>
                  <a:pt x="6566" y="5118"/>
                  <a:pt x="6566" y="5016"/>
                </a:cubicBezTo>
                <a:cubicBezTo>
                  <a:pt x="6566" y="5016"/>
                  <a:pt x="6566" y="4914"/>
                  <a:pt x="6566" y="4914"/>
                </a:cubicBezTo>
                <a:cubicBezTo>
                  <a:pt x="6661" y="5016"/>
                  <a:pt x="6756" y="5118"/>
                  <a:pt x="6756" y="5118"/>
                </a:cubicBezTo>
                <a:cubicBezTo>
                  <a:pt x="6851" y="5323"/>
                  <a:pt x="6851" y="5323"/>
                  <a:pt x="6851" y="5323"/>
                </a:cubicBezTo>
                <a:cubicBezTo>
                  <a:pt x="6851" y="5323"/>
                  <a:pt x="6661" y="5323"/>
                  <a:pt x="6661" y="5323"/>
                </a:cubicBezTo>
                <a:cubicBezTo>
                  <a:pt x="6661" y="5323"/>
                  <a:pt x="6566" y="5426"/>
                  <a:pt x="6566" y="5426"/>
                </a:cubicBezTo>
                <a:cubicBezTo>
                  <a:pt x="6470" y="5528"/>
                  <a:pt x="6470" y="5528"/>
                  <a:pt x="6470" y="5528"/>
                </a:cubicBezTo>
                <a:cubicBezTo>
                  <a:pt x="6470" y="5630"/>
                  <a:pt x="6470" y="5630"/>
                  <a:pt x="6470" y="5733"/>
                </a:cubicBezTo>
                <a:cubicBezTo>
                  <a:pt x="6470" y="5733"/>
                  <a:pt x="6470" y="5835"/>
                  <a:pt x="6470" y="5835"/>
                </a:cubicBezTo>
                <a:cubicBezTo>
                  <a:pt x="6566" y="5835"/>
                  <a:pt x="6661" y="6040"/>
                  <a:pt x="6661" y="6040"/>
                </a:cubicBezTo>
                <a:cubicBezTo>
                  <a:pt x="6661" y="6040"/>
                  <a:pt x="6756" y="6142"/>
                  <a:pt x="6756" y="6142"/>
                </a:cubicBezTo>
                <a:cubicBezTo>
                  <a:pt x="6756" y="6142"/>
                  <a:pt x="6756" y="6245"/>
                  <a:pt x="6756" y="6245"/>
                </a:cubicBezTo>
                <a:cubicBezTo>
                  <a:pt x="6756" y="6245"/>
                  <a:pt x="6661" y="6347"/>
                  <a:pt x="6566" y="6347"/>
                </a:cubicBezTo>
                <a:cubicBezTo>
                  <a:pt x="6566" y="6347"/>
                  <a:pt x="6375" y="6347"/>
                  <a:pt x="6375" y="6347"/>
                </a:cubicBezTo>
                <a:cubicBezTo>
                  <a:pt x="6375" y="6347"/>
                  <a:pt x="6280" y="6552"/>
                  <a:pt x="6280" y="6552"/>
                </a:cubicBezTo>
                <a:cubicBezTo>
                  <a:pt x="6280" y="6552"/>
                  <a:pt x="6185" y="6552"/>
                  <a:pt x="6090" y="6552"/>
                </a:cubicBezTo>
                <a:cubicBezTo>
                  <a:pt x="6090" y="6552"/>
                  <a:pt x="6280" y="6654"/>
                  <a:pt x="6090" y="6552"/>
                </a:cubicBezTo>
                <a:cubicBezTo>
                  <a:pt x="5804" y="6449"/>
                  <a:pt x="5804" y="6347"/>
                  <a:pt x="5804" y="6347"/>
                </a:cubicBezTo>
                <a:cubicBezTo>
                  <a:pt x="5804" y="6347"/>
                  <a:pt x="5709" y="6245"/>
                  <a:pt x="5709" y="6245"/>
                </a:cubicBezTo>
                <a:cubicBezTo>
                  <a:pt x="5614" y="6245"/>
                  <a:pt x="5519" y="6245"/>
                  <a:pt x="5519" y="6245"/>
                </a:cubicBezTo>
                <a:cubicBezTo>
                  <a:pt x="5329" y="6245"/>
                  <a:pt x="5329" y="6245"/>
                  <a:pt x="5329" y="6245"/>
                </a:cubicBezTo>
                <a:cubicBezTo>
                  <a:pt x="5233" y="6142"/>
                  <a:pt x="5233" y="6142"/>
                  <a:pt x="5233" y="6142"/>
                </a:cubicBezTo>
                <a:cubicBezTo>
                  <a:pt x="5138" y="6347"/>
                  <a:pt x="5138" y="6347"/>
                  <a:pt x="5138" y="6347"/>
                </a:cubicBezTo>
                <a:cubicBezTo>
                  <a:pt x="5138" y="6347"/>
                  <a:pt x="5138" y="6449"/>
                  <a:pt x="5043" y="6449"/>
                </a:cubicBezTo>
                <a:cubicBezTo>
                  <a:pt x="4948" y="6552"/>
                  <a:pt x="5043" y="6552"/>
                  <a:pt x="4948" y="6552"/>
                </a:cubicBezTo>
                <a:cubicBezTo>
                  <a:pt x="4758" y="6552"/>
                  <a:pt x="4663" y="6347"/>
                  <a:pt x="4663" y="6347"/>
                </a:cubicBezTo>
                <a:cubicBezTo>
                  <a:pt x="4663" y="6347"/>
                  <a:pt x="4472" y="6245"/>
                  <a:pt x="4472" y="6245"/>
                </a:cubicBezTo>
                <a:cubicBezTo>
                  <a:pt x="4377" y="6142"/>
                  <a:pt x="4377" y="6142"/>
                  <a:pt x="4377" y="6142"/>
                </a:cubicBezTo>
                <a:cubicBezTo>
                  <a:pt x="4282" y="6142"/>
                  <a:pt x="4282" y="6245"/>
                  <a:pt x="4282" y="6040"/>
                </a:cubicBezTo>
                <a:cubicBezTo>
                  <a:pt x="4282" y="5937"/>
                  <a:pt x="4282" y="5937"/>
                  <a:pt x="4282" y="5937"/>
                </a:cubicBezTo>
                <a:cubicBezTo>
                  <a:pt x="4187" y="5835"/>
                  <a:pt x="4187" y="5937"/>
                  <a:pt x="4092" y="5835"/>
                </a:cubicBezTo>
                <a:cubicBezTo>
                  <a:pt x="4092" y="5733"/>
                  <a:pt x="3996" y="5630"/>
                  <a:pt x="3996" y="5630"/>
                </a:cubicBezTo>
                <a:cubicBezTo>
                  <a:pt x="3901" y="5426"/>
                  <a:pt x="3901" y="5426"/>
                  <a:pt x="3901" y="5426"/>
                </a:cubicBezTo>
                <a:cubicBezTo>
                  <a:pt x="3901" y="5426"/>
                  <a:pt x="3901" y="5426"/>
                  <a:pt x="3901" y="5528"/>
                </a:cubicBezTo>
                <a:cubicBezTo>
                  <a:pt x="3806" y="5630"/>
                  <a:pt x="3711" y="5630"/>
                  <a:pt x="3711" y="5630"/>
                </a:cubicBezTo>
                <a:cubicBezTo>
                  <a:pt x="3711" y="5733"/>
                  <a:pt x="3616" y="5835"/>
                  <a:pt x="3616" y="5835"/>
                </a:cubicBezTo>
                <a:cubicBezTo>
                  <a:pt x="3616" y="5835"/>
                  <a:pt x="3521" y="5937"/>
                  <a:pt x="3521" y="6040"/>
                </a:cubicBezTo>
                <a:cubicBezTo>
                  <a:pt x="3616" y="6040"/>
                  <a:pt x="3616" y="6040"/>
                  <a:pt x="3616" y="6142"/>
                </a:cubicBezTo>
                <a:cubicBezTo>
                  <a:pt x="3616" y="6142"/>
                  <a:pt x="3521" y="6245"/>
                  <a:pt x="3521" y="6245"/>
                </a:cubicBezTo>
                <a:cubicBezTo>
                  <a:pt x="3426" y="6347"/>
                  <a:pt x="3426" y="6347"/>
                  <a:pt x="3330" y="6347"/>
                </a:cubicBezTo>
                <a:cubicBezTo>
                  <a:pt x="3330" y="6449"/>
                  <a:pt x="3140" y="6552"/>
                  <a:pt x="3140" y="6552"/>
                </a:cubicBezTo>
                <a:cubicBezTo>
                  <a:pt x="2950" y="6552"/>
                  <a:pt x="2950" y="6552"/>
                  <a:pt x="2950" y="6552"/>
                </a:cubicBezTo>
                <a:cubicBezTo>
                  <a:pt x="2664" y="6449"/>
                  <a:pt x="2664" y="6449"/>
                  <a:pt x="2664" y="6449"/>
                </a:cubicBezTo>
                <a:cubicBezTo>
                  <a:pt x="2474" y="6654"/>
                  <a:pt x="2474" y="6654"/>
                  <a:pt x="2474" y="6654"/>
                </a:cubicBezTo>
                <a:cubicBezTo>
                  <a:pt x="2474" y="6654"/>
                  <a:pt x="2379" y="6654"/>
                  <a:pt x="2379" y="6654"/>
                </a:cubicBezTo>
                <a:cubicBezTo>
                  <a:pt x="2284" y="6654"/>
                  <a:pt x="2189" y="6654"/>
                  <a:pt x="2189" y="6654"/>
                </a:cubicBezTo>
                <a:cubicBezTo>
                  <a:pt x="2189" y="6654"/>
                  <a:pt x="2093" y="6552"/>
                  <a:pt x="1998" y="6552"/>
                </a:cubicBezTo>
                <a:cubicBezTo>
                  <a:pt x="1998" y="6552"/>
                  <a:pt x="1903" y="6552"/>
                  <a:pt x="1903" y="6552"/>
                </a:cubicBezTo>
                <a:cubicBezTo>
                  <a:pt x="1808" y="6552"/>
                  <a:pt x="1713" y="6552"/>
                  <a:pt x="1713" y="6552"/>
                </a:cubicBezTo>
                <a:cubicBezTo>
                  <a:pt x="1713" y="6654"/>
                  <a:pt x="1713" y="6654"/>
                  <a:pt x="1713" y="6654"/>
                </a:cubicBezTo>
                <a:cubicBezTo>
                  <a:pt x="1713" y="6654"/>
                  <a:pt x="1808" y="6654"/>
                  <a:pt x="1808" y="6654"/>
                </a:cubicBezTo>
                <a:cubicBezTo>
                  <a:pt x="1808" y="6756"/>
                  <a:pt x="1808" y="6859"/>
                  <a:pt x="1808" y="6859"/>
                </a:cubicBezTo>
                <a:cubicBezTo>
                  <a:pt x="1808" y="6859"/>
                  <a:pt x="1713" y="6859"/>
                  <a:pt x="1713" y="6859"/>
                </a:cubicBezTo>
                <a:cubicBezTo>
                  <a:pt x="1713" y="6961"/>
                  <a:pt x="1522" y="6961"/>
                  <a:pt x="1522" y="6961"/>
                </a:cubicBezTo>
                <a:cubicBezTo>
                  <a:pt x="1522" y="6961"/>
                  <a:pt x="1522" y="7064"/>
                  <a:pt x="1522" y="7064"/>
                </a:cubicBezTo>
                <a:cubicBezTo>
                  <a:pt x="1522" y="7064"/>
                  <a:pt x="1522" y="7064"/>
                  <a:pt x="1427" y="7064"/>
                </a:cubicBezTo>
                <a:cubicBezTo>
                  <a:pt x="1332" y="7064"/>
                  <a:pt x="1332" y="7064"/>
                  <a:pt x="1237" y="7064"/>
                </a:cubicBezTo>
                <a:cubicBezTo>
                  <a:pt x="1237" y="6961"/>
                  <a:pt x="1142" y="6961"/>
                  <a:pt x="1047" y="6961"/>
                </a:cubicBezTo>
                <a:cubicBezTo>
                  <a:pt x="1047" y="6961"/>
                  <a:pt x="761" y="6859"/>
                  <a:pt x="761" y="6859"/>
                </a:cubicBezTo>
                <a:cubicBezTo>
                  <a:pt x="761" y="6859"/>
                  <a:pt x="666" y="6961"/>
                  <a:pt x="666" y="6961"/>
                </a:cubicBezTo>
                <a:cubicBezTo>
                  <a:pt x="571" y="6961"/>
                  <a:pt x="476" y="6961"/>
                  <a:pt x="381" y="6859"/>
                </a:cubicBezTo>
                <a:cubicBezTo>
                  <a:pt x="381"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654"/>
                  <a:pt x="285" y="6654"/>
                  <a:pt x="285" y="6654"/>
                </a:cubicBezTo>
                <a:cubicBezTo>
                  <a:pt x="0" y="6859"/>
                  <a:pt x="0" y="6859"/>
                  <a:pt x="0" y="6859"/>
                </a:cubicBezTo>
                <a:cubicBezTo>
                  <a:pt x="190" y="7268"/>
                  <a:pt x="190" y="7268"/>
                  <a:pt x="190" y="7268"/>
                </a:cubicBezTo>
                <a:cubicBezTo>
                  <a:pt x="95" y="7371"/>
                  <a:pt x="95" y="7371"/>
                  <a:pt x="95" y="7371"/>
                </a:cubicBezTo>
                <a:cubicBezTo>
                  <a:pt x="95" y="7371"/>
                  <a:pt x="190" y="7473"/>
                  <a:pt x="190" y="7473"/>
                </a:cubicBezTo>
                <a:cubicBezTo>
                  <a:pt x="190" y="7575"/>
                  <a:pt x="285" y="7575"/>
                  <a:pt x="285" y="7678"/>
                </a:cubicBezTo>
                <a:cubicBezTo>
                  <a:pt x="285" y="7780"/>
                  <a:pt x="285" y="7882"/>
                  <a:pt x="285" y="7882"/>
                </a:cubicBezTo>
                <a:cubicBezTo>
                  <a:pt x="381" y="7882"/>
                  <a:pt x="381" y="7882"/>
                  <a:pt x="381" y="7882"/>
                </a:cubicBezTo>
                <a:cubicBezTo>
                  <a:pt x="476" y="8087"/>
                  <a:pt x="476" y="8087"/>
                  <a:pt x="476" y="8087"/>
                </a:cubicBezTo>
                <a:cubicBezTo>
                  <a:pt x="476" y="8190"/>
                  <a:pt x="476" y="8190"/>
                  <a:pt x="476" y="8190"/>
                </a:cubicBezTo>
                <a:cubicBezTo>
                  <a:pt x="476" y="8394"/>
                  <a:pt x="476" y="8394"/>
                  <a:pt x="476" y="8394"/>
                </a:cubicBezTo>
                <a:cubicBezTo>
                  <a:pt x="476" y="8394"/>
                  <a:pt x="571" y="8497"/>
                  <a:pt x="571" y="8599"/>
                </a:cubicBezTo>
                <a:cubicBezTo>
                  <a:pt x="571" y="8599"/>
                  <a:pt x="571" y="8701"/>
                  <a:pt x="571" y="8804"/>
                </a:cubicBezTo>
                <a:cubicBezTo>
                  <a:pt x="571" y="8804"/>
                  <a:pt x="761" y="9009"/>
                  <a:pt x="761" y="9009"/>
                </a:cubicBezTo>
                <a:cubicBezTo>
                  <a:pt x="761" y="9213"/>
                  <a:pt x="761" y="9213"/>
                  <a:pt x="761" y="9213"/>
                </a:cubicBezTo>
                <a:cubicBezTo>
                  <a:pt x="761" y="9213"/>
                  <a:pt x="856" y="9316"/>
                  <a:pt x="952" y="9418"/>
                </a:cubicBezTo>
                <a:cubicBezTo>
                  <a:pt x="952" y="9418"/>
                  <a:pt x="1047" y="9520"/>
                  <a:pt x="1047" y="9520"/>
                </a:cubicBezTo>
                <a:cubicBezTo>
                  <a:pt x="1142" y="9725"/>
                  <a:pt x="1142" y="9725"/>
                  <a:pt x="1142" y="9725"/>
                </a:cubicBezTo>
                <a:cubicBezTo>
                  <a:pt x="1237" y="9930"/>
                  <a:pt x="1237" y="9930"/>
                  <a:pt x="1237" y="9930"/>
                </a:cubicBezTo>
                <a:cubicBezTo>
                  <a:pt x="1332" y="10032"/>
                  <a:pt x="1332" y="10032"/>
                  <a:pt x="1332" y="10032"/>
                </a:cubicBezTo>
                <a:cubicBezTo>
                  <a:pt x="1427" y="10237"/>
                  <a:pt x="1427" y="10237"/>
                  <a:pt x="1427" y="10237"/>
                </a:cubicBezTo>
                <a:cubicBezTo>
                  <a:pt x="1522" y="10339"/>
                  <a:pt x="1522" y="10339"/>
                  <a:pt x="1522" y="10339"/>
                </a:cubicBezTo>
                <a:cubicBezTo>
                  <a:pt x="1618" y="10442"/>
                  <a:pt x="1618" y="10442"/>
                  <a:pt x="1618" y="10442"/>
                </a:cubicBezTo>
                <a:cubicBezTo>
                  <a:pt x="1618" y="10442"/>
                  <a:pt x="1618" y="10544"/>
                  <a:pt x="1713" y="10544"/>
                </a:cubicBezTo>
                <a:cubicBezTo>
                  <a:pt x="1808" y="10544"/>
                  <a:pt x="1903" y="10544"/>
                  <a:pt x="1903" y="10544"/>
                </a:cubicBezTo>
                <a:cubicBezTo>
                  <a:pt x="1998" y="10544"/>
                  <a:pt x="1998" y="10646"/>
                  <a:pt x="2093" y="10339"/>
                </a:cubicBezTo>
                <a:cubicBezTo>
                  <a:pt x="2093" y="10135"/>
                  <a:pt x="2093" y="10032"/>
                  <a:pt x="2093" y="10032"/>
                </a:cubicBezTo>
                <a:cubicBezTo>
                  <a:pt x="2093" y="10032"/>
                  <a:pt x="2189" y="10032"/>
                  <a:pt x="2189" y="9930"/>
                </a:cubicBezTo>
                <a:cubicBezTo>
                  <a:pt x="2284" y="9930"/>
                  <a:pt x="2379" y="9930"/>
                  <a:pt x="2379" y="9827"/>
                </a:cubicBezTo>
                <a:cubicBezTo>
                  <a:pt x="2379" y="9623"/>
                  <a:pt x="2189" y="9520"/>
                  <a:pt x="2189" y="9520"/>
                </a:cubicBezTo>
                <a:cubicBezTo>
                  <a:pt x="2189" y="9520"/>
                  <a:pt x="2379" y="9418"/>
                  <a:pt x="2474" y="9520"/>
                </a:cubicBezTo>
                <a:cubicBezTo>
                  <a:pt x="2474" y="9623"/>
                  <a:pt x="2474" y="9725"/>
                  <a:pt x="2569" y="9623"/>
                </a:cubicBezTo>
                <a:cubicBezTo>
                  <a:pt x="2664" y="9418"/>
                  <a:pt x="2664" y="9418"/>
                  <a:pt x="2664" y="9418"/>
                </a:cubicBezTo>
                <a:cubicBezTo>
                  <a:pt x="2569" y="9316"/>
                  <a:pt x="2569" y="9213"/>
                  <a:pt x="2569" y="9111"/>
                </a:cubicBezTo>
                <a:cubicBezTo>
                  <a:pt x="2569" y="9111"/>
                  <a:pt x="2664" y="9009"/>
                  <a:pt x="2664" y="8906"/>
                </a:cubicBezTo>
                <a:cubicBezTo>
                  <a:pt x="2759" y="8804"/>
                  <a:pt x="2759" y="8701"/>
                  <a:pt x="2759" y="8599"/>
                </a:cubicBezTo>
                <a:cubicBezTo>
                  <a:pt x="2759" y="8394"/>
                  <a:pt x="2759" y="8497"/>
                  <a:pt x="2855" y="8292"/>
                </a:cubicBezTo>
                <a:cubicBezTo>
                  <a:pt x="2855" y="8190"/>
                  <a:pt x="2855" y="8292"/>
                  <a:pt x="2855" y="7882"/>
                </a:cubicBezTo>
                <a:cubicBezTo>
                  <a:pt x="2950" y="7575"/>
                  <a:pt x="2950" y="7473"/>
                  <a:pt x="3045" y="7473"/>
                </a:cubicBezTo>
                <a:cubicBezTo>
                  <a:pt x="3045" y="7473"/>
                  <a:pt x="3806" y="7780"/>
                  <a:pt x="3806" y="7780"/>
                </a:cubicBezTo>
                <a:cubicBezTo>
                  <a:pt x="3806" y="7780"/>
                  <a:pt x="3901" y="7985"/>
                  <a:pt x="3901" y="7985"/>
                </a:cubicBezTo>
                <a:cubicBezTo>
                  <a:pt x="3901" y="8087"/>
                  <a:pt x="3901" y="8190"/>
                  <a:pt x="3901" y="8190"/>
                </a:cubicBezTo>
                <a:cubicBezTo>
                  <a:pt x="3901" y="8292"/>
                  <a:pt x="3806" y="8497"/>
                  <a:pt x="3806" y="8497"/>
                </a:cubicBezTo>
                <a:cubicBezTo>
                  <a:pt x="3806" y="8599"/>
                  <a:pt x="3806" y="8599"/>
                  <a:pt x="3806" y="8599"/>
                </a:cubicBezTo>
                <a:cubicBezTo>
                  <a:pt x="3806" y="8599"/>
                  <a:pt x="3616" y="8599"/>
                  <a:pt x="3616" y="8804"/>
                </a:cubicBezTo>
                <a:cubicBezTo>
                  <a:pt x="3521" y="8906"/>
                  <a:pt x="3521" y="8906"/>
                  <a:pt x="3616" y="9009"/>
                </a:cubicBezTo>
                <a:cubicBezTo>
                  <a:pt x="3711" y="9111"/>
                  <a:pt x="3806" y="9213"/>
                  <a:pt x="3806" y="9213"/>
                </a:cubicBezTo>
                <a:cubicBezTo>
                  <a:pt x="3901" y="9213"/>
                  <a:pt x="3996" y="9111"/>
                  <a:pt x="4092" y="9111"/>
                </a:cubicBezTo>
                <a:cubicBezTo>
                  <a:pt x="4092" y="9111"/>
                  <a:pt x="4187" y="9111"/>
                  <a:pt x="4187" y="9111"/>
                </a:cubicBezTo>
                <a:cubicBezTo>
                  <a:pt x="4187" y="9213"/>
                  <a:pt x="4187" y="9316"/>
                  <a:pt x="4282" y="9418"/>
                </a:cubicBezTo>
                <a:cubicBezTo>
                  <a:pt x="4377" y="9418"/>
                  <a:pt x="4472" y="9520"/>
                  <a:pt x="4472" y="9520"/>
                </a:cubicBezTo>
                <a:cubicBezTo>
                  <a:pt x="4567" y="9520"/>
                  <a:pt x="4663" y="9520"/>
                  <a:pt x="4663" y="9520"/>
                </a:cubicBezTo>
                <a:cubicBezTo>
                  <a:pt x="4663" y="9520"/>
                  <a:pt x="4758" y="9418"/>
                  <a:pt x="4853" y="9418"/>
                </a:cubicBezTo>
                <a:cubicBezTo>
                  <a:pt x="4853" y="9418"/>
                  <a:pt x="5138" y="9725"/>
                  <a:pt x="4948" y="9316"/>
                </a:cubicBezTo>
                <a:cubicBezTo>
                  <a:pt x="4663" y="9009"/>
                  <a:pt x="4663" y="9009"/>
                  <a:pt x="4663" y="8906"/>
                </a:cubicBezTo>
                <a:cubicBezTo>
                  <a:pt x="4567" y="8906"/>
                  <a:pt x="4472" y="8804"/>
                  <a:pt x="4472" y="8804"/>
                </a:cubicBezTo>
                <a:cubicBezTo>
                  <a:pt x="4377" y="8804"/>
                  <a:pt x="4377" y="8804"/>
                  <a:pt x="4377" y="8804"/>
                </a:cubicBezTo>
                <a:cubicBezTo>
                  <a:pt x="4377" y="8804"/>
                  <a:pt x="4377" y="8701"/>
                  <a:pt x="4377" y="8599"/>
                </a:cubicBezTo>
                <a:cubicBezTo>
                  <a:pt x="4472" y="8497"/>
                  <a:pt x="4472" y="8497"/>
                  <a:pt x="4567" y="8497"/>
                </a:cubicBezTo>
                <a:cubicBezTo>
                  <a:pt x="4663" y="8497"/>
                  <a:pt x="4663" y="8394"/>
                  <a:pt x="4853" y="8599"/>
                </a:cubicBezTo>
                <a:cubicBezTo>
                  <a:pt x="4948" y="8701"/>
                  <a:pt x="4948" y="8701"/>
                  <a:pt x="4948" y="8804"/>
                </a:cubicBezTo>
                <a:cubicBezTo>
                  <a:pt x="5043" y="9009"/>
                  <a:pt x="5138" y="9111"/>
                  <a:pt x="5233" y="9213"/>
                </a:cubicBezTo>
                <a:cubicBezTo>
                  <a:pt x="5233" y="9213"/>
                  <a:pt x="5329" y="9213"/>
                  <a:pt x="5329" y="9418"/>
                </a:cubicBezTo>
                <a:cubicBezTo>
                  <a:pt x="5329" y="9623"/>
                  <a:pt x="5329" y="9827"/>
                  <a:pt x="5329" y="9930"/>
                </a:cubicBezTo>
                <a:cubicBezTo>
                  <a:pt x="5329" y="9930"/>
                  <a:pt x="5329" y="10339"/>
                  <a:pt x="5329" y="10339"/>
                </a:cubicBezTo>
                <a:cubicBezTo>
                  <a:pt x="5329" y="10339"/>
                  <a:pt x="5329" y="10544"/>
                  <a:pt x="5329" y="10646"/>
                </a:cubicBezTo>
                <a:cubicBezTo>
                  <a:pt x="5329" y="10749"/>
                  <a:pt x="5804" y="11465"/>
                  <a:pt x="5804" y="11465"/>
                </a:cubicBezTo>
                <a:cubicBezTo>
                  <a:pt x="5804" y="11465"/>
                  <a:pt x="5995" y="11773"/>
                  <a:pt x="6090" y="11773"/>
                </a:cubicBezTo>
                <a:cubicBezTo>
                  <a:pt x="6090" y="11773"/>
                  <a:pt x="6185" y="12080"/>
                  <a:pt x="6280" y="12182"/>
                </a:cubicBezTo>
                <a:cubicBezTo>
                  <a:pt x="6470" y="12182"/>
                  <a:pt x="6851" y="12387"/>
                  <a:pt x="6851" y="12387"/>
                </a:cubicBezTo>
                <a:cubicBezTo>
                  <a:pt x="7517" y="12796"/>
                  <a:pt x="7517" y="12796"/>
                  <a:pt x="7517" y="12796"/>
                </a:cubicBezTo>
                <a:cubicBezTo>
                  <a:pt x="7517" y="12796"/>
                  <a:pt x="7707" y="13103"/>
                  <a:pt x="7803" y="13103"/>
                </a:cubicBezTo>
                <a:cubicBezTo>
                  <a:pt x="7803" y="13103"/>
                  <a:pt x="8278" y="13103"/>
                  <a:pt x="7898" y="13103"/>
                </a:cubicBezTo>
                <a:cubicBezTo>
                  <a:pt x="7612" y="13103"/>
                  <a:pt x="7232" y="12899"/>
                  <a:pt x="7232" y="12899"/>
                </a:cubicBezTo>
                <a:cubicBezTo>
                  <a:pt x="7232" y="12899"/>
                  <a:pt x="7137" y="12694"/>
                  <a:pt x="7137" y="12694"/>
                </a:cubicBezTo>
                <a:cubicBezTo>
                  <a:pt x="7041" y="12694"/>
                  <a:pt x="6661" y="12591"/>
                  <a:pt x="6566" y="12489"/>
                </a:cubicBezTo>
                <a:cubicBezTo>
                  <a:pt x="6566" y="12489"/>
                  <a:pt x="6470" y="12387"/>
                  <a:pt x="6375" y="12284"/>
                </a:cubicBezTo>
                <a:cubicBezTo>
                  <a:pt x="6280" y="12080"/>
                  <a:pt x="6090" y="11977"/>
                  <a:pt x="6090" y="11977"/>
                </a:cubicBezTo>
                <a:cubicBezTo>
                  <a:pt x="6090" y="11977"/>
                  <a:pt x="5995" y="11875"/>
                  <a:pt x="5900" y="11670"/>
                </a:cubicBezTo>
                <a:cubicBezTo>
                  <a:pt x="5804" y="11568"/>
                  <a:pt x="5804" y="11568"/>
                  <a:pt x="5804" y="11465"/>
                </a:cubicBezTo>
                <a:cubicBezTo>
                  <a:pt x="5709" y="11465"/>
                  <a:pt x="5804" y="11465"/>
                  <a:pt x="5614" y="11363"/>
                </a:cubicBezTo>
                <a:cubicBezTo>
                  <a:pt x="5424" y="11261"/>
                  <a:pt x="5329" y="11158"/>
                  <a:pt x="5329" y="11158"/>
                </a:cubicBezTo>
                <a:cubicBezTo>
                  <a:pt x="5233" y="11158"/>
                  <a:pt x="5043" y="11056"/>
                  <a:pt x="5043" y="11056"/>
                </a:cubicBezTo>
                <a:cubicBezTo>
                  <a:pt x="5043" y="11056"/>
                  <a:pt x="4853" y="10851"/>
                  <a:pt x="4853" y="10851"/>
                </a:cubicBezTo>
                <a:cubicBezTo>
                  <a:pt x="4853" y="10851"/>
                  <a:pt x="4758" y="11056"/>
                  <a:pt x="4948" y="11158"/>
                </a:cubicBezTo>
                <a:cubicBezTo>
                  <a:pt x="5043" y="11158"/>
                  <a:pt x="5233" y="11363"/>
                  <a:pt x="5233" y="11363"/>
                </a:cubicBezTo>
                <a:cubicBezTo>
                  <a:pt x="5233" y="11363"/>
                  <a:pt x="5424" y="11465"/>
                  <a:pt x="5424" y="11465"/>
                </a:cubicBezTo>
                <a:cubicBezTo>
                  <a:pt x="5424" y="11465"/>
                  <a:pt x="5424" y="11670"/>
                  <a:pt x="5424" y="11670"/>
                </a:cubicBezTo>
                <a:cubicBezTo>
                  <a:pt x="5424" y="11670"/>
                  <a:pt x="5138" y="11568"/>
                  <a:pt x="5424" y="11670"/>
                </a:cubicBezTo>
                <a:cubicBezTo>
                  <a:pt x="5614" y="11773"/>
                  <a:pt x="5804" y="11773"/>
                  <a:pt x="5804" y="11773"/>
                </a:cubicBezTo>
                <a:cubicBezTo>
                  <a:pt x="5804" y="11773"/>
                  <a:pt x="5614" y="11875"/>
                  <a:pt x="5519" y="11875"/>
                </a:cubicBezTo>
                <a:cubicBezTo>
                  <a:pt x="5519" y="11977"/>
                  <a:pt x="5709" y="12284"/>
                  <a:pt x="5709" y="12182"/>
                </a:cubicBezTo>
                <a:cubicBezTo>
                  <a:pt x="5804" y="12182"/>
                  <a:pt x="5900" y="12284"/>
                  <a:pt x="5995" y="12284"/>
                </a:cubicBezTo>
                <a:cubicBezTo>
                  <a:pt x="5995" y="12284"/>
                  <a:pt x="6185" y="12284"/>
                  <a:pt x="6185" y="12387"/>
                </a:cubicBezTo>
                <a:cubicBezTo>
                  <a:pt x="6280" y="12387"/>
                  <a:pt x="6280" y="12387"/>
                  <a:pt x="6280" y="12489"/>
                </a:cubicBezTo>
                <a:cubicBezTo>
                  <a:pt x="6185" y="12489"/>
                  <a:pt x="6280" y="12694"/>
                  <a:pt x="6280" y="12694"/>
                </a:cubicBezTo>
                <a:cubicBezTo>
                  <a:pt x="6470" y="12796"/>
                  <a:pt x="6470" y="12796"/>
                  <a:pt x="6470" y="12796"/>
                </a:cubicBezTo>
                <a:cubicBezTo>
                  <a:pt x="6470" y="12796"/>
                  <a:pt x="6185" y="12796"/>
                  <a:pt x="6185" y="12694"/>
                </a:cubicBezTo>
                <a:cubicBezTo>
                  <a:pt x="6090" y="12694"/>
                  <a:pt x="6090" y="12591"/>
                  <a:pt x="5995" y="12694"/>
                </a:cubicBezTo>
                <a:cubicBezTo>
                  <a:pt x="5900" y="12796"/>
                  <a:pt x="5900" y="12796"/>
                  <a:pt x="5900" y="12899"/>
                </a:cubicBezTo>
                <a:cubicBezTo>
                  <a:pt x="5995" y="13001"/>
                  <a:pt x="6090" y="13103"/>
                  <a:pt x="6185" y="13001"/>
                </a:cubicBezTo>
                <a:cubicBezTo>
                  <a:pt x="6185" y="13001"/>
                  <a:pt x="6185" y="13001"/>
                  <a:pt x="6280" y="12899"/>
                </a:cubicBezTo>
                <a:cubicBezTo>
                  <a:pt x="6280" y="12899"/>
                  <a:pt x="6280" y="12899"/>
                  <a:pt x="6375" y="12899"/>
                </a:cubicBezTo>
                <a:cubicBezTo>
                  <a:pt x="6375" y="12899"/>
                  <a:pt x="6470" y="12899"/>
                  <a:pt x="6470" y="12899"/>
                </a:cubicBezTo>
                <a:cubicBezTo>
                  <a:pt x="6566" y="12796"/>
                  <a:pt x="6566" y="12796"/>
                  <a:pt x="6566" y="12796"/>
                </a:cubicBezTo>
                <a:cubicBezTo>
                  <a:pt x="6566" y="12796"/>
                  <a:pt x="6566" y="12796"/>
                  <a:pt x="6566" y="12899"/>
                </a:cubicBezTo>
                <a:cubicBezTo>
                  <a:pt x="6566" y="12899"/>
                  <a:pt x="6661" y="12899"/>
                  <a:pt x="6566" y="13001"/>
                </a:cubicBezTo>
                <a:cubicBezTo>
                  <a:pt x="6566" y="13103"/>
                  <a:pt x="6470" y="13103"/>
                  <a:pt x="6470" y="13103"/>
                </a:cubicBezTo>
                <a:cubicBezTo>
                  <a:pt x="6470" y="13206"/>
                  <a:pt x="6375" y="13103"/>
                  <a:pt x="6470" y="13308"/>
                </a:cubicBezTo>
                <a:cubicBezTo>
                  <a:pt x="6470" y="13410"/>
                  <a:pt x="6470" y="13513"/>
                  <a:pt x="6470" y="13513"/>
                </a:cubicBezTo>
                <a:cubicBezTo>
                  <a:pt x="6470" y="13513"/>
                  <a:pt x="6566" y="13513"/>
                  <a:pt x="6566" y="13513"/>
                </a:cubicBezTo>
                <a:cubicBezTo>
                  <a:pt x="6661" y="13615"/>
                  <a:pt x="6661" y="13718"/>
                  <a:pt x="6661" y="13820"/>
                </a:cubicBezTo>
                <a:cubicBezTo>
                  <a:pt x="6756" y="13820"/>
                  <a:pt x="6946" y="14127"/>
                  <a:pt x="6946" y="14127"/>
                </a:cubicBezTo>
                <a:cubicBezTo>
                  <a:pt x="6946" y="14127"/>
                  <a:pt x="7232" y="14332"/>
                  <a:pt x="7232" y="14332"/>
                </a:cubicBezTo>
                <a:cubicBezTo>
                  <a:pt x="7232" y="14332"/>
                  <a:pt x="7327" y="14434"/>
                  <a:pt x="7327" y="14434"/>
                </a:cubicBezTo>
                <a:cubicBezTo>
                  <a:pt x="7327" y="14434"/>
                  <a:pt x="7327" y="14536"/>
                  <a:pt x="7232" y="14434"/>
                </a:cubicBezTo>
                <a:cubicBezTo>
                  <a:pt x="7137" y="14332"/>
                  <a:pt x="6946" y="14229"/>
                  <a:pt x="6946" y="14229"/>
                </a:cubicBezTo>
                <a:cubicBezTo>
                  <a:pt x="6946" y="14434"/>
                  <a:pt x="6946" y="14434"/>
                  <a:pt x="6946" y="14434"/>
                </a:cubicBezTo>
                <a:cubicBezTo>
                  <a:pt x="6946" y="14434"/>
                  <a:pt x="7041" y="14536"/>
                  <a:pt x="7137" y="14536"/>
                </a:cubicBezTo>
                <a:cubicBezTo>
                  <a:pt x="7137" y="14639"/>
                  <a:pt x="7137" y="14639"/>
                  <a:pt x="7232" y="14741"/>
                </a:cubicBezTo>
                <a:cubicBezTo>
                  <a:pt x="7327" y="14741"/>
                  <a:pt x="7422" y="14741"/>
                  <a:pt x="7517" y="14741"/>
                </a:cubicBezTo>
                <a:cubicBezTo>
                  <a:pt x="7517" y="14844"/>
                  <a:pt x="7517" y="14639"/>
                  <a:pt x="7517" y="14639"/>
                </a:cubicBezTo>
                <a:cubicBezTo>
                  <a:pt x="7517" y="14639"/>
                  <a:pt x="7612" y="14639"/>
                  <a:pt x="7612" y="14639"/>
                </a:cubicBezTo>
                <a:cubicBezTo>
                  <a:pt x="7612" y="14741"/>
                  <a:pt x="7707" y="14844"/>
                  <a:pt x="7612" y="14946"/>
                </a:cubicBezTo>
                <a:cubicBezTo>
                  <a:pt x="7612" y="14946"/>
                  <a:pt x="7612" y="15048"/>
                  <a:pt x="7517" y="14946"/>
                </a:cubicBezTo>
                <a:cubicBezTo>
                  <a:pt x="7422" y="14946"/>
                  <a:pt x="7327" y="14844"/>
                  <a:pt x="7232" y="14844"/>
                </a:cubicBezTo>
                <a:cubicBezTo>
                  <a:pt x="7232" y="14844"/>
                  <a:pt x="7137" y="14741"/>
                  <a:pt x="7041" y="14844"/>
                </a:cubicBezTo>
                <a:cubicBezTo>
                  <a:pt x="7041" y="14844"/>
                  <a:pt x="6851" y="14741"/>
                  <a:pt x="6851" y="14844"/>
                </a:cubicBezTo>
                <a:cubicBezTo>
                  <a:pt x="6851" y="14946"/>
                  <a:pt x="6851" y="15048"/>
                  <a:pt x="6851" y="15048"/>
                </a:cubicBezTo>
                <a:cubicBezTo>
                  <a:pt x="6851" y="15048"/>
                  <a:pt x="6756" y="14639"/>
                  <a:pt x="6661" y="14639"/>
                </a:cubicBezTo>
                <a:cubicBezTo>
                  <a:pt x="6566" y="14639"/>
                  <a:pt x="6375" y="14536"/>
                  <a:pt x="6375" y="14536"/>
                </a:cubicBezTo>
                <a:cubicBezTo>
                  <a:pt x="6280" y="14332"/>
                  <a:pt x="6280" y="14332"/>
                  <a:pt x="6280" y="14332"/>
                </a:cubicBezTo>
                <a:cubicBezTo>
                  <a:pt x="6280" y="14332"/>
                  <a:pt x="6375" y="14332"/>
                  <a:pt x="6375" y="14332"/>
                </a:cubicBezTo>
                <a:cubicBezTo>
                  <a:pt x="6470" y="14434"/>
                  <a:pt x="6375" y="14434"/>
                  <a:pt x="6470" y="14434"/>
                </a:cubicBezTo>
                <a:cubicBezTo>
                  <a:pt x="6566" y="14434"/>
                  <a:pt x="6375" y="14229"/>
                  <a:pt x="6566" y="14229"/>
                </a:cubicBezTo>
                <a:cubicBezTo>
                  <a:pt x="6756" y="14229"/>
                  <a:pt x="6756" y="14229"/>
                  <a:pt x="6756" y="14229"/>
                </a:cubicBezTo>
                <a:cubicBezTo>
                  <a:pt x="6756" y="14127"/>
                  <a:pt x="6946" y="14127"/>
                  <a:pt x="6756" y="14025"/>
                </a:cubicBezTo>
                <a:cubicBezTo>
                  <a:pt x="6566" y="13922"/>
                  <a:pt x="6566" y="13922"/>
                  <a:pt x="6566" y="13922"/>
                </a:cubicBezTo>
                <a:cubicBezTo>
                  <a:pt x="6470" y="13922"/>
                  <a:pt x="6470" y="13922"/>
                  <a:pt x="6470" y="13820"/>
                </a:cubicBezTo>
                <a:cubicBezTo>
                  <a:pt x="6375" y="13718"/>
                  <a:pt x="6375" y="13615"/>
                  <a:pt x="6280" y="13615"/>
                </a:cubicBezTo>
                <a:cubicBezTo>
                  <a:pt x="6280" y="13615"/>
                  <a:pt x="5995" y="13615"/>
                  <a:pt x="5995" y="13615"/>
                </a:cubicBezTo>
                <a:cubicBezTo>
                  <a:pt x="5995" y="13615"/>
                  <a:pt x="5900" y="13513"/>
                  <a:pt x="5804" y="13513"/>
                </a:cubicBezTo>
                <a:cubicBezTo>
                  <a:pt x="5709" y="13513"/>
                  <a:pt x="5519" y="13308"/>
                  <a:pt x="5519" y="13308"/>
                </a:cubicBezTo>
                <a:cubicBezTo>
                  <a:pt x="5424" y="13206"/>
                  <a:pt x="5138" y="13103"/>
                  <a:pt x="5138" y="13103"/>
                </a:cubicBezTo>
                <a:cubicBezTo>
                  <a:pt x="5138" y="13103"/>
                  <a:pt x="5043" y="13001"/>
                  <a:pt x="4948" y="13001"/>
                </a:cubicBezTo>
                <a:cubicBezTo>
                  <a:pt x="4853" y="13001"/>
                  <a:pt x="4853" y="13001"/>
                  <a:pt x="4758" y="13001"/>
                </a:cubicBezTo>
                <a:cubicBezTo>
                  <a:pt x="4663" y="12899"/>
                  <a:pt x="4567" y="12796"/>
                  <a:pt x="4567" y="12796"/>
                </a:cubicBezTo>
                <a:cubicBezTo>
                  <a:pt x="4472" y="12694"/>
                  <a:pt x="4377" y="12694"/>
                  <a:pt x="4377" y="12694"/>
                </a:cubicBezTo>
                <a:cubicBezTo>
                  <a:pt x="4472" y="12796"/>
                  <a:pt x="4377" y="12796"/>
                  <a:pt x="4567" y="12899"/>
                </a:cubicBezTo>
                <a:cubicBezTo>
                  <a:pt x="4663" y="13001"/>
                  <a:pt x="4758" y="13001"/>
                  <a:pt x="4758" y="13001"/>
                </a:cubicBezTo>
                <a:cubicBezTo>
                  <a:pt x="4758" y="13001"/>
                  <a:pt x="4853" y="13103"/>
                  <a:pt x="4853" y="13103"/>
                </a:cubicBezTo>
                <a:cubicBezTo>
                  <a:pt x="4853" y="13206"/>
                  <a:pt x="4948" y="13103"/>
                  <a:pt x="5043" y="13103"/>
                </a:cubicBezTo>
                <a:cubicBezTo>
                  <a:pt x="5043" y="13206"/>
                  <a:pt x="5138" y="13206"/>
                  <a:pt x="5138" y="13308"/>
                </a:cubicBezTo>
                <a:cubicBezTo>
                  <a:pt x="5138" y="13308"/>
                  <a:pt x="5424" y="13308"/>
                  <a:pt x="5424" y="13410"/>
                </a:cubicBezTo>
                <a:cubicBezTo>
                  <a:pt x="5424" y="13513"/>
                  <a:pt x="5519" y="13615"/>
                  <a:pt x="5424" y="13615"/>
                </a:cubicBezTo>
                <a:cubicBezTo>
                  <a:pt x="5424" y="13615"/>
                  <a:pt x="5329" y="13718"/>
                  <a:pt x="5329" y="13718"/>
                </a:cubicBezTo>
                <a:cubicBezTo>
                  <a:pt x="5424" y="13718"/>
                  <a:pt x="5519" y="13820"/>
                  <a:pt x="5614" y="13820"/>
                </a:cubicBezTo>
                <a:cubicBezTo>
                  <a:pt x="5709" y="13820"/>
                  <a:pt x="5614" y="13820"/>
                  <a:pt x="5804" y="13922"/>
                </a:cubicBezTo>
                <a:cubicBezTo>
                  <a:pt x="5995" y="13922"/>
                  <a:pt x="5995" y="14127"/>
                  <a:pt x="5995" y="14127"/>
                </a:cubicBezTo>
                <a:cubicBezTo>
                  <a:pt x="5995" y="14229"/>
                  <a:pt x="6185" y="14332"/>
                  <a:pt x="6185" y="14332"/>
                </a:cubicBezTo>
                <a:cubicBezTo>
                  <a:pt x="6185" y="14332"/>
                  <a:pt x="6090" y="14332"/>
                  <a:pt x="6185" y="14434"/>
                </a:cubicBezTo>
                <a:cubicBezTo>
                  <a:pt x="6185" y="14434"/>
                  <a:pt x="6090" y="14434"/>
                  <a:pt x="6185" y="14536"/>
                </a:cubicBezTo>
                <a:cubicBezTo>
                  <a:pt x="6280" y="14536"/>
                  <a:pt x="6375" y="14536"/>
                  <a:pt x="6375" y="14536"/>
                </a:cubicBezTo>
                <a:cubicBezTo>
                  <a:pt x="6375" y="14639"/>
                  <a:pt x="6375" y="14639"/>
                  <a:pt x="6375" y="14741"/>
                </a:cubicBezTo>
                <a:cubicBezTo>
                  <a:pt x="6375" y="14741"/>
                  <a:pt x="6185" y="14946"/>
                  <a:pt x="6470" y="14946"/>
                </a:cubicBezTo>
                <a:cubicBezTo>
                  <a:pt x="6661" y="14946"/>
                  <a:pt x="6661" y="14946"/>
                  <a:pt x="6661" y="14946"/>
                </a:cubicBezTo>
                <a:cubicBezTo>
                  <a:pt x="6756" y="15048"/>
                  <a:pt x="6756" y="15048"/>
                  <a:pt x="6756" y="15048"/>
                </a:cubicBezTo>
                <a:cubicBezTo>
                  <a:pt x="6756" y="15048"/>
                  <a:pt x="6661" y="15151"/>
                  <a:pt x="6756" y="15253"/>
                </a:cubicBezTo>
                <a:cubicBezTo>
                  <a:pt x="6756" y="15355"/>
                  <a:pt x="7137" y="15355"/>
                  <a:pt x="7137" y="15355"/>
                </a:cubicBezTo>
                <a:cubicBezTo>
                  <a:pt x="7137" y="15253"/>
                  <a:pt x="7137" y="15253"/>
                  <a:pt x="7137" y="15253"/>
                </a:cubicBezTo>
                <a:cubicBezTo>
                  <a:pt x="7137" y="15253"/>
                  <a:pt x="7327" y="15355"/>
                  <a:pt x="7232" y="15355"/>
                </a:cubicBezTo>
                <a:cubicBezTo>
                  <a:pt x="7232" y="15458"/>
                  <a:pt x="7137" y="15458"/>
                  <a:pt x="7137" y="15458"/>
                </a:cubicBezTo>
                <a:cubicBezTo>
                  <a:pt x="7137" y="15458"/>
                  <a:pt x="7137" y="15663"/>
                  <a:pt x="7232" y="15663"/>
                </a:cubicBezTo>
                <a:cubicBezTo>
                  <a:pt x="7327" y="15663"/>
                  <a:pt x="7422" y="15765"/>
                  <a:pt x="7422" y="15765"/>
                </a:cubicBezTo>
                <a:cubicBezTo>
                  <a:pt x="7422" y="15765"/>
                  <a:pt x="7517" y="15765"/>
                  <a:pt x="7517" y="15867"/>
                </a:cubicBezTo>
                <a:cubicBezTo>
                  <a:pt x="7612" y="15867"/>
                  <a:pt x="7612" y="15970"/>
                  <a:pt x="7612" y="15970"/>
                </a:cubicBezTo>
                <a:cubicBezTo>
                  <a:pt x="7707" y="15970"/>
                  <a:pt x="7803" y="15970"/>
                  <a:pt x="7803" y="16072"/>
                </a:cubicBezTo>
                <a:cubicBezTo>
                  <a:pt x="7898" y="16072"/>
                  <a:pt x="7993" y="16174"/>
                  <a:pt x="7993" y="16072"/>
                </a:cubicBezTo>
                <a:cubicBezTo>
                  <a:pt x="7993" y="15970"/>
                  <a:pt x="8088" y="15970"/>
                  <a:pt x="7993" y="15867"/>
                </a:cubicBezTo>
                <a:cubicBezTo>
                  <a:pt x="7898" y="15765"/>
                  <a:pt x="7803" y="15765"/>
                  <a:pt x="7707" y="15765"/>
                </a:cubicBezTo>
                <a:cubicBezTo>
                  <a:pt x="7707" y="15765"/>
                  <a:pt x="7612" y="15765"/>
                  <a:pt x="7612" y="15663"/>
                </a:cubicBezTo>
                <a:cubicBezTo>
                  <a:pt x="7517" y="15663"/>
                  <a:pt x="7517" y="15663"/>
                  <a:pt x="7517" y="15560"/>
                </a:cubicBezTo>
                <a:cubicBezTo>
                  <a:pt x="7517" y="15458"/>
                  <a:pt x="7422" y="15355"/>
                  <a:pt x="7422" y="15355"/>
                </a:cubicBezTo>
                <a:cubicBezTo>
                  <a:pt x="7422" y="15355"/>
                  <a:pt x="7422" y="15151"/>
                  <a:pt x="7422" y="15151"/>
                </a:cubicBezTo>
                <a:cubicBezTo>
                  <a:pt x="7327" y="15151"/>
                  <a:pt x="7327" y="15151"/>
                  <a:pt x="7232" y="15151"/>
                </a:cubicBezTo>
                <a:cubicBezTo>
                  <a:pt x="7232" y="15151"/>
                  <a:pt x="7137" y="15048"/>
                  <a:pt x="7137" y="15048"/>
                </a:cubicBezTo>
                <a:cubicBezTo>
                  <a:pt x="7041" y="15048"/>
                  <a:pt x="6946" y="15048"/>
                  <a:pt x="6946" y="15048"/>
                </a:cubicBezTo>
                <a:cubicBezTo>
                  <a:pt x="6946" y="14946"/>
                  <a:pt x="7041" y="14946"/>
                  <a:pt x="7041" y="14946"/>
                </a:cubicBezTo>
                <a:cubicBezTo>
                  <a:pt x="7041" y="14946"/>
                  <a:pt x="7137" y="14946"/>
                  <a:pt x="7232" y="14946"/>
                </a:cubicBezTo>
                <a:cubicBezTo>
                  <a:pt x="7327" y="15048"/>
                  <a:pt x="7327" y="14946"/>
                  <a:pt x="7422" y="15048"/>
                </a:cubicBezTo>
                <a:cubicBezTo>
                  <a:pt x="7517" y="15048"/>
                  <a:pt x="7422" y="15151"/>
                  <a:pt x="7517" y="15151"/>
                </a:cubicBezTo>
                <a:cubicBezTo>
                  <a:pt x="7707" y="15151"/>
                  <a:pt x="7707" y="15048"/>
                  <a:pt x="7707" y="15048"/>
                </a:cubicBezTo>
                <a:cubicBezTo>
                  <a:pt x="7898" y="14946"/>
                  <a:pt x="7898" y="14946"/>
                  <a:pt x="7898" y="14946"/>
                </a:cubicBezTo>
                <a:cubicBezTo>
                  <a:pt x="7898" y="14946"/>
                  <a:pt x="7898" y="14946"/>
                  <a:pt x="7993" y="15048"/>
                </a:cubicBezTo>
                <a:cubicBezTo>
                  <a:pt x="8088" y="15048"/>
                  <a:pt x="7898" y="15151"/>
                  <a:pt x="8088" y="15151"/>
                </a:cubicBezTo>
                <a:cubicBezTo>
                  <a:pt x="8278" y="15151"/>
                  <a:pt x="8374" y="15151"/>
                  <a:pt x="8374" y="15151"/>
                </a:cubicBezTo>
                <a:cubicBezTo>
                  <a:pt x="8374" y="15253"/>
                  <a:pt x="8374" y="15355"/>
                  <a:pt x="8374" y="15355"/>
                </a:cubicBezTo>
                <a:cubicBezTo>
                  <a:pt x="8374" y="15355"/>
                  <a:pt x="8374" y="15458"/>
                  <a:pt x="8374" y="15458"/>
                </a:cubicBezTo>
                <a:cubicBezTo>
                  <a:pt x="8469" y="15458"/>
                  <a:pt x="8659" y="15458"/>
                  <a:pt x="8659" y="15458"/>
                </a:cubicBezTo>
                <a:cubicBezTo>
                  <a:pt x="8659" y="15458"/>
                  <a:pt x="8754" y="15458"/>
                  <a:pt x="8754" y="15560"/>
                </a:cubicBezTo>
                <a:cubicBezTo>
                  <a:pt x="8849" y="15663"/>
                  <a:pt x="8564" y="15765"/>
                  <a:pt x="8564" y="15765"/>
                </a:cubicBezTo>
                <a:cubicBezTo>
                  <a:pt x="8564" y="15765"/>
                  <a:pt x="8469" y="15663"/>
                  <a:pt x="8469" y="15765"/>
                </a:cubicBezTo>
                <a:cubicBezTo>
                  <a:pt x="8469" y="15867"/>
                  <a:pt x="8374" y="15867"/>
                  <a:pt x="8469" y="15970"/>
                </a:cubicBezTo>
                <a:cubicBezTo>
                  <a:pt x="8564" y="15970"/>
                  <a:pt x="8469" y="15970"/>
                  <a:pt x="8469" y="15970"/>
                </a:cubicBezTo>
                <a:cubicBezTo>
                  <a:pt x="8374" y="15970"/>
                  <a:pt x="8278" y="15867"/>
                  <a:pt x="8374" y="16072"/>
                </a:cubicBezTo>
                <a:cubicBezTo>
                  <a:pt x="8374" y="16174"/>
                  <a:pt x="8469" y="16277"/>
                  <a:pt x="8469" y="16277"/>
                </a:cubicBezTo>
                <a:cubicBezTo>
                  <a:pt x="8564" y="16277"/>
                  <a:pt x="8754" y="16277"/>
                  <a:pt x="8754" y="16277"/>
                </a:cubicBezTo>
                <a:cubicBezTo>
                  <a:pt x="8849" y="16277"/>
                  <a:pt x="8944" y="16277"/>
                  <a:pt x="8849" y="16277"/>
                </a:cubicBezTo>
                <a:cubicBezTo>
                  <a:pt x="8754" y="16174"/>
                  <a:pt x="8659" y="16174"/>
                  <a:pt x="8659" y="16174"/>
                </a:cubicBezTo>
                <a:cubicBezTo>
                  <a:pt x="8659" y="16174"/>
                  <a:pt x="8659" y="16174"/>
                  <a:pt x="8659" y="16072"/>
                </a:cubicBezTo>
                <a:cubicBezTo>
                  <a:pt x="8659" y="16072"/>
                  <a:pt x="8754" y="16072"/>
                  <a:pt x="8754" y="16072"/>
                </a:cubicBezTo>
                <a:cubicBezTo>
                  <a:pt x="8754" y="15970"/>
                  <a:pt x="8849" y="15867"/>
                  <a:pt x="8849" y="15867"/>
                </a:cubicBezTo>
                <a:cubicBezTo>
                  <a:pt x="8849" y="15867"/>
                  <a:pt x="8944" y="15663"/>
                  <a:pt x="9040" y="15765"/>
                </a:cubicBezTo>
                <a:cubicBezTo>
                  <a:pt x="9040" y="15867"/>
                  <a:pt x="9040" y="15867"/>
                  <a:pt x="9135" y="15867"/>
                </a:cubicBezTo>
                <a:cubicBezTo>
                  <a:pt x="9135" y="15867"/>
                  <a:pt x="9420" y="15560"/>
                  <a:pt x="9420" y="15560"/>
                </a:cubicBezTo>
                <a:cubicBezTo>
                  <a:pt x="9420" y="15560"/>
                  <a:pt x="9515" y="15560"/>
                  <a:pt x="9420" y="15663"/>
                </a:cubicBezTo>
                <a:cubicBezTo>
                  <a:pt x="9420" y="15765"/>
                  <a:pt x="9325" y="15867"/>
                  <a:pt x="9420" y="15970"/>
                </a:cubicBezTo>
                <a:cubicBezTo>
                  <a:pt x="9420" y="16072"/>
                  <a:pt x="9420" y="16072"/>
                  <a:pt x="9420" y="16072"/>
                </a:cubicBezTo>
                <a:cubicBezTo>
                  <a:pt x="9515" y="16174"/>
                  <a:pt x="9420" y="16174"/>
                  <a:pt x="9515" y="16277"/>
                </a:cubicBezTo>
                <a:cubicBezTo>
                  <a:pt x="9515" y="16379"/>
                  <a:pt x="9515" y="16277"/>
                  <a:pt x="9515" y="16379"/>
                </a:cubicBezTo>
                <a:cubicBezTo>
                  <a:pt x="9611" y="16482"/>
                  <a:pt x="9706" y="16686"/>
                  <a:pt x="9706" y="16686"/>
                </a:cubicBezTo>
                <a:cubicBezTo>
                  <a:pt x="9706" y="16686"/>
                  <a:pt x="9611" y="16789"/>
                  <a:pt x="9706" y="16789"/>
                </a:cubicBezTo>
                <a:cubicBezTo>
                  <a:pt x="9801" y="16891"/>
                  <a:pt x="9991" y="16891"/>
                  <a:pt x="9991" y="16891"/>
                </a:cubicBezTo>
                <a:cubicBezTo>
                  <a:pt x="9991" y="16891"/>
                  <a:pt x="9991" y="16891"/>
                  <a:pt x="9991" y="16891"/>
                </a:cubicBezTo>
                <a:cubicBezTo>
                  <a:pt x="9991" y="16891"/>
                  <a:pt x="10086" y="16993"/>
                  <a:pt x="10181" y="16891"/>
                </a:cubicBezTo>
                <a:cubicBezTo>
                  <a:pt x="10181" y="16789"/>
                  <a:pt x="10277" y="16789"/>
                  <a:pt x="10277" y="16789"/>
                </a:cubicBezTo>
                <a:cubicBezTo>
                  <a:pt x="10372" y="16789"/>
                  <a:pt x="10277" y="16789"/>
                  <a:pt x="10467" y="16789"/>
                </a:cubicBezTo>
                <a:cubicBezTo>
                  <a:pt x="10657" y="16789"/>
                  <a:pt x="10657" y="16891"/>
                  <a:pt x="10752" y="16789"/>
                </a:cubicBezTo>
                <a:cubicBezTo>
                  <a:pt x="10848" y="16686"/>
                  <a:pt x="10752" y="16686"/>
                  <a:pt x="10943" y="16686"/>
                </a:cubicBezTo>
                <a:cubicBezTo>
                  <a:pt x="11133" y="16686"/>
                  <a:pt x="11323" y="16584"/>
                  <a:pt x="11323" y="16584"/>
                </a:cubicBezTo>
                <a:cubicBezTo>
                  <a:pt x="11323" y="16584"/>
                  <a:pt x="11609" y="16584"/>
                  <a:pt x="11609" y="16584"/>
                </a:cubicBezTo>
                <a:cubicBezTo>
                  <a:pt x="11799" y="16686"/>
                  <a:pt x="11799" y="16686"/>
                  <a:pt x="11799" y="16686"/>
                </a:cubicBezTo>
                <a:cubicBezTo>
                  <a:pt x="11799" y="16686"/>
                  <a:pt x="11894" y="16789"/>
                  <a:pt x="11989" y="16789"/>
                </a:cubicBezTo>
                <a:cubicBezTo>
                  <a:pt x="11989" y="16789"/>
                  <a:pt x="12085" y="16789"/>
                  <a:pt x="12180" y="16789"/>
                </a:cubicBezTo>
                <a:cubicBezTo>
                  <a:pt x="12180" y="16789"/>
                  <a:pt x="12560" y="16891"/>
                  <a:pt x="12560" y="16891"/>
                </a:cubicBezTo>
                <a:cubicBezTo>
                  <a:pt x="12941" y="16993"/>
                  <a:pt x="12941" y="16993"/>
                  <a:pt x="12941" y="16993"/>
                </a:cubicBezTo>
                <a:cubicBezTo>
                  <a:pt x="13131" y="17096"/>
                  <a:pt x="13131" y="17096"/>
                  <a:pt x="13131" y="17096"/>
                </a:cubicBezTo>
                <a:cubicBezTo>
                  <a:pt x="13512" y="17403"/>
                  <a:pt x="13512" y="17403"/>
                  <a:pt x="13512" y="17403"/>
                </a:cubicBezTo>
                <a:cubicBezTo>
                  <a:pt x="13893" y="17812"/>
                  <a:pt x="13893" y="17812"/>
                  <a:pt x="13893" y="17812"/>
                </a:cubicBezTo>
                <a:cubicBezTo>
                  <a:pt x="14368" y="18017"/>
                  <a:pt x="14368" y="18017"/>
                  <a:pt x="14368" y="18017"/>
                </a:cubicBezTo>
                <a:cubicBezTo>
                  <a:pt x="14654" y="18222"/>
                  <a:pt x="14654" y="18222"/>
                  <a:pt x="14654" y="18222"/>
                </a:cubicBezTo>
                <a:cubicBezTo>
                  <a:pt x="14844" y="18427"/>
                  <a:pt x="14844" y="18427"/>
                  <a:pt x="14844" y="18427"/>
                </a:cubicBezTo>
                <a:cubicBezTo>
                  <a:pt x="14844" y="18427"/>
                  <a:pt x="15130" y="18631"/>
                  <a:pt x="15130" y="18631"/>
                </a:cubicBezTo>
                <a:cubicBezTo>
                  <a:pt x="15225" y="18631"/>
                  <a:pt x="15510" y="18836"/>
                  <a:pt x="15510" y="18836"/>
                </a:cubicBezTo>
                <a:cubicBezTo>
                  <a:pt x="15796" y="19041"/>
                  <a:pt x="15796" y="19041"/>
                  <a:pt x="15796" y="19041"/>
                </a:cubicBezTo>
                <a:cubicBezTo>
                  <a:pt x="15796" y="19041"/>
                  <a:pt x="15891" y="19245"/>
                  <a:pt x="15891" y="19245"/>
                </a:cubicBezTo>
                <a:cubicBezTo>
                  <a:pt x="15891" y="19348"/>
                  <a:pt x="15796" y="19245"/>
                  <a:pt x="15700" y="19245"/>
                </a:cubicBezTo>
                <a:cubicBezTo>
                  <a:pt x="15605" y="19348"/>
                  <a:pt x="15225" y="19143"/>
                  <a:pt x="15225" y="19143"/>
                </a:cubicBezTo>
                <a:cubicBezTo>
                  <a:pt x="15034" y="18938"/>
                  <a:pt x="15034" y="18938"/>
                  <a:pt x="15034" y="18938"/>
                </a:cubicBezTo>
                <a:cubicBezTo>
                  <a:pt x="14749" y="18938"/>
                  <a:pt x="14749" y="18938"/>
                  <a:pt x="14749" y="18938"/>
                </a:cubicBezTo>
                <a:cubicBezTo>
                  <a:pt x="14559" y="18836"/>
                  <a:pt x="14559" y="18836"/>
                  <a:pt x="14559" y="18836"/>
                </a:cubicBezTo>
                <a:cubicBezTo>
                  <a:pt x="14178" y="18938"/>
                  <a:pt x="14178" y="18938"/>
                  <a:pt x="14178" y="18938"/>
                </a:cubicBezTo>
                <a:cubicBezTo>
                  <a:pt x="13893" y="18836"/>
                  <a:pt x="13893" y="18836"/>
                  <a:pt x="13893" y="18836"/>
                </a:cubicBezTo>
                <a:cubicBezTo>
                  <a:pt x="13893" y="18836"/>
                  <a:pt x="13797" y="18836"/>
                  <a:pt x="13893" y="18938"/>
                </a:cubicBezTo>
                <a:cubicBezTo>
                  <a:pt x="13893" y="18938"/>
                  <a:pt x="13893" y="19041"/>
                  <a:pt x="13893" y="19041"/>
                </a:cubicBezTo>
                <a:cubicBezTo>
                  <a:pt x="13607" y="19245"/>
                  <a:pt x="13607" y="19245"/>
                  <a:pt x="13607" y="19245"/>
                </a:cubicBezTo>
                <a:cubicBezTo>
                  <a:pt x="13226" y="19348"/>
                  <a:pt x="13226" y="19348"/>
                  <a:pt x="13226" y="19348"/>
                </a:cubicBezTo>
                <a:cubicBezTo>
                  <a:pt x="12846" y="19348"/>
                  <a:pt x="12846" y="19348"/>
                  <a:pt x="12846" y="19348"/>
                </a:cubicBezTo>
                <a:cubicBezTo>
                  <a:pt x="12560" y="19348"/>
                  <a:pt x="12560" y="19348"/>
                  <a:pt x="12560" y="19348"/>
                </a:cubicBezTo>
                <a:cubicBezTo>
                  <a:pt x="12560" y="19553"/>
                  <a:pt x="12560" y="19553"/>
                  <a:pt x="12560" y="19553"/>
                </a:cubicBezTo>
                <a:cubicBezTo>
                  <a:pt x="12560" y="19553"/>
                  <a:pt x="12180" y="19553"/>
                  <a:pt x="12560" y="19655"/>
                </a:cubicBezTo>
                <a:cubicBezTo>
                  <a:pt x="12941" y="19655"/>
                  <a:pt x="13131" y="19655"/>
                  <a:pt x="13131" y="19553"/>
                </a:cubicBezTo>
                <a:cubicBezTo>
                  <a:pt x="13226" y="19553"/>
                  <a:pt x="13226" y="19450"/>
                  <a:pt x="13322" y="19450"/>
                </a:cubicBezTo>
                <a:cubicBezTo>
                  <a:pt x="13417" y="19450"/>
                  <a:pt x="13607" y="19450"/>
                  <a:pt x="13702" y="19450"/>
                </a:cubicBezTo>
                <a:cubicBezTo>
                  <a:pt x="13702" y="19450"/>
                  <a:pt x="13797" y="19450"/>
                  <a:pt x="13988" y="19348"/>
                </a:cubicBezTo>
                <a:cubicBezTo>
                  <a:pt x="14083" y="19348"/>
                  <a:pt x="14083" y="19245"/>
                  <a:pt x="14273" y="19348"/>
                </a:cubicBezTo>
                <a:cubicBezTo>
                  <a:pt x="14463" y="19450"/>
                  <a:pt x="14368" y="19143"/>
                  <a:pt x="14368" y="19143"/>
                </a:cubicBezTo>
                <a:cubicBezTo>
                  <a:pt x="14368" y="19143"/>
                  <a:pt x="14368" y="19041"/>
                  <a:pt x="14463" y="19041"/>
                </a:cubicBezTo>
                <a:cubicBezTo>
                  <a:pt x="14654" y="19143"/>
                  <a:pt x="14654" y="19143"/>
                  <a:pt x="14654" y="19143"/>
                </a:cubicBezTo>
                <a:cubicBezTo>
                  <a:pt x="14749" y="19143"/>
                  <a:pt x="14939" y="19245"/>
                  <a:pt x="14939" y="19245"/>
                </a:cubicBezTo>
                <a:cubicBezTo>
                  <a:pt x="15034" y="19245"/>
                  <a:pt x="15415" y="19348"/>
                  <a:pt x="15415" y="19348"/>
                </a:cubicBezTo>
                <a:cubicBezTo>
                  <a:pt x="15415" y="19348"/>
                  <a:pt x="15510" y="19655"/>
                  <a:pt x="15510" y="19655"/>
                </a:cubicBezTo>
                <a:cubicBezTo>
                  <a:pt x="15605" y="19655"/>
                  <a:pt x="15891" y="19655"/>
                  <a:pt x="15986" y="19655"/>
                </a:cubicBezTo>
                <a:cubicBezTo>
                  <a:pt x="16081" y="19655"/>
                  <a:pt x="16271" y="19655"/>
                  <a:pt x="16367" y="19757"/>
                </a:cubicBezTo>
                <a:cubicBezTo>
                  <a:pt x="16462" y="19860"/>
                  <a:pt x="16557" y="19860"/>
                  <a:pt x="16557" y="19860"/>
                </a:cubicBezTo>
                <a:cubicBezTo>
                  <a:pt x="16557" y="19860"/>
                  <a:pt x="16652" y="19962"/>
                  <a:pt x="16747" y="20064"/>
                </a:cubicBezTo>
                <a:cubicBezTo>
                  <a:pt x="16747" y="20064"/>
                  <a:pt x="17033" y="20269"/>
                  <a:pt x="17033" y="20269"/>
                </a:cubicBezTo>
                <a:cubicBezTo>
                  <a:pt x="17033" y="20269"/>
                  <a:pt x="17508" y="20474"/>
                  <a:pt x="17508" y="20474"/>
                </a:cubicBezTo>
                <a:cubicBezTo>
                  <a:pt x="17604" y="20372"/>
                  <a:pt x="17604" y="20372"/>
                  <a:pt x="17604" y="20372"/>
                </a:cubicBezTo>
                <a:cubicBezTo>
                  <a:pt x="17604" y="20269"/>
                  <a:pt x="17604" y="20167"/>
                  <a:pt x="17604" y="20167"/>
                </a:cubicBezTo>
                <a:cubicBezTo>
                  <a:pt x="17508" y="20064"/>
                  <a:pt x="17128" y="19962"/>
                  <a:pt x="17128" y="19962"/>
                </a:cubicBezTo>
                <a:cubicBezTo>
                  <a:pt x="17128" y="19962"/>
                  <a:pt x="16937" y="19860"/>
                  <a:pt x="16937" y="19860"/>
                </a:cubicBezTo>
                <a:cubicBezTo>
                  <a:pt x="16842" y="19348"/>
                  <a:pt x="16937" y="19757"/>
                  <a:pt x="16652" y="19655"/>
                </a:cubicBezTo>
                <a:cubicBezTo>
                  <a:pt x="16652" y="19655"/>
                  <a:pt x="16652" y="19655"/>
                  <a:pt x="16652" y="19655"/>
                </a:cubicBezTo>
                <a:cubicBezTo>
                  <a:pt x="16652" y="19655"/>
                  <a:pt x="16652" y="19655"/>
                  <a:pt x="16652" y="19655"/>
                </a:cubicBezTo>
                <a:cubicBezTo>
                  <a:pt x="16462" y="19757"/>
                  <a:pt x="16462" y="19655"/>
                  <a:pt x="16462" y="19655"/>
                </a:cubicBezTo>
                <a:cubicBezTo>
                  <a:pt x="16462" y="19553"/>
                  <a:pt x="16462" y="19553"/>
                  <a:pt x="16462" y="19553"/>
                </a:cubicBezTo>
                <a:cubicBezTo>
                  <a:pt x="16367" y="19450"/>
                  <a:pt x="16367" y="19450"/>
                  <a:pt x="16367" y="19450"/>
                </a:cubicBezTo>
                <a:cubicBezTo>
                  <a:pt x="16367" y="19450"/>
                  <a:pt x="16271" y="19245"/>
                  <a:pt x="16367" y="19143"/>
                </a:cubicBezTo>
                <a:cubicBezTo>
                  <a:pt x="16462" y="19143"/>
                  <a:pt x="16271" y="19655"/>
                  <a:pt x="16652" y="19041"/>
                </a:cubicBezTo>
                <a:cubicBezTo>
                  <a:pt x="16652" y="19041"/>
                  <a:pt x="16652" y="18938"/>
                  <a:pt x="16652" y="18938"/>
                </a:cubicBezTo>
                <a:cubicBezTo>
                  <a:pt x="16557" y="18938"/>
                  <a:pt x="16557" y="18938"/>
                  <a:pt x="16557" y="18938"/>
                </a:cubicBezTo>
                <a:cubicBezTo>
                  <a:pt x="16271" y="18938"/>
                  <a:pt x="16271" y="18938"/>
                  <a:pt x="16271" y="18938"/>
                </a:cubicBezTo>
                <a:cubicBezTo>
                  <a:pt x="16271" y="18938"/>
                  <a:pt x="16271" y="19041"/>
                  <a:pt x="16176" y="19143"/>
                </a:cubicBezTo>
                <a:cubicBezTo>
                  <a:pt x="16081" y="19245"/>
                  <a:pt x="16081" y="19143"/>
                  <a:pt x="16081" y="19143"/>
                </a:cubicBezTo>
                <a:cubicBezTo>
                  <a:pt x="16081" y="19041"/>
                  <a:pt x="16081" y="19041"/>
                  <a:pt x="16081" y="19041"/>
                </a:cubicBezTo>
                <a:cubicBezTo>
                  <a:pt x="16176" y="18938"/>
                  <a:pt x="16176" y="18938"/>
                  <a:pt x="16176" y="18938"/>
                </a:cubicBezTo>
                <a:cubicBezTo>
                  <a:pt x="16176" y="18938"/>
                  <a:pt x="16176" y="18631"/>
                  <a:pt x="16176" y="18529"/>
                </a:cubicBezTo>
                <a:cubicBezTo>
                  <a:pt x="16176" y="18529"/>
                  <a:pt x="16176" y="18529"/>
                  <a:pt x="16176" y="18529"/>
                </a:cubicBezTo>
                <a:cubicBezTo>
                  <a:pt x="15891" y="18324"/>
                  <a:pt x="15891" y="18324"/>
                  <a:pt x="15891" y="18324"/>
                </a:cubicBezTo>
                <a:cubicBezTo>
                  <a:pt x="15700" y="18119"/>
                  <a:pt x="15700" y="18119"/>
                  <a:pt x="15700" y="18119"/>
                </a:cubicBezTo>
                <a:cubicBezTo>
                  <a:pt x="15415" y="17915"/>
                  <a:pt x="15415" y="17915"/>
                  <a:pt x="15415" y="17915"/>
                </a:cubicBezTo>
                <a:cubicBezTo>
                  <a:pt x="15034" y="17505"/>
                  <a:pt x="15034" y="17505"/>
                  <a:pt x="15034" y="17505"/>
                </a:cubicBezTo>
                <a:cubicBezTo>
                  <a:pt x="14844" y="17403"/>
                  <a:pt x="14844" y="17403"/>
                  <a:pt x="14844" y="17403"/>
                </a:cubicBezTo>
                <a:cubicBezTo>
                  <a:pt x="14654" y="17198"/>
                  <a:pt x="14654" y="17198"/>
                  <a:pt x="14654" y="17198"/>
                </a:cubicBezTo>
                <a:cubicBezTo>
                  <a:pt x="14654" y="16993"/>
                  <a:pt x="14654" y="16993"/>
                  <a:pt x="14654" y="16993"/>
                </a:cubicBezTo>
                <a:cubicBezTo>
                  <a:pt x="14559" y="16584"/>
                  <a:pt x="14559" y="16584"/>
                  <a:pt x="14559" y="16584"/>
                </a:cubicBezTo>
                <a:cubicBezTo>
                  <a:pt x="14559" y="16584"/>
                  <a:pt x="14559" y="16584"/>
                  <a:pt x="14559" y="16584"/>
                </a:cubicBezTo>
                <a:cubicBezTo>
                  <a:pt x="14559" y="16584"/>
                  <a:pt x="14178" y="16482"/>
                  <a:pt x="13988" y="16379"/>
                </a:cubicBezTo>
                <a:cubicBezTo>
                  <a:pt x="13797" y="16277"/>
                  <a:pt x="13797" y="16277"/>
                  <a:pt x="13797" y="16277"/>
                </a:cubicBezTo>
                <a:cubicBezTo>
                  <a:pt x="13607" y="15970"/>
                  <a:pt x="13607" y="15970"/>
                  <a:pt x="13607" y="15970"/>
                </a:cubicBezTo>
                <a:cubicBezTo>
                  <a:pt x="13512" y="15867"/>
                  <a:pt x="13512" y="15867"/>
                  <a:pt x="13512" y="15867"/>
                </a:cubicBezTo>
                <a:cubicBezTo>
                  <a:pt x="13226" y="15560"/>
                  <a:pt x="13226" y="15560"/>
                  <a:pt x="13226" y="15560"/>
                </a:cubicBezTo>
                <a:cubicBezTo>
                  <a:pt x="13131" y="15560"/>
                  <a:pt x="13131" y="15560"/>
                  <a:pt x="13131" y="15560"/>
                </a:cubicBezTo>
                <a:cubicBezTo>
                  <a:pt x="12656" y="15355"/>
                  <a:pt x="12656" y="15355"/>
                  <a:pt x="12656" y="15355"/>
                </a:cubicBezTo>
                <a:cubicBezTo>
                  <a:pt x="12560" y="15151"/>
                  <a:pt x="12560" y="15151"/>
                  <a:pt x="12560" y="15151"/>
                </a:cubicBezTo>
                <a:cubicBezTo>
                  <a:pt x="12370" y="15048"/>
                  <a:pt x="12370" y="15048"/>
                  <a:pt x="12370" y="15048"/>
                </a:cubicBezTo>
                <a:cubicBezTo>
                  <a:pt x="12275" y="14844"/>
                  <a:pt x="12275" y="14844"/>
                  <a:pt x="12275" y="14844"/>
                </a:cubicBezTo>
                <a:cubicBezTo>
                  <a:pt x="11989" y="14741"/>
                  <a:pt x="11989" y="14741"/>
                  <a:pt x="11989" y="14741"/>
                </a:cubicBezTo>
                <a:cubicBezTo>
                  <a:pt x="11894" y="14536"/>
                  <a:pt x="11894" y="14536"/>
                  <a:pt x="11894" y="14536"/>
                </a:cubicBezTo>
                <a:cubicBezTo>
                  <a:pt x="11799" y="14434"/>
                  <a:pt x="11799" y="14434"/>
                  <a:pt x="11799" y="14434"/>
                </a:cubicBezTo>
                <a:cubicBezTo>
                  <a:pt x="11514" y="14025"/>
                  <a:pt x="11514" y="14025"/>
                  <a:pt x="11514" y="14025"/>
                </a:cubicBezTo>
                <a:cubicBezTo>
                  <a:pt x="11228" y="13820"/>
                  <a:pt x="11228" y="13820"/>
                  <a:pt x="11228" y="13820"/>
                </a:cubicBezTo>
                <a:cubicBezTo>
                  <a:pt x="11133" y="13718"/>
                  <a:pt x="11133" y="13718"/>
                  <a:pt x="11133" y="13718"/>
                </a:cubicBezTo>
                <a:cubicBezTo>
                  <a:pt x="11038" y="13615"/>
                  <a:pt x="11038" y="13615"/>
                  <a:pt x="11038" y="13615"/>
                </a:cubicBezTo>
                <a:cubicBezTo>
                  <a:pt x="10848" y="13308"/>
                  <a:pt x="10848" y="13308"/>
                  <a:pt x="10848" y="13308"/>
                </a:cubicBezTo>
                <a:cubicBezTo>
                  <a:pt x="10562" y="13001"/>
                  <a:pt x="10562" y="13001"/>
                  <a:pt x="10562" y="13001"/>
                </a:cubicBezTo>
                <a:cubicBezTo>
                  <a:pt x="10372" y="12796"/>
                  <a:pt x="10372" y="12796"/>
                  <a:pt x="10372" y="12796"/>
                </a:cubicBezTo>
                <a:cubicBezTo>
                  <a:pt x="10181" y="12489"/>
                  <a:pt x="10181" y="12489"/>
                  <a:pt x="10181" y="12489"/>
                </a:cubicBezTo>
                <a:cubicBezTo>
                  <a:pt x="10372" y="12284"/>
                  <a:pt x="10372" y="12284"/>
                  <a:pt x="10372" y="12284"/>
                </a:cubicBezTo>
                <a:cubicBezTo>
                  <a:pt x="10277" y="12182"/>
                  <a:pt x="10181" y="12182"/>
                  <a:pt x="10181" y="12080"/>
                </a:cubicBezTo>
                <a:cubicBezTo>
                  <a:pt x="10086" y="12080"/>
                  <a:pt x="9896" y="11977"/>
                  <a:pt x="9991" y="11875"/>
                </a:cubicBezTo>
                <a:cubicBezTo>
                  <a:pt x="9991" y="11773"/>
                  <a:pt x="9896" y="11670"/>
                  <a:pt x="9896" y="11465"/>
                </a:cubicBezTo>
                <a:cubicBezTo>
                  <a:pt x="9896" y="11363"/>
                  <a:pt x="9896" y="11261"/>
                  <a:pt x="9801" y="11261"/>
                </a:cubicBezTo>
                <a:cubicBezTo>
                  <a:pt x="9706" y="11158"/>
                  <a:pt x="9706" y="11158"/>
                  <a:pt x="9706" y="11158"/>
                </a:cubicBezTo>
                <a:cubicBezTo>
                  <a:pt x="9611" y="11158"/>
                  <a:pt x="9515" y="11158"/>
                  <a:pt x="9515" y="11158"/>
                </a:cubicBezTo>
                <a:cubicBezTo>
                  <a:pt x="9420" y="11158"/>
                  <a:pt x="9420" y="11158"/>
                  <a:pt x="9420" y="11158"/>
                </a:cubicBezTo>
                <a:cubicBezTo>
                  <a:pt x="9420" y="11158"/>
                  <a:pt x="9515" y="10954"/>
                  <a:pt x="9515" y="10749"/>
                </a:cubicBezTo>
                <a:cubicBezTo>
                  <a:pt x="9135" y="10646"/>
                  <a:pt x="9135" y="10646"/>
                  <a:pt x="9135" y="10646"/>
                </a:cubicBezTo>
                <a:cubicBezTo>
                  <a:pt x="9135" y="10646"/>
                  <a:pt x="9135" y="10339"/>
                  <a:pt x="8944" y="10237"/>
                </a:cubicBezTo>
                <a:cubicBezTo>
                  <a:pt x="8754" y="10237"/>
                  <a:pt x="8754" y="10237"/>
                  <a:pt x="8754" y="10237"/>
                </a:cubicBezTo>
                <a:cubicBezTo>
                  <a:pt x="8659" y="10339"/>
                  <a:pt x="8659" y="10442"/>
                  <a:pt x="8659" y="10442"/>
                </a:cubicBezTo>
                <a:cubicBezTo>
                  <a:pt x="8278" y="10032"/>
                  <a:pt x="8278" y="10032"/>
                  <a:pt x="8278" y="10032"/>
                </a:cubicBezTo>
                <a:cubicBezTo>
                  <a:pt x="8278" y="10032"/>
                  <a:pt x="8278" y="9930"/>
                  <a:pt x="8374" y="9725"/>
                </a:cubicBezTo>
                <a:cubicBezTo>
                  <a:pt x="8564" y="9520"/>
                  <a:pt x="8374" y="9418"/>
                  <a:pt x="8374" y="9418"/>
                </a:cubicBezTo>
                <a:cubicBezTo>
                  <a:pt x="8278" y="9111"/>
                  <a:pt x="8278" y="9111"/>
                  <a:pt x="8278" y="9111"/>
                </a:cubicBezTo>
                <a:cubicBezTo>
                  <a:pt x="8374" y="8906"/>
                  <a:pt x="8374" y="8906"/>
                  <a:pt x="8374" y="8906"/>
                </a:cubicBezTo>
                <a:cubicBezTo>
                  <a:pt x="8278" y="8804"/>
                  <a:pt x="8278" y="8804"/>
                  <a:pt x="8278" y="8804"/>
                </a:cubicBezTo>
                <a:cubicBezTo>
                  <a:pt x="8183" y="8701"/>
                  <a:pt x="8183" y="8701"/>
                  <a:pt x="8183" y="8701"/>
                </a:cubicBezTo>
                <a:cubicBezTo>
                  <a:pt x="8183" y="8701"/>
                  <a:pt x="8183" y="8701"/>
                  <a:pt x="8183" y="8701"/>
                </a:cubicBezTo>
                <a:cubicBezTo>
                  <a:pt x="8183" y="8701"/>
                  <a:pt x="8183" y="8701"/>
                  <a:pt x="8183" y="8701"/>
                </a:cubicBezTo>
                <a:cubicBezTo>
                  <a:pt x="8374" y="8292"/>
                  <a:pt x="8374" y="8292"/>
                  <a:pt x="8374" y="8292"/>
                </a:cubicBezTo>
                <a:cubicBezTo>
                  <a:pt x="8374" y="8292"/>
                  <a:pt x="8278" y="7882"/>
                  <a:pt x="8374" y="7780"/>
                </a:cubicBezTo>
                <a:cubicBezTo>
                  <a:pt x="8374" y="7780"/>
                  <a:pt x="8374" y="7780"/>
                  <a:pt x="8374" y="7780"/>
                </a:cubicBezTo>
                <a:cubicBezTo>
                  <a:pt x="8374" y="7678"/>
                  <a:pt x="8374" y="7678"/>
                  <a:pt x="8469" y="7678"/>
                </a:cubicBezTo>
                <a:cubicBezTo>
                  <a:pt x="8469" y="7575"/>
                  <a:pt x="8944" y="7473"/>
                  <a:pt x="8944" y="7473"/>
                </a:cubicBezTo>
                <a:cubicBezTo>
                  <a:pt x="9135" y="7371"/>
                  <a:pt x="9135" y="7371"/>
                  <a:pt x="9135" y="7371"/>
                </a:cubicBezTo>
                <a:cubicBezTo>
                  <a:pt x="9515" y="7882"/>
                  <a:pt x="9515" y="7882"/>
                  <a:pt x="9515" y="7882"/>
                </a:cubicBezTo>
                <a:cubicBezTo>
                  <a:pt x="9896" y="8292"/>
                  <a:pt x="9896" y="8292"/>
                  <a:pt x="9896" y="8292"/>
                </a:cubicBezTo>
                <a:cubicBezTo>
                  <a:pt x="10181" y="8497"/>
                  <a:pt x="10181" y="8497"/>
                  <a:pt x="10181" y="8497"/>
                </a:cubicBezTo>
                <a:cubicBezTo>
                  <a:pt x="10181" y="8497"/>
                  <a:pt x="10277" y="8394"/>
                  <a:pt x="10372" y="8394"/>
                </a:cubicBezTo>
                <a:cubicBezTo>
                  <a:pt x="10372" y="8292"/>
                  <a:pt x="10372" y="8087"/>
                  <a:pt x="10372" y="8087"/>
                </a:cubicBezTo>
                <a:cubicBezTo>
                  <a:pt x="10562" y="7882"/>
                  <a:pt x="10562" y="7882"/>
                  <a:pt x="10562" y="7882"/>
                </a:cubicBezTo>
                <a:cubicBezTo>
                  <a:pt x="10657" y="7678"/>
                  <a:pt x="10657" y="7678"/>
                  <a:pt x="10657" y="7678"/>
                </a:cubicBezTo>
                <a:cubicBezTo>
                  <a:pt x="10657" y="7473"/>
                  <a:pt x="10657" y="7473"/>
                  <a:pt x="10657" y="7473"/>
                </a:cubicBezTo>
                <a:cubicBezTo>
                  <a:pt x="10848" y="7371"/>
                  <a:pt x="10848" y="7371"/>
                  <a:pt x="10848" y="7371"/>
                </a:cubicBezTo>
                <a:cubicBezTo>
                  <a:pt x="11133" y="7268"/>
                  <a:pt x="11133" y="7268"/>
                  <a:pt x="11133" y="7268"/>
                </a:cubicBezTo>
                <a:cubicBezTo>
                  <a:pt x="11514" y="7166"/>
                  <a:pt x="11514" y="7166"/>
                  <a:pt x="11514" y="7166"/>
                </a:cubicBezTo>
                <a:cubicBezTo>
                  <a:pt x="11514" y="7166"/>
                  <a:pt x="11799" y="7268"/>
                  <a:pt x="11894" y="7268"/>
                </a:cubicBezTo>
                <a:cubicBezTo>
                  <a:pt x="11894" y="7268"/>
                  <a:pt x="11989" y="7268"/>
                  <a:pt x="11989" y="7268"/>
                </a:cubicBezTo>
                <a:cubicBezTo>
                  <a:pt x="12180" y="6961"/>
                  <a:pt x="12180" y="6961"/>
                  <a:pt x="12180" y="6961"/>
                </a:cubicBezTo>
                <a:cubicBezTo>
                  <a:pt x="12180" y="6961"/>
                  <a:pt x="12180" y="6961"/>
                  <a:pt x="12180" y="6961"/>
                </a:cubicBezTo>
                <a:cubicBezTo>
                  <a:pt x="12275" y="6756"/>
                  <a:pt x="12275" y="6756"/>
                  <a:pt x="12275" y="6756"/>
                </a:cubicBezTo>
                <a:cubicBezTo>
                  <a:pt x="12751" y="6961"/>
                  <a:pt x="12751" y="6961"/>
                  <a:pt x="12751" y="6961"/>
                </a:cubicBezTo>
                <a:cubicBezTo>
                  <a:pt x="12941" y="7166"/>
                  <a:pt x="12941" y="7166"/>
                  <a:pt x="12941" y="7166"/>
                </a:cubicBezTo>
                <a:cubicBezTo>
                  <a:pt x="13417" y="7268"/>
                  <a:pt x="13417" y="7268"/>
                  <a:pt x="13417" y="7268"/>
                </a:cubicBezTo>
                <a:cubicBezTo>
                  <a:pt x="13417" y="7268"/>
                  <a:pt x="13417" y="7268"/>
                  <a:pt x="13417" y="7268"/>
                </a:cubicBezTo>
                <a:cubicBezTo>
                  <a:pt x="13607" y="7268"/>
                  <a:pt x="13607" y="7268"/>
                  <a:pt x="13607" y="7268"/>
                </a:cubicBezTo>
                <a:cubicBezTo>
                  <a:pt x="13607" y="7166"/>
                  <a:pt x="13607" y="7166"/>
                  <a:pt x="13607" y="7166"/>
                </a:cubicBezTo>
                <a:cubicBezTo>
                  <a:pt x="13988" y="7166"/>
                  <a:pt x="13988" y="7166"/>
                  <a:pt x="13988" y="7166"/>
                </a:cubicBezTo>
                <a:cubicBezTo>
                  <a:pt x="14463" y="7268"/>
                  <a:pt x="14463" y="7268"/>
                  <a:pt x="14463" y="7268"/>
                </a:cubicBezTo>
                <a:cubicBezTo>
                  <a:pt x="14749" y="7268"/>
                  <a:pt x="14749" y="7268"/>
                  <a:pt x="14749" y="7268"/>
                </a:cubicBezTo>
                <a:cubicBezTo>
                  <a:pt x="15225" y="7268"/>
                  <a:pt x="15225" y="7268"/>
                  <a:pt x="15225" y="7268"/>
                </a:cubicBezTo>
                <a:cubicBezTo>
                  <a:pt x="15510" y="7371"/>
                  <a:pt x="15510" y="7371"/>
                  <a:pt x="15510" y="7371"/>
                </a:cubicBezTo>
                <a:cubicBezTo>
                  <a:pt x="15700" y="7473"/>
                  <a:pt x="15700" y="7473"/>
                  <a:pt x="15700" y="7473"/>
                </a:cubicBezTo>
                <a:cubicBezTo>
                  <a:pt x="15700" y="7473"/>
                  <a:pt x="15700" y="7473"/>
                  <a:pt x="15796" y="7371"/>
                </a:cubicBezTo>
                <a:cubicBezTo>
                  <a:pt x="15796" y="7371"/>
                  <a:pt x="16081" y="7371"/>
                  <a:pt x="16081" y="7371"/>
                </a:cubicBezTo>
                <a:cubicBezTo>
                  <a:pt x="16176" y="7064"/>
                  <a:pt x="16176" y="7064"/>
                  <a:pt x="16176" y="7064"/>
                </a:cubicBezTo>
                <a:cubicBezTo>
                  <a:pt x="16271" y="7268"/>
                  <a:pt x="16271" y="7268"/>
                  <a:pt x="16271" y="7268"/>
                </a:cubicBezTo>
                <a:cubicBezTo>
                  <a:pt x="16367" y="7268"/>
                  <a:pt x="16557" y="7268"/>
                  <a:pt x="16557" y="7268"/>
                </a:cubicBezTo>
                <a:cubicBezTo>
                  <a:pt x="16652" y="6961"/>
                  <a:pt x="16652" y="6961"/>
                  <a:pt x="16652" y="6961"/>
                </a:cubicBezTo>
                <a:cubicBezTo>
                  <a:pt x="16747" y="7064"/>
                  <a:pt x="16747" y="7064"/>
                  <a:pt x="16747" y="7064"/>
                </a:cubicBezTo>
                <a:cubicBezTo>
                  <a:pt x="16842" y="7064"/>
                  <a:pt x="16842" y="7064"/>
                  <a:pt x="16937" y="7064"/>
                </a:cubicBezTo>
                <a:cubicBezTo>
                  <a:pt x="17033" y="7064"/>
                  <a:pt x="17128" y="6961"/>
                  <a:pt x="17128" y="6961"/>
                </a:cubicBezTo>
                <a:cubicBezTo>
                  <a:pt x="17128" y="6961"/>
                  <a:pt x="17223" y="7064"/>
                  <a:pt x="17223" y="7064"/>
                </a:cubicBezTo>
                <a:cubicBezTo>
                  <a:pt x="17223" y="7064"/>
                  <a:pt x="17318" y="6961"/>
                  <a:pt x="17413" y="6961"/>
                </a:cubicBezTo>
                <a:cubicBezTo>
                  <a:pt x="17604" y="6961"/>
                  <a:pt x="17699" y="6859"/>
                  <a:pt x="17699" y="6859"/>
                </a:cubicBezTo>
                <a:cubicBezTo>
                  <a:pt x="17699" y="6859"/>
                  <a:pt x="17794" y="7064"/>
                  <a:pt x="17984" y="7166"/>
                </a:cubicBezTo>
                <a:cubicBezTo>
                  <a:pt x="17984" y="7166"/>
                  <a:pt x="17984" y="7166"/>
                  <a:pt x="17984" y="7166"/>
                </a:cubicBezTo>
                <a:cubicBezTo>
                  <a:pt x="18174" y="7166"/>
                  <a:pt x="18174" y="7166"/>
                  <a:pt x="18174" y="7166"/>
                </a:cubicBezTo>
                <a:cubicBezTo>
                  <a:pt x="18174" y="7166"/>
                  <a:pt x="18174" y="7166"/>
                  <a:pt x="18174" y="7166"/>
                </a:cubicBezTo>
                <a:cubicBezTo>
                  <a:pt x="18174" y="7166"/>
                  <a:pt x="18270" y="7064"/>
                  <a:pt x="18365" y="7064"/>
                </a:cubicBezTo>
                <a:cubicBezTo>
                  <a:pt x="18555" y="7064"/>
                  <a:pt x="18650" y="7064"/>
                  <a:pt x="18745" y="7064"/>
                </a:cubicBezTo>
                <a:cubicBezTo>
                  <a:pt x="18936" y="7064"/>
                  <a:pt x="19031" y="7268"/>
                  <a:pt x="19031" y="7268"/>
                </a:cubicBezTo>
                <a:cubicBezTo>
                  <a:pt x="19316" y="7575"/>
                  <a:pt x="19316" y="7575"/>
                  <a:pt x="19316" y="7575"/>
                </a:cubicBezTo>
                <a:cubicBezTo>
                  <a:pt x="19316" y="7575"/>
                  <a:pt x="19411" y="7780"/>
                  <a:pt x="19411" y="7882"/>
                </a:cubicBezTo>
                <a:cubicBezTo>
                  <a:pt x="19507" y="7985"/>
                  <a:pt x="19507" y="8087"/>
                  <a:pt x="19507" y="8087"/>
                </a:cubicBezTo>
                <a:cubicBezTo>
                  <a:pt x="19507" y="8087"/>
                  <a:pt x="20268" y="8394"/>
                  <a:pt x="20363" y="8394"/>
                </a:cubicBezTo>
                <a:cubicBezTo>
                  <a:pt x="20363" y="8394"/>
                  <a:pt x="20458" y="8394"/>
                  <a:pt x="20458" y="8394"/>
                </a:cubicBezTo>
                <a:close/>
                <a:moveTo>
                  <a:pt x="16652" y="19553"/>
                </a:moveTo>
                <a:cubicBezTo>
                  <a:pt x="16652" y="19553"/>
                  <a:pt x="16652" y="19553"/>
                  <a:pt x="16652" y="19553"/>
                </a:cubicBezTo>
                <a:cubicBezTo>
                  <a:pt x="16747" y="19553"/>
                  <a:pt x="16747" y="19450"/>
                  <a:pt x="16747" y="19450"/>
                </a:cubicBezTo>
                <a:cubicBezTo>
                  <a:pt x="17033" y="19450"/>
                  <a:pt x="17033" y="19450"/>
                  <a:pt x="17033" y="19450"/>
                </a:cubicBezTo>
                <a:cubicBezTo>
                  <a:pt x="17033" y="19450"/>
                  <a:pt x="17033" y="19450"/>
                  <a:pt x="17033" y="19450"/>
                </a:cubicBezTo>
                <a:cubicBezTo>
                  <a:pt x="17318" y="19553"/>
                  <a:pt x="17318" y="19553"/>
                  <a:pt x="17318" y="19553"/>
                </a:cubicBezTo>
                <a:cubicBezTo>
                  <a:pt x="17508" y="19757"/>
                  <a:pt x="17508" y="19757"/>
                  <a:pt x="17508" y="19757"/>
                </a:cubicBezTo>
                <a:cubicBezTo>
                  <a:pt x="17604" y="19962"/>
                  <a:pt x="17604" y="19962"/>
                  <a:pt x="17604" y="19962"/>
                </a:cubicBezTo>
                <a:cubicBezTo>
                  <a:pt x="17794" y="20167"/>
                  <a:pt x="17794" y="20167"/>
                  <a:pt x="17794" y="20167"/>
                </a:cubicBezTo>
                <a:cubicBezTo>
                  <a:pt x="18270" y="20474"/>
                  <a:pt x="18270" y="20474"/>
                  <a:pt x="18270" y="20474"/>
                </a:cubicBezTo>
                <a:cubicBezTo>
                  <a:pt x="18841" y="20781"/>
                  <a:pt x="18841" y="20781"/>
                  <a:pt x="18841" y="20781"/>
                </a:cubicBezTo>
                <a:cubicBezTo>
                  <a:pt x="18841" y="20781"/>
                  <a:pt x="19221" y="20986"/>
                  <a:pt x="19316" y="20986"/>
                </a:cubicBezTo>
                <a:cubicBezTo>
                  <a:pt x="19316" y="20986"/>
                  <a:pt x="19316" y="21088"/>
                  <a:pt x="19411" y="21088"/>
                </a:cubicBezTo>
                <a:cubicBezTo>
                  <a:pt x="19411" y="21191"/>
                  <a:pt x="19602" y="21498"/>
                  <a:pt x="19602" y="21498"/>
                </a:cubicBezTo>
                <a:cubicBezTo>
                  <a:pt x="19697" y="21600"/>
                  <a:pt x="19411" y="21395"/>
                  <a:pt x="19411" y="21395"/>
                </a:cubicBezTo>
                <a:cubicBezTo>
                  <a:pt x="19411" y="21395"/>
                  <a:pt x="19316" y="21191"/>
                  <a:pt x="19221" y="21088"/>
                </a:cubicBezTo>
                <a:cubicBezTo>
                  <a:pt x="19031" y="21088"/>
                  <a:pt x="18841" y="21088"/>
                  <a:pt x="18745" y="20986"/>
                </a:cubicBezTo>
                <a:cubicBezTo>
                  <a:pt x="18650" y="20883"/>
                  <a:pt x="18650" y="20781"/>
                  <a:pt x="18650" y="20781"/>
                </a:cubicBezTo>
                <a:cubicBezTo>
                  <a:pt x="18555" y="20781"/>
                  <a:pt x="18555" y="20576"/>
                  <a:pt x="18270" y="20576"/>
                </a:cubicBezTo>
                <a:cubicBezTo>
                  <a:pt x="17984" y="20474"/>
                  <a:pt x="17984" y="20576"/>
                  <a:pt x="17889" y="20372"/>
                </a:cubicBezTo>
                <a:cubicBezTo>
                  <a:pt x="17794" y="20064"/>
                  <a:pt x="17794" y="20269"/>
                  <a:pt x="17699" y="20064"/>
                </a:cubicBezTo>
                <a:cubicBezTo>
                  <a:pt x="17508" y="19962"/>
                  <a:pt x="17604" y="20064"/>
                  <a:pt x="17223" y="19962"/>
                </a:cubicBezTo>
                <a:cubicBezTo>
                  <a:pt x="16937" y="19757"/>
                  <a:pt x="17128" y="19860"/>
                  <a:pt x="17128" y="19757"/>
                </a:cubicBezTo>
                <a:cubicBezTo>
                  <a:pt x="17033" y="19553"/>
                  <a:pt x="17128" y="19655"/>
                  <a:pt x="16937" y="19655"/>
                </a:cubicBezTo>
                <a:cubicBezTo>
                  <a:pt x="16842" y="19553"/>
                  <a:pt x="16937" y="19553"/>
                  <a:pt x="16842" y="19553"/>
                </a:cubicBezTo>
                <a:cubicBezTo>
                  <a:pt x="16842" y="19553"/>
                  <a:pt x="16747" y="19655"/>
                  <a:pt x="16652" y="19655"/>
                </a:cubicBezTo>
                <a:cubicBezTo>
                  <a:pt x="16652" y="19553"/>
                  <a:pt x="16652" y="19553"/>
                  <a:pt x="16652" y="19553"/>
                </a:cubicBezTo>
                <a:close/>
                <a:moveTo>
                  <a:pt x="16081" y="20269"/>
                </a:moveTo>
                <a:cubicBezTo>
                  <a:pt x="16081" y="20269"/>
                  <a:pt x="16081" y="20269"/>
                  <a:pt x="16081" y="20269"/>
                </a:cubicBezTo>
                <a:cubicBezTo>
                  <a:pt x="16081" y="20269"/>
                  <a:pt x="15891" y="20269"/>
                  <a:pt x="15796" y="20269"/>
                </a:cubicBezTo>
                <a:cubicBezTo>
                  <a:pt x="15796" y="20269"/>
                  <a:pt x="15700" y="20167"/>
                  <a:pt x="15605" y="20167"/>
                </a:cubicBezTo>
                <a:cubicBezTo>
                  <a:pt x="15510" y="20167"/>
                  <a:pt x="15320" y="20167"/>
                  <a:pt x="15320" y="20167"/>
                </a:cubicBezTo>
                <a:cubicBezTo>
                  <a:pt x="15225" y="20167"/>
                  <a:pt x="15130" y="20064"/>
                  <a:pt x="15130" y="20064"/>
                </a:cubicBezTo>
                <a:cubicBezTo>
                  <a:pt x="15130" y="20064"/>
                  <a:pt x="15130" y="19962"/>
                  <a:pt x="15130" y="19962"/>
                </a:cubicBezTo>
                <a:cubicBezTo>
                  <a:pt x="15130" y="19962"/>
                  <a:pt x="15320" y="19860"/>
                  <a:pt x="15320" y="19860"/>
                </a:cubicBezTo>
                <a:cubicBezTo>
                  <a:pt x="15320" y="19962"/>
                  <a:pt x="15891" y="20064"/>
                  <a:pt x="15891" y="20064"/>
                </a:cubicBezTo>
                <a:cubicBezTo>
                  <a:pt x="16271" y="20064"/>
                  <a:pt x="16271" y="20064"/>
                  <a:pt x="16271" y="20064"/>
                </a:cubicBezTo>
                <a:cubicBezTo>
                  <a:pt x="16271" y="20064"/>
                  <a:pt x="16367" y="20064"/>
                  <a:pt x="16367" y="20064"/>
                </a:cubicBezTo>
                <a:cubicBezTo>
                  <a:pt x="16367" y="20064"/>
                  <a:pt x="16462" y="20064"/>
                  <a:pt x="16557" y="20167"/>
                </a:cubicBezTo>
                <a:cubicBezTo>
                  <a:pt x="16652" y="20167"/>
                  <a:pt x="16652" y="20167"/>
                  <a:pt x="16652" y="20269"/>
                </a:cubicBezTo>
                <a:cubicBezTo>
                  <a:pt x="16652" y="20269"/>
                  <a:pt x="16747" y="20372"/>
                  <a:pt x="16652" y="20372"/>
                </a:cubicBezTo>
                <a:cubicBezTo>
                  <a:pt x="16652" y="20372"/>
                  <a:pt x="16557" y="20372"/>
                  <a:pt x="16557" y="20372"/>
                </a:cubicBezTo>
                <a:cubicBezTo>
                  <a:pt x="16557" y="20372"/>
                  <a:pt x="16367" y="20269"/>
                  <a:pt x="16367" y="20269"/>
                </a:cubicBezTo>
                <a:cubicBezTo>
                  <a:pt x="16176" y="20269"/>
                  <a:pt x="16176" y="20269"/>
                  <a:pt x="16176" y="20269"/>
                </a:cubicBezTo>
                <a:cubicBezTo>
                  <a:pt x="16081" y="20269"/>
                  <a:pt x="16081" y="20269"/>
                  <a:pt x="16081" y="20269"/>
                </a:cubicBezTo>
                <a:close/>
                <a:moveTo>
                  <a:pt x="13131" y="20372"/>
                </a:moveTo>
                <a:cubicBezTo>
                  <a:pt x="13131" y="20372"/>
                  <a:pt x="13131" y="20372"/>
                  <a:pt x="13131" y="20372"/>
                </a:cubicBezTo>
                <a:cubicBezTo>
                  <a:pt x="13131" y="20372"/>
                  <a:pt x="13512" y="20269"/>
                  <a:pt x="13512" y="20269"/>
                </a:cubicBezTo>
                <a:cubicBezTo>
                  <a:pt x="13702" y="20372"/>
                  <a:pt x="13702" y="20372"/>
                  <a:pt x="13702" y="20372"/>
                </a:cubicBezTo>
                <a:cubicBezTo>
                  <a:pt x="13702" y="20372"/>
                  <a:pt x="13702" y="20474"/>
                  <a:pt x="13607" y="20474"/>
                </a:cubicBezTo>
                <a:cubicBezTo>
                  <a:pt x="13607" y="20474"/>
                  <a:pt x="13417" y="20679"/>
                  <a:pt x="13417" y="20679"/>
                </a:cubicBezTo>
                <a:cubicBezTo>
                  <a:pt x="13131" y="20474"/>
                  <a:pt x="13131" y="20474"/>
                  <a:pt x="13131" y="20474"/>
                </a:cubicBezTo>
                <a:cubicBezTo>
                  <a:pt x="13131" y="20372"/>
                  <a:pt x="13131" y="20372"/>
                  <a:pt x="13131" y="20372"/>
                </a:cubicBezTo>
                <a:close/>
                <a:moveTo>
                  <a:pt x="10181" y="19860"/>
                </a:moveTo>
                <a:cubicBezTo>
                  <a:pt x="10181" y="19860"/>
                  <a:pt x="10181" y="19860"/>
                  <a:pt x="10181" y="19860"/>
                </a:cubicBezTo>
                <a:cubicBezTo>
                  <a:pt x="10277" y="19860"/>
                  <a:pt x="10372" y="19757"/>
                  <a:pt x="10372" y="19860"/>
                </a:cubicBezTo>
                <a:cubicBezTo>
                  <a:pt x="10372" y="19962"/>
                  <a:pt x="10277" y="20064"/>
                  <a:pt x="10277" y="20064"/>
                </a:cubicBezTo>
                <a:cubicBezTo>
                  <a:pt x="10277" y="20064"/>
                  <a:pt x="10181" y="20064"/>
                  <a:pt x="10181" y="20064"/>
                </a:cubicBezTo>
                <a:cubicBezTo>
                  <a:pt x="10181" y="19962"/>
                  <a:pt x="10181" y="19860"/>
                  <a:pt x="10181" y="19860"/>
                </a:cubicBezTo>
                <a:close/>
                <a:moveTo>
                  <a:pt x="10752" y="19348"/>
                </a:moveTo>
                <a:cubicBezTo>
                  <a:pt x="10752" y="19348"/>
                  <a:pt x="10752" y="19348"/>
                  <a:pt x="10752" y="19348"/>
                </a:cubicBezTo>
                <a:cubicBezTo>
                  <a:pt x="10752" y="19348"/>
                  <a:pt x="10943" y="19245"/>
                  <a:pt x="10943" y="19245"/>
                </a:cubicBezTo>
                <a:cubicBezTo>
                  <a:pt x="11038" y="19348"/>
                  <a:pt x="11133" y="19348"/>
                  <a:pt x="11038" y="19450"/>
                </a:cubicBezTo>
                <a:cubicBezTo>
                  <a:pt x="11038" y="19450"/>
                  <a:pt x="11038" y="19450"/>
                  <a:pt x="10943" y="19553"/>
                </a:cubicBezTo>
                <a:cubicBezTo>
                  <a:pt x="10848" y="19655"/>
                  <a:pt x="10657" y="19757"/>
                  <a:pt x="10657" y="19757"/>
                </a:cubicBezTo>
                <a:cubicBezTo>
                  <a:pt x="10657" y="19757"/>
                  <a:pt x="10657" y="19757"/>
                  <a:pt x="10562" y="19757"/>
                </a:cubicBezTo>
                <a:cubicBezTo>
                  <a:pt x="10372" y="19655"/>
                  <a:pt x="10277" y="19553"/>
                  <a:pt x="10277" y="19553"/>
                </a:cubicBezTo>
                <a:cubicBezTo>
                  <a:pt x="10277" y="19553"/>
                  <a:pt x="10181" y="19450"/>
                  <a:pt x="10372" y="19450"/>
                </a:cubicBezTo>
                <a:cubicBezTo>
                  <a:pt x="10467" y="19348"/>
                  <a:pt x="10562" y="19348"/>
                  <a:pt x="10562" y="19348"/>
                </a:cubicBezTo>
                <a:cubicBezTo>
                  <a:pt x="10657" y="19348"/>
                  <a:pt x="10752" y="19348"/>
                  <a:pt x="10752" y="19348"/>
                </a:cubicBezTo>
                <a:close/>
                <a:moveTo>
                  <a:pt x="11799" y="18222"/>
                </a:moveTo>
                <a:cubicBezTo>
                  <a:pt x="11799" y="18222"/>
                  <a:pt x="11799" y="18222"/>
                  <a:pt x="11799" y="18222"/>
                </a:cubicBezTo>
                <a:cubicBezTo>
                  <a:pt x="11799" y="18222"/>
                  <a:pt x="11989" y="18119"/>
                  <a:pt x="11989" y="18119"/>
                </a:cubicBezTo>
                <a:cubicBezTo>
                  <a:pt x="11989" y="18119"/>
                  <a:pt x="11989" y="18119"/>
                  <a:pt x="12085" y="18119"/>
                </a:cubicBezTo>
                <a:cubicBezTo>
                  <a:pt x="12085" y="18119"/>
                  <a:pt x="12085" y="18119"/>
                  <a:pt x="12180" y="18119"/>
                </a:cubicBezTo>
                <a:cubicBezTo>
                  <a:pt x="12180" y="18119"/>
                  <a:pt x="12275" y="18017"/>
                  <a:pt x="12370" y="18119"/>
                </a:cubicBezTo>
                <a:cubicBezTo>
                  <a:pt x="12465" y="18119"/>
                  <a:pt x="12465" y="18222"/>
                  <a:pt x="12560" y="18222"/>
                </a:cubicBezTo>
                <a:cubicBezTo>
                  <a:pt x="12560" y="18222"/>
                  <a:pt x="12656" y="18222"/>
                  <a:pt x="12656" y="18222"/>
                </a:cubicBezTo>
                <a:cubicBezTo>
                  <a:pt x="12751" y="18222"/>
                  <a:pt x="12751" y="18222"/>
                  <a:pt x="12941" y="18222"/>
                </a:cubicBezTo>
                <a:cubicBezTo>
                  <a:pt x="13131" y="18222"/>
                  <a:pt x="13417" y="18222"/>
                  <a:pt x="13417" y="18222"/>
                </a:cubicBezTo>
                <a:cubicBezTo>
                  <a:pt x="13417" y="18324"/>
                  <a:pt x="13512" y="18222"/>
                  <a:pt x="13607" y="18222"/>
                </a:cubicBezTo>
                <a:cubicBezTo>
                  <a:pt x="13797" y="18324"/>
                  <a:pt x="13797" y="18324"/>
                  <a:pt x="13797" y="18324"/>
                </a:cubicBezTo>
                <a:cubicBezTo>
                  <a:pt x="13893" y="18324"/>
                  <a:pt x="13797" y="18427"/>
                  <a:pt x="13988" y="18324"/>
                </a:cubicBezTo>
                <a:cubicBezTo>
                  <a:pt x="14083" y="18324"/>
                  <a:pt x="14083" y="18324"/>
                  <a:pt x="14083" y="18324"/>
                </a:cubicBezTo>
                <a:cubicBezTo>
                  <a:pt x="14083" y="18324"/>
                  <a:pt x="14083" y="18324"/>
                  <a:pt x="14178" y="18222"/>
                </a:cubicBezTo>
                <a:cubicBezTo>
                  <a:pt x="14273" y="18222"/>
                  <a:pt x="14368" y="18119"/>
                  <a:pt x="14368" y="18119"/>
                </a:cubicBezTo>
                <a:cubicBezTo>
                  <a:pt x="14463" y="18119"/>
                  <a:pt x="14463" y="18119"/>
                  <a:pt x="14463" y="18119"/>
                </a:cubicBezTo>
                <a:cubicBezTo>
                  <a:pt x="14463" y="18427"/>
                  <a:pt x="14463" y="18427"/>
                  <a:pt x="14463" y="18427"/>
                </a:cubicBezTo>
                <a:cubicBezTo>
                  <a:pt x="14463" y="18427"/>
                  <a:pt x="14463" y="18427"/>
                  <a:pt x="14463" y="18529"/>
                </a:cubicBezTo>
                <a:cubicBezTo>
                  <a:pt x="14463" y="18529"/>
                  <a:pt x="14368" y="18631"/>
                  <a:pt x="14273" y="18631"/>
                </a:cubicBezTo>
                <a:cubicBezTo>
                  <a:pt x="14273" y="18631"/>
                  <a:pt x="14178" y="18529"/>
                  <a:pt x="14178" y="18529"/>
                </a:cubicBezTo>
                <a:cubicBezTo>
                  <a:pt x="14178" y="18427"/>
                  <a:pt x="14083" y="18427"/>
                  <a:pt x="14083" y="18427"/>
                </a:cubicBezTo>
                <a:cubicBezTo>
                  <a:pt x="13988" y="18427"/>
                  <a:pt x="13893" y="18529"/>
                  <a:pt x="13797" y="18529"/>
                </a:cubicBezTo>
                <a:cubicBezTo>
                  <a:pt x="13797" y="18529"/>
                  <a:pt x="13702" y="18427"/>
                  <a:pt x="13702" y="18427"/>
                </a:cubicBezTo>
                <a:cubicBezTo>
                  <a:pt x="13702" y="18427"/>
                  <a:pt x="13512" y="18427"/>
                  <a:pt x="13417" y="18427"/>
                </a:cubicBezTo>
                <a:cubicBezTo>
                  <a:pt x="13417" y="18427"/>
                  <a:pt x="13322" y="18427"/>
                  <a:pt x="13226" y="18427"/>
                </a:cubicBezTo>
                <a:cubicBezTo>
                  <a:pt x="13131" y="18427"/>
                  <a:pt x="13036" y="18427"/>
                  <a:pt x="12941" y="18427"/>
                </a:cubicBezTo>
                <a:cubicBezTo>
                  <a:pt x="12846" y="18529"/>
                  <a:pt x="12656" y="18427"/>
                  <a:pt x="12656" y="18529"/>
                </a:cubicBezTo>
                <a:cubicBezTo>
                  <a:pt x="12656" y="18529"/>
                  <a:pt x="12656" y="18631"/>
                  <a:pt x="12656" y="18631"/>
                </a:cubicBezTo>
                <a:cubicBezTo>
                  <a:pt x="12656" y="18631"/>
                  <a:pt x="12751" y="18734"/>
                  <a:pt x="12656" y="18734"/>
                </a:cubicBezTo>
                <a:cubicBezTo>
                  <a:pt x="12465" y="18734"/>
                  <a:pt x="12465" y="18734"/>
                  <a:pt x="12465" y="18631"/>
                </a:cubicBezTo>
                <a:cubicBezTo>
                  <a:pt x="12370" y="18529"/>
                  <a:pt x="12560" y="18427"/>
                  <a:pt x="12275" y="18529"/>
                </a:cubicBezTo>
                <a:cubicBezTo>
                  <a:pt x="12085" y="18529"/>
                  <a:pt x="12085" y="18427"/>
                  <a:pt x="11989" y="18427"/>
                </a:cubicBezTo>
                <a:cubicBezTo>
                  <a:pt x="11989" y="18529"/>
                  <a:pt x="11799" y="18324"/>
                  <a:pt x="11704" y="18427"/>
                </a:cubicBezTo>
                <a:cubicBezTo>
                  <a:pt x="11704" y="18427"/>
                  <a:pt x="11609" y="18529"/>
                  <a:pt x="11609" y="18529"/>
                </a:cubicBezTo>
                <a:cubicBezTo>
                  <a:pt x="11609" y="18529"/>
                  <a:pt x="11323" y="18529"/>
                  <a:pt x="11323" y="18529"/>
                </a:cubicBezTo>
                <a:cubicBezTo>
                  <a:pt x="11323" y="18529"/>
                  <a:pt x="11419" y="18222"/>
                  <a:pt x="11419" y="18222"/>
                </a:cubicBezTo>
                <a:cubicBezTo>
                  <a:pt x="11419" y="18222"/>
                  <a:pt x="11419" y="18222"/>
                  <a:pt x="11514" y="18222"/>
                </a:cubicBezTo>
                <a:cubicBezTo>
                  <a:pt x="11609" y="18222"/>
                  <a:pt x="11704" y="18222"/>
                  <a:pt x="11704" y="18222"/>
                </a:cubicBezTo>
                <a:cubicBezTo>
                  <a:pt x="11799" y="18222"/>
                  <a:pt x="11799" y="18222"/>
                  <a:pt x="11799" y="18222"/>
                </a:cubicBezTo>
                <a:close/>
                <a:moveTo>
                  <a:pt x="11419" y="17608"/>
                </a:moveTo>
                <a:cubicBezTo>
                  <a:pt x="11419" y="17608"/>
                  <a:pt x="11419" y="17608"/>
                  <a:pt x="11419" y="17608"/>
                </a:cubicBezTo>
                <a:cubicBezTo>
                  <a:pt x="11419" y="17608"/>
                  <a:pt x="11038" y="17403"/>
                  <a:pt x="11038" y="17403"/>
                </a:cubicBezTo>
                <a:cubicBezTo>
                  <a:pt x="10943" y="17403"/>
                  <a:pt x="10848" y="17403"/>
                  <a:pt x="10752" y="17403"/>
                </a:cubicBezTo>
                <a:cubicBezTo>
                  <a:pt x="10752" y="17403"/>
                  <a:pt x="10562" y="17300"/>
                  <a:pt x="10657" y="17198"/>
                </a:cubicBezTo>
                <a:cubicBezTo>
                  <a:pt x="10657" y="17198"/>
                  <a:pt x="10752" y="17096"/>
                  <a:pt x="10848" y="17198"/>
                </a:cubicBezTo>
                <a:cubicBezTo>
                  <a:pt x="10943" y="17300"/>
                  <a:pt x="11038" y="17300"/>
                  <a:pt x="11038" y="17403"/>
                </a:cubicBezTo>
                <a:cubicBezTo>
                  <a:pt x="11133" y="17403"/>
                  <a:pt x="11323" y="17505"/>
                  <a:pt x="11323" y="17505"/>
                </a:cubicBezTo>
                <a:cubicBezTo>
                  <a:pt x="11419" y="17505"/>
                  <a:pt x="11419" y="17608"/>
                  <a:pt x="11419" y="17505"/>
                </a:cubicBezTo>
                <a:cubicBezTo>
                  <a:pt x="11514" y="17505"/>
                  <a:pt x="11514" y="17300"/>
                  <a:pt x="11514" y="17300"/>
                </a:cubicBezTo>
                <a:cubicBezTo>
                  <a:pt x="11514" y="17198"/>
                  <a:pt x="11419" y="17198"/>
                  <a:pt x="11419" y="17198"/>
                </a:cubicBezTo>
                <a:cubicBezTo>
                  <a:pt x="11514" y="17198"/>
                  <a:pt x="11704" y="17096"/>
                  <a:pt x="11704" y="17096"/>
                </a:cubicBezTo>
                <a:cubicBezTo>
                  <a:pt x="11799" y="17198"/>
                  <a:pt x="11894" y="17198"/>
                  <a:pt x="11989" y="17198"/>
                </a:cubicBezTo>
                <a:cubicBezTo>
                  <a:pt x="11989" y="17198"/>
                  <a:pt x="11894" y="17198"/>
                  <a:pt x="12275" y="17198"/>
                </a:cubicBezTo>
                <a:cubicBezTo>
                  <a:pt x="12560" y="17198"/>
                  <a:pt x="12465" y="17198"/>
                  <a:pt x="12656" y="17198"/>
                </a:cubicBezTo>
                <a:cubicBezTo>
                  <a:pt x="12751" y="17198"/>
                  <a:pt x="12941" y="17198"/>
                  <a:pt x="12941" y="17198"/>
                </a:cubicBezTo>
                <a:cubicBezTo>
                  <a:pt x="12941" y="17300"/>
                  <a:pt x="13131" y="17403"/>
                  <a:pt x="13131" y="17403"/>
                </a:cubicBezTo>
                <a:cubicBezTo>
                  <a:pt x="13131" y="17505"/>
                  <a:pt x="13226" y="17505"/>
                  <a:pt x="13131" y="17608"/>
                </a:cubicBezTo>
                <a:cubicBezTo>
                  <a:pt x="12941" y="17710"/>
                  <a:pt x="12941" y="17710"/>
                  <a:pt x="12751" y="17710"/>
                </a:cubicBezTo>
                <a:cubicBezTo>
                  <a:pt x="12656" y="17710"/>
                  <a:pt x="12751" y="17710"/>
                  <a:pt x="12560" y="17812"/>
                </a:cubicBezTo>
                <a:cubicBezTo>
                  <a:pt x="12275" y="17812"/>
                  <a:pt x="12085" y="17812"/>
                  <a:pt x="12085" y="17812"/>
                </a:cubicBezTo>
                <a:cubicBezTo>
                  <a:pt x="12085" y="17812"/>
                  <a:pt x="12180" y="17812"/>
                  <a:pt x="11894" y="17812"/>
                </a:cubicBezTo>
                <a:cubicBezTo>
                  <a:pt x="11704" y="17710"/>
                  <a:pt x="11609" y="17812"/>
                  <a:pt x="11514" y="17710"/>
                </a:cubicBezTo>
                <a:cubicBezTo>
                  <a:pt x="11514" y="17710"/>
                  <a:pt x="11419" y="17608"/>
                  <a:pt x="11419" y="17608"/>
                </a:cubicBezTo>
                <a:close/>
                <a:moveTo>
                  <a:pt x="4758" y="9623"/>
                </a:moveTo>
                <a:cubicBezTo>
                  <a:pt x="4758" y="9623"/>
                  <a:pt x="4758" y="9623"/>
                  <a:pt x="4758" y="9623"/>
                </a:cubicBezTo>
                <a:cubicBezTo>
                  <a:pt x="4758" y="9623"/>
                  <a:pt x="4758" y="9520"/>
                  <a:pt x="4758" y="9520"/>
                </a:cubicBezTo>
                <a:cubicBezTo>
                  <a:pt x="4758" y="9520"/>
                  <a:pt x="4758" y="9520"/>
                  <a:pt x="4758" y="9520"/>
                </a:cubicBezTo>
                <a:cubicBezTo>
                  <a:pt x="4758" y="9520"/>
                  <a:pt x="4853" y="9520"/>
                  <a:pt x="4853" y="9520"/>
                </a:cubicBezTo>
                <a:cubicBezTo>
                  <a:pt x="4853" y="9623"/>
                  <a:pt x="4853" y="9623"/>
                  <a:pt x="4948" y="9623"/>
                </a:cubicBezTo>
                <a:cubicBezTo>
                  <a:pt x="4948" y="9623"/>
                  <a:pt x="4948" y="9623"/>
                  <a:pt x="5043" y="9623"/>
                </a:cubicBezTo>
                <a:cubicBezTo>
                  <a:pt x="5043" y="9725"/>
                  <a:pt x="5043" y="9725"/>
                  <a:pt x="5043" y="9725"/>
                </a:cubicBezTo>
                <a:cubicBezTo>
                  <a:pt x="5043" y="9725"/>
                  <a:pt x="5043" y="9930"/>
                  <a:pt x="4948" y="9827"/>
                </a:cubicBezTo>
                <a:cubicBezTo>
                  <a:pt x="4853" y="9827"/>
                  <a:pt x="4758" y="9827"/>
                  <a:pt x="4758" y="9725"/>
                </a:cubicBezTo>
                <a:cubicBezTo>
                  <a:pt x="4758" y="9725"/>
                  <a:pt x="4758" y="9623"/>
                  <a:pt x="4758" y="9623"/>
                </a:cubicBezTo>
                <a:close/>
                <a:moveTo>
                  <a:pt x="4853" y="10544"/>
                </a:moveTo>
                <a:cubicBezTo>
                  <a:pt x="4853" y="10544"/>
                  <a:pt x="4853" y="10544"/>
                  <a:pt x="4853" y="10544"/>
                </a:cubicBezTo>
                <a:cubicBezTo>
                  <a:pt x="4853" y="10544"/>
                  <a:pt x="4758" y="10544"/>
                  <a:pt x="4758" y="10544"/>
                </a:cubicBezTo>
                <a:cubicBezTo>
                  <a:pt x="4758" y="10544"/>
                  <a:pt x="4567" y="10442"/>
                  <a:pt x="4472" y="10442"/>
                </a:cubicBezTo>
                <a:cubicBezTo>
                  <a:pt x="4472" y="10339"/>
                  <a:pt x="4472" y="10339"/>
                  <a:pt x="4567" y="10339"/>
                </a:cubicBezTo>
                <a:cubicBezTo>
                  <a:pt x="4567" y="10237"/>
                  <a:pt x="4567" y="10135"/>
                  <a:pt x="4567" y="10135"/>
                </a:cubicBezTo>
                <a:cubicBezTo>
                  <a:pt x="4567" y="10135"/>
                  <a:pt x="4663" y="10032"/>
                  <a:pt x="4663" y="10032"/>
                </a:cubicBezTo>
                <a:cubicBezTo>
                  <a:pt x="4758" y="10032"/>
                  <a:pt x="4758" y="10032"/>
                  <a:pt x="4758" y="10032"/>
                </a:cubicBezTo>
                <a:cubicBezTo>
                  <a:pt x="4758" y="10032"/>
                  <a:pt x="4758" y="9930"/>
                  <a:pt x="4758" y="9930"/>
                </a:cubicBezTo>
                <a:cubicBezTo>
                  <a:pt x="4758" y="9827"/>
                  <a:pt x="4853" y="9827"/>
                  <a:pt x="4853" y="9827"/>
                </a:cubicBezTo>
                <a:cubicBezTo>
                  <a:pt x="4853" y="9827"/>
                  <a:pt x="5043" y="10032"/>
                  <a:pt x="5043" y="10135"/>
                </a:cubicBezTo>
                <a:cubicBezTo>
                  <a:pt x="5043" y="10135"/>
                  <a:pt x="4758" y="10135"/>
                  <a:pt x="4758" y="10135"/>
                </a:cubicBezTo>
                <a:cubicBezTo>
                  <a:pt x="4758" y="10135"/>
                  <a:pt x="4758" y="10135"/>
                  <a:pt x="4853" y="10339"/>
                </a:cubicBezTo>
                <a:cubicBezTo>
                  <a:pt x="4948" y="10442"/>
                  <a:pt x="4948" y="10339"/>
                  <a:pt x="4948" y="10339"/>
                </a:cubicBezTo>
                <a:cubicBezTo>
                  <a:pt x="4948" y="10442"/>
                  <a:pt x="4948" y="10442"/>
                  <a:pt x="5138" y="10442"/>
                </a:cubicBezTo>
                <a:cubicBezTo>
                  <a:pt x="5233" y="10544"/>
                  <a:pt x="5138" y="10544"/>
                  <a:pt x="5233" y="10646"/>
                </a:cubicBezTo>
                <a:cubicBezTo>
                  <a:pt x="5233" y="10646"/>
                  <a:pt x="5138" y="10749"/>
                  <a:pt x="5138" y="10749"/>
                </a:cubicBezTo>
                <a:cubicBezTo>
                  <a:pt x="5043" y="10851"/>
                  <a:pt x="5043" y="10749"/>
                  <a:pt x="5043" y="10749"/>
                </a:cubicBezTo>
                <a:cubicBezTo>
                  <a:pt x="5043" y="10749"/>
                  <a:pt x="4948" y="10544"/>
                  <a:pt x="4853" y="10544"/>
                </a:cubicBezTo>
                <a:close/>
                <a:moveTo>
                  <a:pt x="5233" y="11977"/>
                </a:moveTo>
                <a:cubicBezTo>
                  <a:pt x="5233" y="11977"/>
                  <a:pt x="5233" y="11977"/>
                  <a:pt x="5233" y="11977"/>
                </a:cubicBezTo>
                <a:cubicBezTo>
                  <a:pt x="5233" y="11977"/>
                  <a:pt x="5329" y="11875"/>
                  <a:pt x="5329" y="11977"/>
                </a:cubicBezTo>
                <a:cubicBezTo>
                  <a:pt x="5424" y="11977"/>
                  <a:pt x="5424" y="12080"/>
                  <a:pt x="5424" y="12080"/>
                </a:cubicBezTo>
                <a:cubicBezTo>
                  <a:pt x="5519" y="12182"/>
                  <a:pt x="5614" y="12182"/>
                  <a:pt x="5709" y="12182"/>
                </a:cubicBezTo>
                <a:cubicBezTo>
                  <a:pt x="5709" y="12284"/>
                  <a:pt x="5709" y="12387"/>
                  <a:pt x="5709" y="12387"/>
                </a:cubicBezTo>
                <a:cubicBezTo>
                  <a:pt x="5709" y="12387"/>
                  <a:pt x="5614" y="12489"/>
                  <a:pt x="5614" y="12387"/>
                </a:cubicBezTo>
                <a:cubicBezTo>
                  <a:pt x="5519" y="12284"/>
                  <a:pt x="5519" y="12284"/>
                  <a:pt x="5519" y="12284"/>
                </a:cubicBezTo>
                <a:cubicBezTo>
                  <a:pt x="5519" y="12284"/>
                  <a:pt x="5424" y="12182"/>
                  <a:pt x="5424" y="12182"/>
                </a:cubicBezTo>
                <a:cubicBezTo>
                  <a:pt x="5424" y="12182"/>
                  <a:pt x="5233" y="11977"/>
                  <a:pt x="5233" y="11977"/>
                </a:cubicBezTo>
                <a:close/>
                <a:moveTo>
                  <a:pt x="5043" y="12387"/>
                </a:moveTo>
                <a:cubicBezTo>
                  <a:pt x="5043" y="12387"/>
                  <a:pt x="5043" y="12387"/>
                  <a:pt x="5043" y="12387"/>
                </a:cubicBezTo>
                <a:cubicBezTo>
                  <a:pt x="5043" y="12387"/>
                  <a:pt x="5043" y="12284"/>
                  <a:pt x="5043" y="12284"/>
                </a:cubicBezTo>
                <a:cubicBezTo>
                  <a:pt x="5043" y="12284"/>
                  <a:pt x="5138" y="12284"/>
                  <a:pt x="5138" y="12387"/>
                </a:cubicBezTo>
                <a:cubicBezTo>
                  <a:pt x="5138" y="12387"/>
                  <a:pt x="5233" y="12489"/>
                  <a:pt x="5233" y="12489"/>
                </a:cubicBezTo>
                <a:cubicBezTo>
                  <a:pt x="5233" y="12591"/>
                  <a:pt x="5138" y="12591"/>
                  <a:pt x="5138" y="12591"/>
                </a:cubicBezTo>
                <a:cubicBezTo>
                  <a:pt x="5138" y="12694"/>
                  <a:pt x="5233" y="12694"/>
                  <a:pt x="5138" y="12694"/>
                </a:cubicBezTo>
                <a:cubicBezTo>
                  <a:pt x="5043" y="12694"/>
                  <a:pt x="5043" y="12694"/>
                  <a:pt x="5043" y="12694"/>
                </a:cubicBezTo>
                <a:cubicBezTo>
                  <a:pt x="5043" y="12694"/>
                  <a:pt x="5043" y="12591"/>
                  <a:pt x="5043" y="12591"/>
                </a:cubicBezTo>
                <a:cubicBezTo>
                  <a:pt x="5043" y="12489"/>
                  <a:pt x="5043" y="12387"/>
                  <a:pt x="5043" y="12387"/>
                </a:cubicBezTo>
                <a:close/>
                <a:moveTo>
                  <a:pt x="4663" y="12387"/>
                </a:moveTo>
                <a:cubicBezTo>
                  <a:pt x="4663" y="12387"/>
                  <a:pt x="4663" y="12387"/>
                  <a:pt x="4663" y="12387"/>
                </a:cubicBezTo>
                <a:cubicBezTo>
                  <a:pt x="4663" y="12387"/>
                  <a:pt x="4758" y="12387"/>
                  <a:pt x="4758" y="12489"/>
                </a:cubicBezTo>
                <a:cubicBezTo>
                  <a:pt x="4758" y="12489"/>
                  <a:pt x="4853" y="12489"/>
                  <a:pt x="4853" y="12591"/>
                </a:cubicBezTo>
                <a:cubicBezTo>
                  <a:pt x="4853" y="12591"/>
                  <a:pt x="4853" y="12591"/>
                  <a:pt x="4853" y="12694"/>
                </a:cubicBezTo>
                <a:cubicBezTo>
                  <a:pt x="4853" y="12796"/>
                  <a:pt x="4948" y="12796"/>
                  <a:pt x="4853" y="12796"/>
                </a:cubicBezTo>
                <a:cubicBezTo>
                  <a:pt x="4758" y="12694"/>
                  <a:pt x="4758" y="12694"/>
                  <a:pt x="4758" y="12694"/>
                </a:cubicBezTo>
                <a:cubicBezTo>
                  <a:pt x="4663" y="12591"/>
                  <a:pt x="4663" y="12591"/>
                  <a:pt x="4663" y="12591"/>
                </a:cubicBezTo>
                <a:cubicBezTo>
                  <a:pt x="4663" y="12489"/>
                  <a:pt x="4663" y="12489"/>
                  <a:pt x="4663" y="12489"/>
                </a:cubicBezTo>
                <a:cubicBezTo>
                  <a:pt x="4663" y="12387"/>
                  <a:pt x="4663" y="12387"/>
                  <a:pt x="4663" y="12387"/>
                </a:cubicBezTo>
                <a:close/>
                <a:moveTo>
                  <a:pt x="3235" y="11875"/>
                </a:moveTo>
                <a:cubicBezTo>
                  <a:pt x="3235" y="11875"/>
                  <a:pt x="3235" y="11875"/>
                  <a:pt x="3235" y="11875"/>
                </a:cubicBezTo>
                <a:cubicBezTo>
                  <a:pt x="3235" y="11875"/>
                  <a:pt x="3330" y="11875"/>
                  <a:pt x="3330" y="11875"/>
                </a:cubicBezTo>
                <a:cubicBezTo>
                  <a:pt x="3426" y="11977"/>
                  <a:pt x="3330" y="11977"/>
                  <a:pt x="3426" y="12080"/>
                </a:cubicBezTo>
                <a:cubicBezTo>
                  <a:pt x="3426" y="12080"/>
                  <a:pt x="3330" y="12182"/>
                  <a:pt x="3330" y="12182"/>
                </a:cubicBezTo>
                <a:cubicBezTo>
                  <a:pt x="3235" y="12080"/>
                  <a:pt x="3235" y="12080"/>
                  <a:pt x="3235" y="12080"/>
                </a:cubicBezTo>
                <a:cubicBezTo>
                  <a:pt x="3235" y="11875"/>
                  <a:pt x="3235" y="11875"/>
                  <a:pt x="3235" y="11875"/>
                </a:cubicBezTo>
                <a:close/>
                <a:moveTo>
                  <a:pt x="3235" y="11465"/>
                </a:moveTo>
                <a:cubicBezTo>
                  <a:pt x="3235" y="11465"/>
                  <a:pt x="3235" y="11465"/>
                  <a:pt x="3235" y="11465"/>
                </a:cubicBezTo>
                <a:cubicBezTo>
                  <a:pt x="3235" y="11465"/>
                  <a:pt x="3045" y="11465"/>
                  <a:pt x="3045" y="11465"/>
                </a:cubicBezTo>
                <a:cubicBezTo>
                  <a:pt x="3045" y="11465"/>
                  <a:pt x="2950" y="11465"/>
                  <a:pt x="2950" y="11363"/>
                </a:cubicBezTo>
                <a:cubicBezTo>
                  <a:pt x="2950" y="11363"/>
                  <a:pt x="2950" y="11261"/>
                  <a:pt x="3045" y="11261"/>
                </a:cubicBezTo>
                <a:cubicBezTo>
                  <a:pt x="3045" y="11261"/>
                  <a:pt x="3045" y="11158"/>
                  <a:pt x="3045" y="11056"/>
                </a:cubicBezTo>
                <a:cubicBezTo>
                  <a:pt x="3045" y="11056"/>
                  <a:pt x="3140" y="11056"/>
                  <a:pt x="3140" y="11056"/>
                </a:cubicBezTo>
                <a:cubicBezTo>
                  <a:pt x="3140" y="11056"/>
                  <a:pt x="3235" y="11158"/>
                  <a:pt x="3235" y="11158"/>
                </a:cubicBezTo>
                <a:cubicBezTo>
                  <a:pt x="3235" y="11158"/>
                  <a:pt x="3235" y="11363"/>
                  <a:pt x="3235" y="11465"/>
                </a:cubicBezTo>
                <a:close/>
                <a:moveTo>
                  <a:pt x="3235" y="9111"/>
                </a:moveTo>
                <a:cubicBezTo>
                  <a:pt x="3235" y="9111"/>
                  <a:pt x="3235" y="9111"/>
                  <a:pt x="3235" y="9111"/>
                </a:cubicBezTo>
                <a:cubicBezTo>
                  <a:pt x="3235" y="9111"/>
                  <a:pt x="3426" y="9111"/>
                  <a:pt x="3426" y="9111"/>
                </a:cubicBezTo>
                <a:cubicBezTo>
                  <a:pt x="3426" y="9111"/>
                  <a:pt x="3426" y="9213"/>
                  <a:pt x="3426" y="9316"/>
                </a:cubicBezTo>
                <a:cubicBezTo>
                  <a:pt x="3521" y="9316"/>
                  <a:pt x="3521" y="9418"/>
                  <a:pt x="3521" y="9418"/>
                </a:cubicBezTo>
                <a:cubicBezTo>
                  <a:pt x="3616" y="9418"/>
                  <a:pt x="3616" y="9418"/>
                  <a:pt x="3616" y="9418"/>
                </a:cubicBezTo>
                <a:cubicBezTo>
                  <a:pt x="3616" y="9418"/>
                  <a:pt x="3711" y="9316"/>
                  <a:pt x="3711" y="9418"/>
                </a:cubicBezTo>
                <a:cubicBezTo>
                  <a:pt x="3806" y="9418"/>
                  <a:pt x="3901" y="9316"/>
                  <a:pt x="3901" y="9316"/>
                </a:cubicBezTo>
                <a:cubicBezTo>
                  <a:pt x="3901" y="9316"/>
                  <a:pt x="3996" y="9418"/>
                  <a:pt x="3996" y="9418"/>
                </a:cubicBezTo>
                <a:cubicBezTo>
                  <a:pt x="3996" y="9520"/>
                  <a:pt x="3901" y="9623"/>
                  <a:pt x="3901" y="9623"/>
                </a:cubicBezTo>
                <a:cubicBezTo>
                  <a:pt x="3806" y="9623"/>
                  <a:pt x="3711" y="9520"/>
                  <a:pt x="3711" y="9520"/>
                </a:cubicBezTo>
                <a:cubicBezTo>
                  <a:pt x="3711" y="9520"/>
                  <a:pt x="3616" y="9418"/>
                  <a:pt x="3616" y="9520"/>
                </a:cubicBezTo>
                <a:cubicBezTo>
                  <a:pt x="3616" y="9520"/>
                  <a:pt x="3616" y="9623"/>
                  <a:pt x="3616" y="9725"/>
                </a:cubicBezTo>
                <a:cubicBezTo>
                  <a:pt x="3711" y="9725"/>
                  <a:pt x="3711" y="9725"/>
                  <a:pt x="3711" y="9827"/>
                </a:cubicBezTo>
                <a:cubicBezTo>
                  <a:pt x="3616" y="9827"/>
                  <a:pt x="3616" y="9930"/>
                  <a:pt x="3616" y="9930"/>
                </a:cubicBezTo>
                <a:cubicBezTo>
                  <a:pt x="3616" y="10032"/>
                  <a:pt x="3711" y="10135"/>
                  <a:pt x="3711" y="10135"/>
                </a:cubicBezTo>
                <a:cubicBezTo>
                  <a:pt x="3711" y="10135"/>
                  <a:pt x="3711" y="10135"/>
                  <a:pt x="3711" y="10237"/>
                </a:cubicBezTo>
                <a:cubicBezTo>
                  <a:pt x="3711" y="10237"/>
                  <a:pt x="3806" y="10339"/>
                  <a:pt x="3806" y="10339"/>
                </a:cubicBezTo>
                <a:cubicBezTo>
                  <a:pt x="3806" y="10442"/>
                  <a:pt x="3806" y="10544"/>
                  <a:pt x="3806" y="10544"/>
                </a:cubicBezTo>
                <a:cubicBezTo>
                  <a:pt x="3901" y="10646"/>
                  <a:pt x="3901" y="10646"/>
                  <a:pt x="3901" y="10646"/>
                </a:cubicBezTo>
                <a:cubicBezTo>
                  <a:pt x="3806" y="10851"/>
                  <a:pt x="3806" y="10851"/>
                  <a:pt x="3806" y="10851"/>
                </a:cubicBezTo>
                <a:cubicBezTo>
                  <a:pt x="3806" y="10851"/>
                  <a:pt x="3901" y="10954"/>
                  <a:pt x="3901" y="10954"/>
                </a:cubicBezTo>
                <a:cubicBezTo>
                  <a:pt x="3901" y="11056"/>
                  <a:pt x="4092" y="11158"/>
                  <a:pt x="4092" y="11261"/>
                </a:cubicBezTo>
                <a:cubicBezTo>
                  <a:pt x="4092" y="11261"/>
                  <a:pt x="4092" y="11465"/>
                  <a:pt x="3996" y="11465"/>
                </a:cubicBezTo>
                <a:cubicBezTo>
                  <a:pt x="3996" y="11465"/>
                  <a:pt x="3901" y="11568"/>
                  <a:pt x="3901" y="11465"/>
                </a:cubicBezTo>
                <a:cubicBezTo>
                  <a:pt x="3806" y="11363"/>
                  <a:pt x="3711" y="11158"/>
                  <a:pt x="3711" y="11158"/>
                </a:cubicBezTo>
                <a:cubicBezTo>
                  <a:pt x="3711" y="11158"/>
                  <a:pt x="3711" y="11158"/>
                  <a:pt x="3711" y="11158"/>
                </a:cubicBezTo>
                <a:cubicBezTo>
                  <a:pt x="3711" y="11261"/>
                  <a:pt x="3616" y="11363"/>
                  <a:pt x="3616" y="11363"/>
                </a:cubicBezTo>
                <a:cubicBezTo>
                  <a:pt x="3616" y="11465"/>
                  <a:pt x="3806" y="11568"/>
                  <a:pt x="3806" y="11568"/>
                </a:cubicBezTo>
                <a:cubicBezTo>
                  <a:pt x="3806" y="11568"/>
                  <a:pt x="3711" y="11363"/>
                  <a:pt x="3806" y="11568"/>
                </a:cubicBezTo>
                <a:cubicBezTo>
                  <a:pt x="3901" y="11773"/>
                  <a:pt x="3996" y="11875"/>
                  <a:pt x="3996" y="11875"/>
                </a:cubicBezTo>
                <a:cubicBezTo>
                  <a:pt x="3996" y="11875"/>
                  <a:pt x="4092" y="11977"/>
                  <a:pt x="4187" y="11977"/>
                </a:cubicBezTo>
                <a:cubicBezTo>
                  <a:pt x="4187" y="12080"/>
                  <a:pt x="4187" y="12080"/>
                  <a:pt x="4282" y="12182"/>
                </a:cubicBezTo>
                <a:cubicBezTo>
                  <a:pt x="4282" y="12182"/>
                  <a:pt x="4377" y="12284"/>
                  <a:pt x="4282" y="12284"/>
                </a:cubicBezTo>
                <a:cubicBezTo>
                  <a:pt x="4187" y="12387"/>
                  <a:pt x="4282" y="12387"/>
                  <a:pt x="4187" y="12387"/>
                </a:cubicBezTo>
                <a:cubicBezTo>
                  <a:pt x="4187" y="12284"/>
                  <a:pt x="4092" y="12284"/>
                  <a:pt x="4092" y="12182"/>
                </a:cubicBezTo>
                <a:cubicBezTo>
                  <a:pt x="4092" y="12080"/>
                  <a:pt x="3996" y="11977"/>
                  <a:pt x="3996" y="11875"/>
                </a:cubicBezTo>
                <a:cubicBezTo>
                  <a:pt x="3901" y="11875"/>
                  <a:pt x="3806" y="11773"/>
                  <a:pt x="3806" y="11773"/>
                </a:cubicBezTo>
                <a:cubicBezTo>
                  <a:pt x="3711" y="11773"/>
                  <a:pt x="3711" y="11670"/>
                  <a:pt x="3711" y="11670"/>
                </a:cubicBezTo>
                <a:cubicBezTo>
                  <a:pt x="3711" y="11670"/>
                  <a:pt x="3616" y="11670"/>
                  <a:pt x="3616" y="11670"/>
                </a:cubicBezTo>
                <a:cubicBezTo>
                  <a:pt x="3616" y="11670"/>
                  <a:pt x="3426" y="11670"/>
                  <a:pt x="3426" y="11670"/>
                </a:cubicBezTo>
                <a:cubicBezTo>
                  <a:pt x="3426" y="11568"/>
                  <a:pt x="3426" y="11568"/>
                  <a:pt x="3521" y="11465"/>
                </a:cubicBezTo>
                <a:cubicBezTo>
                  <a:pt x="3521" y="11465"/>
                  <a:pt x="3616" y="11465"/>
                  <a:pt x="3616" y="11465"/>
                </a:cubicBezTo>
                <a:cubicBezTo>
                  <a:pt x="3616" y="11465"/>
                  <a:pt x="3521" y="11363"/>
                  <a:pt x="3521" y="11363"/>
                </a:cubicBezTo>
                <a:cubicBezTo>
                  <a:pt x="3521" y="11363"/>
                  <a:pt x="3521" y="11261"/>
                  <a:pt x="3521" y="11261"/>
                </a:cubicBezTo>
                <a:cubicBezTo>
                  <a:pt x="3426" y="11261"/>
                  <a:pt x="3426" y="11363"/>
                  <a:pt x="3426" y="11261"/>
                </a:cubicBezTo>
                <a:cubicBezTo>
                  <a:pt x="3426" y="11158"/>
                  <a:pt x="3426" y="11158"/>
                  <a:pt x="3426" y="11056"/>
                </a:cubicBezTo>
                <a:cubicBezTo>
                  <a:pt x="3426" y="11056"/>
                  <a:pt x="3426" y="10851"/>
                  <a:pt x="3426" y="10851"/>
                </a:cubicBezTo>
                <a:cubicBezTo>
                  <a:pt x="3521" y="10954"/>
                  <a:pt x="3521" y="10954"/>
                  <a:pt x="3521" y="10954"/>
                </a:cubicBezTo>
                <a:cubicBezTo>
                  <a:pt x="3616" y="10749"/>
                  <a:pt x="3616" y="10749"/>
                  <a:pt x="3616" y="10749"/>
                </a:cubicBezTo>
                <a:cubicBezTo>
                  <a:pt x="3616" y="10749"/>
                  <a:pt x="3616" y="10749"/>
                  <a:pt x="3521" y="10749"/>
                </a:cubicBezTo>
                <a:cubicBezTo>
                  <a:pt x="3426" y="10749"/>
                  <a:pt x="3426" y="10544"/>
                  <a:pt x="3426" y="10544"/>
                </a:cubicBezTo>
                <a:cubicBezTo>
                  <a:pt x="3426" y="10544"/>
                  <a:pt x="3426" y="10442"/>
                  <a:pt x="3426" y="10442"/>
                </a:cubicBezTo>
                <a:cubicBezTo>
                  <a:pt x="3426" y="10442"/>
                  <a:pt x="3330" y="10442"/>
                  <a:pt x="3330" y="10339"/>
                </a:cubicBezTo>
                <a:cubicBezTo>
                  <a:pt x="3235" y="10237"/>
                  <a:pt x="3235" y="10135"/>
                  <a:pt x="3235" y="10135"/>
                </a:cubicBezTo>
                <a:cubicBezTo>
                  <a:pt x="3235" y="10135"/>
                  <a:pt x="3330" y="10135"/>
                  <a:pt x="3235" y="10032"/>
                </a:cubicBezTo>
                <a:cubicBezTo>
                  <a:pt x="3235" y="9930"/>
                  <a:pt x="3235" y="9930"/>
                  <a:pt x="3140" y="9930"/>
                </a:cubicBezTo>
                <a:cubicBezTo>
                  <a:pt x="3140" y="9827"/>
                  <a:pt x="3140" y="9725"/>
                  <a:pt x="3235" y="9725"/>
                </a:cubicBezTo>
                <a:cubicBezTo>
                  <a:pt x="3235" y="9725"/>
                  <a:pt x="3235" y="9725"/>
                  <a:pt x="3330" y="9725"/>
                </a:cubicBezTo>
                <a:cubicBezTo>
                  <a:pt x="3330" y="9827"/>
                  <a:pt x="3426" y="9827"/>
                  <a:pt x="3426" y="9827"/>
                </a:cubicBezTo>
                <a:cubicBezTo>
                  <a:pt x="3426" y="9725"/>
                  <a:pt x="3521" y="9623"/>
                  <a:pt x="3426" y="9623"/>
                </a:cubicBezTo>
                <a:cubicBezTo>
                  <a:pt x="3426" y="9520"/>
                  <a:pt x="3330" y="9418"/>
                  <a:pt x="3330" y="9418"/>
                </a:cubicBezTo>
                <a:cubicBezTo>
                  <a:pt x="3235" y="9316"/>
                  <a:pt x="3235" y="9316"/>
                  <a:pt x="3235" y="9316"/>
                </a:cubicBezTo>
                <a:cubicBezTo>
                  <a:pt x="3235" y="9316"/>
                  <a:pt x="3235" y="9316"/>
                  <a:pt x="3235" y="9213"/>
                </a:cubicBezTo>
                <a:cubicBezTo>
                  <a:pt x="3235" y="9213"/>
                  <a:pt x="3235" y="9111"/>
                  <a:pt x="3235" y="9111"/>
                </a:cubicBezTo>
                <a:close/>
                <a:moveTo>
                  <a:pt x="3140" y="9111"/>
                </a:moveTo>
                <a:cubicBezTo>
                  <a:pt x="3140" y="9111"/>
                  <a:pt x="3140" y="9111"/>
                  <a:pt x="3140" y="9111"/>
                </a:cubicBezTo>
                <a:cubicBezTo>
                  <a:pt x="3140" y="9111"/>
                  <a:pt x="3045" y="9009"/>
                  <a:pt x="3045" y="8906"/>
                </a:cubicBezTo>
                <a:cubicBezTo>
                  <a:pt x="3045" y="8906"/>
                  <a:pt x="3045" y="8906"/>
                  <a:pt x="3045" y="8804"/>
                </a:cubicBezTo>
                <a:cubicBezTo>
                  <a:pt x="3045" y="8701"/>
                  <a:pt x="2950" y="8701"/>
                  <a:pt x="2950" y="8599"/>
                </a:cubicBezTo>
                <a:cubicBezTo>
                  <a:pt x="3045" y="8599"/>
                  <a:pt x="3045" y="8497"/>
                  <a:pt x="3045" y="8497"/>
                </a:cubicBezTo>
                <a:cubicBezTo>
                  <a:pt x="3140" y="8394"/>
                  <a:pt x="3235" y="8394"/>
                  <a:pt x="3235" y="8497"/>
                </a:cubicBezTo>
                <a:cubicBezTo>
                  <a:pt x="3235" y="8497"/>
                  <a:pt x="3235" y="8599"/>
                  <a:pt x="3235" y="8701"/>
                </a:cubicBezTo>
                <a:cubicBezTo>
                  <a:pt x="3235" y="8701"/>
                  <a:pt x="3235" y="8804"/>
                  <a:pt x="3235" y="8804"/>
                </a:cubicBezTo>
                <a:cubicBezTo>
                  <a:pt x="3235" y="8906"/>
                  <a:pt x="3330" y="8906"/>
                  <a:pt x="3330" y="8906"/>
                </a:cubicBezTo>
                <a:cubicBezTo>
                  <a:pt x="3330" y="9009"/>
                  <a:pt x="3330" y="9111"/>
                  <a:pt x="3330" y="9111"/>
                </a:cubicBezTo>
                <a:lnTo>
                  <a:pt x="3140" y="911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39" name="Shape">
            <a:extLst>
              <a:ext uri="{FF2B5EF4-FFF2-40B4-BE49-F238E27FC236}">
                <a16:creationId xmlns:a16="http://schemas.microsoft.com/office/drawing/2014/main" id="{0F3EBEE1-B952-B7B9-52D4-0C9D6C33AEA7}"/>
              </a:ext>
            </a:extLst>
          </p:cNvPr>
          <p:cNvSpPr/>
          <p:nvPr/>
        </p:nvSpPr>
        <p:spPr>
          <a:xfrm rot="60000">
            <a:off x="10435671" y="4770065"/>
            <a:ext cx="641085" cy="661663"/>
          </a:xfrm>
          <a:custGeom>
            <a:avLst/>
            <a:gdLst/>
            <a:ahLst/>
            <a:cxnLst>
              <a:cxn ang="0">
                <a:pos x="wd2" y="hd2"/>
              </a:cxn>
              <a:cxn ang="5400000">
                <a:pos x="wd2" y="hd2"/>
              </a:cxn>
              <a:cxn ang="10800000">
                <a:pos x="wd2" y="hd2"/>
              </a:cxn>
              <a:cxn ang="16200000">
                <a:pos x="wd2" y="hd2"/>
              </a:cxn>
            </a:cxnLst>
            <a:rect l="0" t="0" r="r" b="b"/>
            <a:pathLst>
              <a:path w="21600" h="21600" extrusionOk="0">
                <a:moveTo>
                  <a:pt x="1277" y="1527"/>
                </a:moveTo>
                <a:cubicBezTo>
                  <a:pt x="1277" y="1527"/>
                  <a:pt x="1277" y="1527"/>
                  <a:pt x="1277" y="1527"/>
                </a:cubicBezTo>
                <a:cubicBezTo>
                  <a:pt x="1277" y="1527"/>
                  <a:pt x="1277" y="1527"/>
                  <a:pt x="1277" y="1527"/>
                </a:cubicBezTo>
                <a:cubicBezTo>
                  <a:pt x="1394" y="1527"/>
                  <a:pt x="1394" y="1527"/>
                  <a:pt x="1510" y="1527"/>
                </a:cubicBezTo>
                <a:cubicBezTo>
                  <a:pt x="1742" y="1527"/>
                  <a:pt x="1858" y="1527"/>
                  <a:pt x="1858" y="1527"/>
                </a:cubicBezTo>
                <a:cubicBezTo>
                  <a:pt x="1974" y="1200"/>
                  <a:pt x="1974" y="1200"/>
                  <a:pt x="1974" y="1200"/>
                </a:cubicBezTo>
                <a:cubicBezTo>
                  <a:pt x="2206" y="1091"/>
                  <a:pt x="2206" y="1091"/>
                  <a:pt x="2206" y="1091"/>
                </a:cubicBezTo>
                <a:cubicBezTo>
                  <a:pt x="2206" y="1091"/>
                  <a:pt x="2555" y="655"/>
                  <a:pt x="2671" y="655"/>
                </a:cubicBezTo>
                <a:cubicBezTo>
                  <a:pt x="2903" y="655"/>
                  <a:pt x="2671" y="436"/>
                  <a:pt x="2671" y="436"/>
                </a:cubicBezTo>
                <a:cubicBezTo>
                  <a:pt x="2671" y="436"/>
                  <a:pt x="3252" y="218"/>
                  <a:pt x="3484" y="218"/>
                </a:cubicBezTo>
                <a:cubicBezTo>
                  <a:pt x="3484" y="218"/>
                  <a:pt x="3484" y="218"/>
                  <a:pt x="3600" y="218"/>
                </a:cubicBezTo>
                <a:cubicBezTo>
                  <a:pt x="3716" y="218"/>
                  <a:pt x="3716" y="327"/>
                  <a:pt x="3716" y="327"/>
                </a:cubicBezTo>
                <a:cubicBezTo>
                  <a:pt x="4181" y="109"/>
                  <a:pt x="4181" y="109"/>
                  <a:pt x="4181" y="109"/>
                </a:cubicBezTo>
                <a:cubicBezTo>
                  <a:pt x="4181" y="109"/>
                  <a:pt x="4877" y="0"/>
                  <a:pt x="4994" y="0"/>
                </a:cubicBezTo>
                <a:cubicBezTo>
                  <a:pt x="5110" y="0"/>
                  <a:pt x="5342" y="109"/>
                  <a:pt x="5342" y="109"/>
                </a:cubicBezTo>
                <a:cubicBezTo>
                  <a:pt x="5574" y="109"/>
                  <a:pt x="5574" y="109"/>
                  <a:pt x="5574" y="109"/>
                </a:cubicBezTo>
                <a:cubicBezTo>
                  <a:pt x="5574" y="109"/>
                  <a:pt x="5690" y="218"/>
                  <a:pt x="5806" y="218"/>
                </a:cubicBezTo>
                <a:cubicBezTo>
                  <a:pt x="6039" y="327"/>
                  <a:pt x="6155" y="655"/>
                  <a:pt x="6271" y="655"/>
                </a:cubicBezTo>
                <a:cubicBezTo>
                  <a:pt x="6503" y="764"/>
                  <a:pt x="6735" y="764"/>
                  <a:pt x="6852" y="764"/>
                </a:cubicBezTo>
                <a:cubicBezTo>
                  <a:pt x="6968" y="873"/>
                  <a:pt x="7200" y="982"/>
                  <a:pt x="7200" y="982"/>
                </a:cubicBezTo>
                <a:cubicBezTo>
                  <a:pt x="7200" y="982"/>
                  <a:pt x="7781" y="1527"/>
                  <a:pt x="7897" y="1527"/>
                </a:cubicBezTo>
                <a:cubicBezTo>
                  <a:pt x="8013" y="1527"/>
                  <a:pt x="8013" y="1527"/>
                  <a:pt x="8129" y="1745"/>
                </a:cubicBezTo>
                <a:cubicBezTo>
                  <a:pt x="8245" y="1855"/>
                  <a:pt x="8594" y="1745"/>
                  <a:pt x="8594" y="1745"/>
                </a:cubicBezTo>
                <a:cubicBezTo>
                  <a:pt x="8594" y="1745"/>
                  <a:pt x="8710" y="2073"/>
                  <a:pt x="8594" y="2182"/>
                </a:cubicBezTo>
                <a:cubicBezTo>
                  <a:pt x="8594" y="2291"/>
                  <a:pt x="8594" y="2618"/>
                  <a:pt x="8594" y="2618"/>
                </a:cubicBezTo>
                <a:cubicBezTo>
                  <a:pt x="8594" y="2618"/>
                  <a:pt x="8594" y="2727"/>
                  <a:pt x="8594" y="2836"/>
                </a:cubicBezTo>
                <a:cubicBezTo>
                  <a:pt x="8710" y="3055"/>
                  <a:pt x="8826" y="3055"/>
                  <a:pt x="8826" y="3273"/>
                </a:cubicBezTo>
                <a:cubicBezTo>
                  <a:pt x="8942" y="3382"/>
                  <a:pt x="8826" y="3382"/>
                  <a:pt x="8942" y="3491"/>
                </a:cubicBezTo>
                <a:cubicBezTo>
                  <a:pt x="9058" y="3600"/>
                  <a:pt x="9174" y="3818"/>
                  <a:pt x="9290" y="3818"/>
                </a:cubicBezTo>
                <a:cubicBezTo>
                  <a:pt x="9406" y="3818"/>
                  <a:pt x="9523" y="3818"/>
                  <a:pt x="9871" y="3927"/>
                </a:cubicBezTo>
                <a:cubicBezTo>
                  <a:pt x="10219" y="4145"/>
                  <a:pt x="10335" y="4145"/>
                  <a:pt x="10452" y="4255"/>
                </a:cubicBezTo>
                <a:cubicBezTo>
                  <a:pt x="10684" y="4364"/>
                  <a:pt x="10568" y="4255"/>
                  <a:pt x="10916" y="4364"/>
                </a:cubicBezTo>
                <a:cubicBezTo>
                  <a:pt x="11381" y="4473"/>
                  <a:pt x="11265" y="4364"/>
                  <a:pt x="11381" y="4473"/>
                </a:cubicBezTo>
                <a:cubicBezTo>
                  <a:pt x="11497" y="4473"/>
                  <a:pt x="11381" y="4364"/>
                  <a:pt x="11613" y="4473"/>
                </a:cubicBezTo>
                <a:cubicBezTo>
                  <a:pt x="11961" y="4473"/>
                  <a:pt x="12194" y="4582"/>
                  <a:pt x="12194" y="4582"/>
                </a:cubicBezTo>
                <a:cubicBezTo>
                  <a:pt x="12194" y="4800"/>
                  <a:pt x="12194" y="4800"/>
                  <a:pt x="12194" y="4800"/>
                </a:cubicBezTo>
                <a:cubicBezTo>
                  <a:pt x="11961" y="5236"/>
                  <a:pt x="11961" y="5236"/>
                  <a:pt x="11961" y="5236"/>
                </a:cubicBezTo>
                <a:cubicBezTo>
                  <a:pt x="11961" y="5564"/>
                  <a:pt x="11961" y="5564"/>
                  <a:pt x="11961" y="5564"/>
                </a:cubicBezTo>
                <a:cubicBezTo>
                  <a:pt x="11961" y="5564"/>
                  <a:pt x="11729" y="5564"/>
                  <a:pt x="11961" y="5673"/>
                </a:cubicBezTo>
                <a:cubicBezTo>
                  <a:pt x="12194" y="5782"/>
                  <a:pt x="12658" y="5891"/>
                  <a:pt x="12658" y="5891"/>
                </a:cubicBezTo>
                <a:cubicBezTo>
                  <a:pt x="13006" y="6109"/>
                  <a:pt x="13006" y="6109"/>
                  <a:pt x="13006" y="6109"/>
                </a:cubicBezTo>
                <a:cubicBezTo>
                  <a:pt x="13006" y="6109"/>
                  <a:pt x="12774" y="6436"/>
                  <a:pt x="12658" y="6545"/>
                </a:cubicBezTo>
                <a:cubicBezTo>
                  <a:pt x="12542" y="6545"/>
                  <a:pt x="12194" y="6545"/>
                  <a:pt x="12194" y="6545"/>
                </a:cubicBezTo>
                <a:cubicBezTo>
                  <a:pt x="12194" y="6545"/>
                  <a:pt x="12077" y="6873"/>
                  <a:pt x="12310" y="6873"/>
                </a:cubicBezTo>
                <a:cubicBezTo>
                  <a:pt x="12426" y="6982"/>
                  <a:pt x="12658" y="6982"/>
                  <a:pt x="12774" y="6982"/>
                </a:cubicBezTo>
                <a:cubicBezTo>
                  <a:pt x="12890" y="6982"/>
                  <a:pt x="13123" y="7091"/>
                  <a:pt x="13123" y="7091"/>
                </a:cubicBezTo>
                <a:cubicBezTo>
                  <a:pt x="13123" y="7091"/>
                  <a:pt x="13239" y="7091"/>
                  <a:pt x="13355" y="7200"/>
                </a:cubicBezTo>
                <a:cubicBezTo>
                  <a:pt x="13355" y="7418"/>
                  <a:pt x="13471" y="7527"/>
                  <a:pt x="13587" y="7527"/>
                </a:cubicBezTo>
                <a:cubicBezTo>
                  <a:pt x="13703" y="7527"/>
                  <a:pt x="13935" y="7527"/>
                  <a:pt x="14052" y="7527"/>
                </a:cubicBezTo>
                <a:cubicBezTo>
                  <a:pt x="14168" y="7527"/>
                  <a:pt x="14168" y="7418"/>
                  <a:pt x="14284" y="7418"/>
                </a:cubicBezTo>
                <a:cubicBezTo>
                  <a:pt x="14400" y="7527"/>
                  <a:pt x="15097" y="7418"/>
                  <a:pt x="15097" y="7418"/>
                </a:cubicBezTo>
                <a:cubicBezTo>
                  <a:pt x="15097" y="7418"/>
                  <a:pt x="15097" y="7418"/>
                  <a:pt x="15213" y="7636"/>
                </a:cubicBezTo>
                <a:cubicBezTo>
                  <a:pt x="15445" y="7964"/>
                  <a:pt x="15794" y="8073"/>
                  <a:pt x="15794" y="8073"/>
                </a:cubicBezTo>
                <a:cubicBezTo>
                  <a:pt x="15794" y="8073"/>
                  <a:pt x="15910" y="8182"/>
                  <a:pt x="15910" y="8073"/>
                </a:cubicBezTo>
                <a:cubicBezTo>
                  <a:pt x="15910" y="7964"/>
                  <a:pt x="16026" y="7855"/>
                  <a:pt x="16026" y="7855"/>
                </a:cubicBezTo>
                <a:cubicBezTo>
                  <a:pt x="16026" y="7855"/>
                  <a:pt x="16258" y="7527"/>
                  <a:pt x="16258" y="7418"/>
                </a:cubicBezTo>
                <a:cubicBezTo>
                  <a:pt x="16374" y="7309"/>
                  <a:pt x="16490" y="6982"/>
                  <a:pt x="16606" y="6982"/>
                </a:cubicBezTo>
                <a:cubicBezTo>
                  <a:pt x="16723" y="6873"/>
                  <a:pt x="17071" y="6655"/>
                  <a:pt x="17071" y="6655"/>
                </a:cubicBezTo>
                <a:cubicBezTo>
                  <a:pt x="17071" y="6655"/>
                  <a:pt x="17071" y="6545"/>
                  <a:pt x="17303" y="6655"/>
                </a:cubicBezTo>
                <a:cubicBezTo>
                  <a:pt x="17419" y="6873"/>
                  <a:pt x="17768" y="7091"/>
                  <a:pt x="17768" y="7091"/>
                </a:cubicBezTo>
                <a:cubicBezTo>
                  <a:pt x="18348" y="7091"/>
                  <a:pt x="18348" y="7091"/>
                  <a:pt x="18348" y="7091"/>
                </a:cubicBezTo>
                <a:cubicBezTo>
                  <a:pt x="18348" y="7091"/>
                  <a:pt x="18697" y="7200"/>
                  <a:pt x="18697" y="7309"/>
                </a:cubicBezTo>
                <a:cubicBezTo>
                  <a:pt x="18697" y="7418"/>
                  <a:pt x="18581" y="7418"/>
                  <a:pt x="18348" y="7527"/>
                </a:cubicBezTo>
                <a:cubicBezTo>
                  <a:pt x="18232" y="7527"/>
                  <a:pt x="17884" y="7200"/>
                  <a:pt x="17884" y="7309"/>
                </a:cubicBezTo>
                <a:cubicBezTo>
                  <a:pt x="17768" y="7418"/>
                  <a:pt x="17768" y="7636"/>
                  <a:pt x="17768" y="7636"/>
                </a:cubicBezTo>
                <a:cubicBezTo>
                  <a:pt x="17303" y="7855"/>
                  <a:pt x="17303" y="7855"/>
                  <a:pt x="17303" y="7855"/>
                </a:cubicBezTo>
                <a:cubicBezTo>
                  <a:pt x="17419" y="8073"/>
                  <a:pt x="17419" y="8073"/>
                  <a:pt x="17419" y="8073"/>
                </a:cubicBezTo>
                <a:cubicBezTo>
                  <a:pt x="17419" y="8073"/>
                  <a:pt x="18000" y="8291"/>
                  <a:pt x="18000" y="8400"/>
                </a:cubicBezTo>
                <a:cubicBezTo>
                  <a:pt x="18000" y="8509"/>
                  <a:pt x="18000" y="8727"/>
                  <a:pt x="18000" y="8727"/>
                </a:cubicBezTo>
                <a:cubicBezTo>
                  <a:pt x="18348" y="8836"/>
                  <a:pt x="18348" y="8836"/>
                  <a:pt x="18348" y="8836"/>
                </a:cubicBezTo>
                <a:cubicBezTo>
                  <a:pt x="18581" y="8727"/>
                  <a:pt x="18581" y="8727"/>
                  <a:pt x="18581" y="8727"/>
                </a:cubicBezTo>
                <a:cubicBezTo>
                  <a:pt x="18581" y="9164"/>
                  <a:pt x="18581" y="9164"/>
                  <a:pt x="18581" y="9164"/>
                </a:cubicBezTo>
                <a:cubicBezTo>
                  <a:pt x="18581" y="9600"/>
                  <a:pt x="18581" y="9600"/>
                  <a:pt x="18581" y="9600"/>
                </a:cubicBezTo>
                <a:cubicBezTo>
                  <a:pt x="18581" y="9927"/>
                  <a:pt x="18581" y="9927"/>
                  <a:pt x="18581" y="9927"/>
                </a:cubicBezTo>
                <a:cubicBezTo>
                  <a:pt x="18581" y="9927"/>
                  <a:pt x="18697" y="10255"/>
                  <a:pt x="18581" y="10255"/>
                </a:cubicBezTo>
                <a:cubicBezTo>
                  <a:pt x="18465" y="10255"/>
                  <a:pt x="18116" y="10473"/>
                  <a:pt x="18116" y="10473"/>
                </a:cubicBezTo>
                <a:cubicBezTo>
                  <a:pt x="17884" y="10800"/>
                  <a:pt x="17884" y="10800"/>
                  <a:pt x="17884" y="10800"/>
                </a:cubicBezTo>
                <a:cubicBezTo>
                  <a:pt x="17884" y="10800"/>
                  <a:pt x="17884" y="11236"/>
                  <a:pt x="17884" y="11345"/>
                </a:cubicBezTo>
                <a:cubicBezTo>
                  <a:pt x="18000" y="11564"/>
                  <a:pt x="17884" y="11891"/>
                  <a:pt x="17884" y="11891"/>
                </a:cubicBezTo>
                <a:cubicBezTo>
                  <a:pt x="17884" y="11891"/>
                  <a:pt x="17884" y="12109"/>
                  <a:pt x="18000" y="12218"/>
                </a:cubicBezTo>
                <a:cubicBezTo>
                  <a:pt x="18116" y="12327"/>
                  <a:pt x="18232" y="12545"/>
                  <a:pt x="18232" y="12545"/>
                </a:cubicBezTo>
                <a:cubicBezTo>
                  <a:pt x="18232" y="12545"/>
                  <a:pt x="18348" y="12655"/>
                  <a:pt x="18465" y="12873"/>
                </a:cubicBezTo>
                <a:cubicBezTo>
                  <a:pt x="18581" y="13091"/>
                  <a:pt x="19045" y="13636"/>
                  <a:pt x="19045" y="13636"/>
                </a:cubicBezTo>
                <a:cubicBezTo>
                  <a:pt x="19045" y="13636"/>
                  <a:pt x="19394" y="13745"/>
                  <a:pt x="19510" y="13745"/>
                </a:cubicBezTo>
                <a:cubicBezTo>
                  <a:pt x="19510" y="13745"/>
                  <a:pt x="19974" y="13964"/>
                  <a:pt x="19974" y="13964"/>
                </a:cubicBezTo>
                <a:cubicBezTo>
                  <a:pt x="19974" y="13964"/>
                  <a:pt x="20206" y="13964"/>
                  <a:pt x="20206" y="14073"/>
                </a:cubicBezTo>
                <a:cubicBezTo>
                  <a:pt x="20206" y="14073"/>
                  <a:pt x="20671" y="14727"/>
                  <a:pt x="20671" y="14727"/>
                </a:cubicBezTo>
                <a:cubicBezTo>
                  <a:pt x="21135" y="14836"/>
                  <a:pt x="21135" y="14836"/>
                  <a:pt x="21135" y="14836"/>
                </a:cubicBezTo>
                <a:cubicBezTo>
                  <a:pt x="21600" y="14836"/>
                  <a:pt x="21600" y="14836"/>
                  <a:pt x="21600" y="14836"/>
                </a:cubicBezTo>
                <a:cubicBezTo>
                  <a:pt x="21600" y="14836"/>
                  <a:pt x="21484" y="15382"/>
                  <a:pt x="21368" y="15491"/>
                </a:cubicBezTo>
                <a:cubicBezTo>
                  <a:pt x="21252" y="15600"/>
                  <a:pt x="20903" y="16036"/>
                  <a:pt x="20903" y="16036"/>
                </a:cubicBezTo>
                <a:cubicBezTo>
                  <a:pt x="20903" y="16036"/>
                  <a:pt x="20671" y="16255"/>
                  <a:pt x="20671" y="16473"/>
                </a:cubicBezTo>
                <a:cubicBezTo>
                  <a:pt x="20787" y="16582"/>
                  <a:pt x="20787" y="16909"/>
                  <a:pt x="20787" y="16909"/>
                </a:cubicBezTo>
                <a:cubicBezTo>
                  <a:pt x="20787" y="16909"/>
                  <a:pt x="20555" y="17127"/>
                  <a:pt x="20439" y="17127"/>
                </a:cubicBezTo>
                <a:cubicBezTo>
                  <a:pt x="20323" y="17127"/>
                  <a:pt x="20090" y="17127"/>
                  <a:pt x="19974" y="17236"/>
                </a:cubicBezTo>
                <a:cubicBezTo>
                  <a:pt x="19858" y="17236"/>
                  <a:pt x="19742" y="17345"/>
                  <a:pt x="19742" y="17345"/>
                </a:cubicBezTo>
                <a:cubicBezTo>
                  <a:pt x="19626" y="17455"/>
                  <a:pt x="19394" y="17673"/>
                  <a:pt x="19394" y="17673"/>
                </a:cubicBezTo>
                <a:cubicBezTo>
                  <a:pt x="19626" y="18000"/>
                  <a:pt x="19626" y="18000"/>
                  <a:pt x="19626" y="18000"/>
                </a:cubicBezTo>
                <a:cubicBezTo>
                  <a:pt x="19742" y="18545"/>
                  <a:pt x="19742" y="18545"/>
                  <a:pt x="19742" y="18545"/>
                </a:cubicBezTo>
                <a:cubicBezTo>
                  <a:pt x="19742" y="19091"/>
                  <a:pt x="19742" y="19091"/>
                  <a:pt x="19742" y="19091"/>
                </a:cubicBezTo>
                <a:cubicBezTo>
                  <a:pt x="19742" y="19091"/>
                  <a:pt x="20090" y="19200"/>
                  <a:pt x="20090" y="19309"/>
                </a:cubicBezTo>
                <a:cubicBezTo>
                  <a:pt x="20206" y="19309"/>
                  <a:pt x="20323" y="19636"/>
                  <a:pt x="20323" y="19636"/>
                </a:cubicBezTo>
                <a:cubicBezTo>
                  <a:pt x="20206" y="19855"/>
                  <a:pt x="20206" y="19855"/>
                  <a:pt x="20206" y="19855"/>
                </a:cubicBezTo>
                <a:cubicBezTo>
                  <a:pt x="20090" y="20182"/>
                  <a:pt x="20090" y="20182"/>
                  <a:pt x="20090" y="20182"/>
                </a:cubicBezTo>
                <a:cubicBezTo>
                  <a:pt x="20090" y="20182"/>
                  <a:pt x="19974" y="20400"/>
                  <a:pt x="19858" y="20509"/>
                </a:cubicBezTo>
                <a:cubicBezTo>
                  <a:pt x="19626" y="20509"/>
                  <a:pt x="19277" y="20509"/>
                  <a:pt x="19277" y="20509"/>
                </a:cubicBezTo>
                <a:cubicBezTo>
                  <a:pt x="19277" y="20509"/>
                  <a:pt x="19277" y="20400"/>
                  <a:pt x="19045" y="20509"/>
                </a:cubicBezTo>
                <a:cubicBezTo>
                  <a:pt x="18813" y="20509"/>
                  <a:pt x="18581" y="20727"/>
                  <a:pt x="18581" y="20727"/>
                </a:cubicBezTo>
                <a:cubicBezTo>
                  <a:pt x="18581" y="20727"/>
                  <a:pt x="18581" y="20727"/>
                  <a:pt x="18465" y="20836"/>
                </a:cubicBezTo>
                <a:cubicBezTo>
                  <a:pt x="18232" y="20836"/>
                  <a:pt x="18116" y="20836"/>
                  <a:pt x="18000" y="20836"/>
                </a:cubicBezTo>
                <a:cubicBezTo>
                  <a:pt x="17884" y="20836"/>
                  <a:pt x="17652" y="20727"/>
                  <a:pt x="17652" y="20727"/>
                </a:cubicBezTo>
                <a:cubicBezTo>
                  <a:pt x="17419" y="21055"/>
                  <a:pt x="17419" y="21055"/>
                  <a:pt x="17419" y="21055"/>
                </a:cubicBezTo>
                <a:cubicBezTo>
                  <a:pt x="17419" y="21055"/>
                  <a:pt x="17187" y="21164"/>
                  <a:pt x="17071" y="21164"/>
                </a:cubicBezTo>
                <a:cubicBezTo>
                  <a:pt x="17071" y="21164"/>
                  <a:pt x="16723" y="21600"/>
                  <a:pt x="16723" y="21600"/>
                </a:cubicBezTo>
                <a:cubicBezTo>
                  <a:pt x="16723" y="21600"/>
                  <a:pt x="16723" y="21600"/>
                  <a:pt x="16606" y="21600"/>
                </a:cubicBezTo>
                <a:cubicBezTo>
                  <a:pt x="16374" y="21600"/>
                  <a:pt x="16142" y="21491"/>
                  <a:pt x="16142" y="21491"/>
                </a:cubicBezTo>
                <a:cubicBezTo>
                  <a:pt x="15794" y="21164"/>
                  <a:pt x="15794" y="21164"/>
                  <a:pt x="15794" y="21164"/>
                </a:cubicBezTo>
                <a:cubicBezTo>
                  <a:pt x="15794" y="21164"/>
                  <a:pt x="15910" y="21164"/>
                  <a:pt x="16142" y="20945"/>
                </a:cubicBezTo>
                <a:cubicBezTo>
                  <a:pt x="16258" y="20836"/>
                  <a:pt x="16258" y="20836"/>
                  <a:pt x="16258" y="20727"/>
                </a:cubicBezTo>
                <a:cubicBezTo>
                  <a:pt x="16142" y="20509"/>
                  <a:pt x="16026" y="20291"/>
                  <a:pt x="16142" y="20291"/>
                </a:cubicBezTo>
                <a:cubicBezTo>
                  <a:pt x="16258" y="20182"/>
                  <a:pt x="16374" y="20291"/>
                  <a:pt x="16490" y="20073"/>
                </a:cubicBezTo>
                <a:cubicBezTo>
                  <a:pt x="16490" y="19964"/>
                  <a:pt x="16490" y="19855"/>
                  <a:pt x="16490" y="19636"/>
                </a:cubicBezTo>
                <a:cubicBezTo>
                  <a:pt x="16490" y="19527"/>
                  <a:pt x="16490" y="19309"/>
                  <a:pt x="16606" y="19309"/>
                </a:cubicBezTo>
                <a:cubicBezTo>
                  <a:pt x="16723" y="19200"/>
                  <a:pt x="16723" y="19091"/>
                  <a:pt x="16723" y="19091"/>
                </a:cubicBezTo>
                <a:cubicBezTo>
                  <a:pt x="16142" y="18982"/>
                  <a:pt x="16142" y="18982"/>
                  <a:pt x="16142" y="18982"/>
                </a:cubicBezTo>
                <a:cubicBezTo>
                  <a:pt x="15794" y="19091"/>
                  <a:pt x="15794" y="19091"/>
                  <a:pt x="15794" y="19091"/>
                </a:cubicBezTo>
                <a:cubicBezTo>
                  <a:pt x="15794" y="19091"/>
                  <a:pt x="15794" y="18873"/>
                  <a:pt x="15561" y="18873"/>
                </a:cubicBezTo>
                <a:cubicBezTo>
                  <a:pt x="15329" y="18764"/>
                  <a:pt x="14865" y="18764"/>
                  <a:pt x="14865" y="18764"/>
                </a:cubicBezTo>
                <a:cubicBezTo>
                  <a:pt x="14748" y="18327"/>
                  <a:pt x="14748" y="18327"/>
                  <a:pt x="14748" y="18327"/>
                </a:cubicBezTo>
                <a:cubicBezTo>
                  <a:pt x="13819" y="18109"/>
                  <a:pt x="13819" y="18109"/>
                  <a:pt x="13819" y="18109"/>
                </a:cubicBezTo>
                <a:cubicBezTo>
                  <a:pt x="13819" y="18109"/>
                  <a:pt x="13703" y="17673"/>
                  <a:pt x="13587" y="17564"/>
                </a:cubicBezTo>
                <a:cubicBezTo>
                  <a:pt x="13471" y="17455"/>
                  <a:pt x="13471" y="17455"/>
                  <a:pt x="13471" y="17455"/>
                </a:cubicBezTo>
                <a:cubicBezTo>
                  <a:pt x="12890" y="17018"/>
                  <a:pt x="12890" y="17018"/>
                  <a:pt x="12890" y="17018"/>
                </a:cubicBezTo>
                <a:cubicBezTo>
                  <a:pt x="12542" y="17018"/>
                  <a:pt x="12542" y="17018"/>
                  <a:pt x="12542" y="17018"/>
                </a:cubicBezTo>
                <a:cubicBezTo>
                  <a:pt x="12542" y="17018"/>
                  <a:pt x="12426" y="17018"/>
                  <a:pt x="12194" y="16909"/>
                </a:cubicBezTo>
                <a:cubicBezTo>
                  <a:pt x="11845" y="16800"/>
                  <a:pt x="11729" y="16473"/>
                  <a:pt x="11729" y="16473"/>
                </a:cubicBezTo>
                <a:cubicBezTo>
                  <a:pt x="11729" y="16473"/>
                  <a:pt x="11729" y="16255"/>
                  <a:pt x="11497" y="16364"/>
                </a:cubicBezTo>
                <a:cubicBezTo>
                  <a:pt x="11265" y="16582"/>
                  <a:pt x="11032" y="16582"/>
                  <a:pt x="10916" y="16691"/>
                </a:cubicBezTo>
                <a:cubicBezTo>
                  <a:pt x="10916" y="16691"/>
                  <a:pt x="10800" y="16691"/>
                  <a:pt x="10684" y="16800"/>
                </a:cubicBezTo>
                <a:cubicBezTo>
                  <a:pt x="10684" y="16909"/>
                  <a:pt x="10568" y="16909"/>
                  <a:pt x="10800" y="17127"/>
                </a:cubicBezTo>
                <a:cubicBezTo>
                  <a:pt x="10916" y="17236"/>
                  <a:pt x="11032" y="17345"/>
                  <a:pt x="11032" y="17345"/>
                </a:cubicBezTo>
                <a:cubicBezTo>
                  <a:pt x="10916" y="17891"/>
                  <a:pt x="10916" y="17891"/>
                  <a:pt x="10916" y="17891"/>
                </a:cubicBezTo>
                <a:cubicBezTo>
                  <a:pt x="10219" y="18545"/>
                  <a:pt x="10219" y="18545"/>
                  <a:pt x="10219" y="18545"/>
                </a:cubicBezTo>
                <a:cubicBezTo>
                  <a:pt x="10335" y="18873"/>
                  <a:pt x="10335" y="18873"/>
                  <a:pt x="10335" y="18873"/>
                </a:cubicBezTo>
                <a:cubicBezTo>
                  <a:pt x="10335" y="18873"/>
                  <a:pt x="10568" y="18873"/>
                  <a:pt x="10219" y="18982"/>
                </a:cubicBezTo>
                <a:cubicBezTo>
                  <a:pt x="9987" y="19091"/>
                  <a:pt x="9987" y="19200"/>
                  <a:pt x="9871" y="19200"/>
                </a:cubicBezTo>
                <a:cubicBezTo>
                  <a:pt x="9871" y="19091"/>
                  <a:pt x="9755" y="18982"/>
                  <a:pt x="9523" y="18873"/>
                </a:cubicBezTo>
                <a:cubicBezTo>
                  <a:pt x="9406" y="18764"/>
                  <a:pt x="9406" y="18764"/>
                  <a:pt x="9406" y="18764"/>
                </a:cubicBezTo>
                <a:cubicBezTo>
                  <a:pt x="9406" y="18764"/>
                  <a:pt x="9406" y="18764"/>
                  <a:pt x="9290" y="18655"/>
                </a:cubicBezTo>
                <a:cubicBezTo>
                  <a:pt x="9290" y="18655"/>
                  <a:pt x="9290" y="18655"/>
                  <a:pt x="9290" y="18655"/>
                </a:cubicBezTo>
                <a:cubicBezTo>
                  <a:pt x="9290" y="18655"/>
                  <a:pt x="9290" y="18545"/>
                  <a:pt x="9058" y="18545"/>
                </a:cubicBezTo>
                <a:cubicBezTo>
                  <a:pt x="8942" y="18545"/>
                  <a:pt x="8710" y="18327"/>
                  <a:pt x="8710" y="18327"/>
                </a:cubicBezTo>
                <a:cubicBezTo>
                  <a:pt x="8361" y="18327"/>
                  <a:pt x="8361" y="18327"/>
                  <a:pt x="8361" y="18327"/>
                </a:cubicBezTo>
                <a:cubicBezTo>
                  <a:pt x="8361" y="18327"/>
                  <a:pt x="8013" y="18000"/>
                  <a:pt x="8013" y="18000"/>
                </a:cubicBezTo>
                <a:cubicBezTo>
                  <a:pt x="7897" y="18000"/>
                  <a:pt x="7548" y="17891"/>
                  <a:pt x="7548" y="17891"/>
                </a:cubicBezTo>
                <a:cubicBezTo>
                  <a:pt x="7548" y="17673"/>
                  <a:pt x="7548" y="17673"/>
                  <a:pt x="7548" y="17673"/>
                </a:cubicBezTo>
                <a:cubicBezTo>
                  <a:pt x="7548" y="17673"/>
                  <a:pt x="7432" y="17673"/>
                  <a:pt x="7432" y="17673"/>
                </a:cubicBezTo>
                <a:cubicBezTo>
                  <a:pt x="7316" y="17673"/>
                  <a:pt x="7200" y="17782"/>
                  <a:pt x="7200" y="17782"/>
                </a:cubicBezTo>
                <a:cubicBezTo>
                  <a:pt x="6852" y="17891"/>
                  <a:pt x="6852" y="17891"/>
                  <a:pt x="6852" y="17891"/>
                </a:cubicBezTo>
                <a:cubicBezTo>
                  <a:pt x="6852" y="17891"/>
                  <a:pt x="6619" y="17891"/>
                  <a:pt x="6619" y="17891"/>
                </a:cubicBezTo>
                <a:cubicBezTo>
                  <a:pt x="6503" y="17782"/>
                  <a:pt x="6387" y="17564"/>
                  <a:pt x="6387" y="17564"/>
                </a:cubicBezTo>
                <a:cubicBezTo>
                  <a:pt x="6387" y="17564"/>
                  <a:pt x="6387" y="17564"/>
                  <a:pt x="6271" y="17564"/>
                </a:cubicBezTo>
                <a:cubicBezTo>
                  <a:pt x="6155" y="17673"/>
                  <a:pt x="6387" y="17782"/>
                  <a:pt x="6155" y="17673"/>
                </a:cubicBezTo>
                <a:cubicBezTo>
                  <a:pt x="5806" y="17564"/>
                  <a:pt x="5806" y="17564"/>
                  <a:pt x="5806" y="17564"/>
                </a:cubicBezTo>
                <a:cubicBezTo>
                  <a:pt x="5574" y="17345"/>
                  <a:pt x="5574" y="17345"/>
                  <a:pt x="5574" y="17345"/>
                </a:cubicBezTo>
                <a:cubicBezTo>
                  <a:pt x="5458" y="17345"/>
                  <a:pt x="5458" y="17345"/>
                  <a:pt x="5458" y="17345"/>
                </a:cubicBezTo>
                <a:cubicBezTo>
                  <a:pt x="5342" y="17345"/>
                  <a:pt x="5342" y="17345"/>
                  <a:pt x="5342" y="17345"/>
                </a:cubicBezTo>
                <a:cubicBezTo>
                  <a:pt x="5342" y="17345"/>
                  <a:pt x="5226" y="17127"/>
                  <a:pt x="5226" y="17127"/>
                </a:cubicBezTo>
                <a:cubicBezTo>
                  <a:pt x="5226" y="17127"/>
                  <a:pt x="5226" y="16909"/>
                  <a:pt x="5226" y="16909"/>
                </a:cubicBezTo>
                <a:cubicBezTo>
                  <a:pt x="5110" y="16909"/>
                  <a:pt x="4761" y="16800"/>
                  <a:pt x="4761" y="16800"/>
                </a:cubicBezTo>
                <a:cubicBezTo>
                  <a:pt x="4645" y="16582"/>
                  <a:pt x="4645" y="16582"/>
                  <a:pt x="4645" y="16582"/>
                </a:cubicBezTo>
                <a:cubicBezTo>
                  <a:pt x="4645" y="16582"/>
                  <a:pt x="4645" y="16582"/>
                  <a:pt x="4645" y="16582"/>
                </a:cubicBezTo>
                <a:cubicBezTo>
                  <a:pt x="4529" y="16582"/>
                  <a:pt x="4297" y="16473"/>
                  <a:pt x="4297" y="16473"/>
                </a:cubicBezTo>
                <a:cubicBezTo>
                  <a:pt x="4181" y="16364"/>
                  <a:pt x="4181" y="16364"/>
                  <a:pt x="4181" y="16364"/>
                </a:cubicBezTo>
                <a:cubicBezTo>
                  <a:pt x="3832" y="16364"/>
                  <a:pt x="3832" y="16364"/>
                  <a:pt x="3832" y="16364"/>
                </a:cubicBezTo>
                <a:cubicBezTo>
                  <a:pt x="3716" y="16145"/>
                  <a:pt x="3716" y="16145"/>
                  <a:pt x="3716" y="16145"/>
                </a:cubicBezTo>
                <a:cubicBezTo>
                  <a:pt x="3716" y="16145"/>
                  <a:pt x="3600" y="16036"/>
                  <a:pt x="3600" y="16036"/>
                </a:cubicBezTo>
                <a:cubicBezTo>
                  <a:pt x="3716" y="16036"/>
                  <a:pt x="3716" y="15818"/>
                  <a:pt x="3716" y="15818"/>
                </a:cubicBezTo>
                <a:cubicBezTo>
                  <a:pt x="3600" y="15818"/>
                  <a:pt x="3600" y="15818"/>
                  <a:pt x="3600" y="15818"/>
                </a:cubicBezTo>
                <a:cubicBezTo>
                  <a:pt x="3716" y="15709"/>
                  <a:pt x="3948" y="15709"/>
                  <a:pt x="3948" y="15709"/>
                </a:cubicBezTo>
                <a:cubicBezTo>
                  <a:pt x="4181" y="15382"/>
                  <a:pt x="4181" y="15382"/>
                  <a:pt x="4181" y="15382"/>
                </a:cubicBezTo>
                <a:cubicBezTo>
                  <a:pt x="4181" y="15382"/>
                  <a:pt x="4181" y="15382"/>
                  <a:pt x="4297" y="15382"/>
                </a:cubicBezTo>
                <a:cubicBezTo>
                  <a:pt x="4529" y="15491"/>
                  <a:pt x="4645" y="15491"/>
                  <a:pt x="4761" y="15491"/>
                </a:cubicBezTo>
                <a:cubicBezTo>
                  <a:pt x="4877" y="15491"/>
                  <a:pt x="4994" y="15709"/>
                  <a:pt x="4994" y="15273"/>
                </a:cubicBezTo>
                <a:cubicBezTo>
                  <a:pt x="4994" y="14945"/>
                  <a:pt x="4994" y="14836"/>
                  <a:pt x="4994" y="14836"/>
                </a:cubicBezTo>
                <a:cubicBezTo>
                  <a:pt x="4413" y="14400"/>
                  <a:pt x="4413" y="14400"/>
                  <a:pt x="4413" y="14400"/>
                </a:cubicBezTo>
                <a:cubicBezTo>
                  <a:pt x="4413" y="14400"/>
                  <a:pt x="4413" y="14291"/>
                  <a:pt x="4297" y="14073"/>
                </a:cubicBezTo>
                <a:cubicBezTo>
                  <a:pt x="4181" y="13964"/>
                  <a:pt x="4065" y="13855"/>
                  <a:pt x="4065" y="13855"/>
                </a:cubicBezTo>
                <a:cubicBezTo>
                  <a:pt x="3948" y="13855"/>
                  <a:pt x="3716" y="13636"/>
                  <a:pt x="3716" y="13636"/>
                </a:cubicBezTo>
                <a:cubicBezTo>
                  <a:pt x="3600" y="13527"/>
                  <a:pt x="3484" y="13418"/>
                  <a:pt x="3484" y="13418"/>
                </a:cubicBezTo>
                <a:cubicBezTo>
                  <a:pt x="3484" y="13418"/>
                  <a:pt x="3484" y="13200"/>
                  <a:pt x="3484" y="13091"/>
                </a:cubicBezTo>
                <a:cubicBezTo>
                  <a:pt x="3600" y="13091"/>
                  <a:pt x="3600" y="13091"/>
                  <a:pt x="3716" y="13091"/>
                </a:cubicBezTo>
                <a:cubicBezTo>
                  <a:pt x="3832" y="13200"/>
                  <a:pt x="3948" y="13200"/>
                  <a:pt x="4065" y="13200"/>
                </a:cubicBezTo>
                <a:cubicBezTo>
                  <a:pt x="4181" y="13200"/>
                  <a:pt x="4297" y="13200"/>
                  <a:pt x="4413" y="13200"/>
                </a:cubicBezTo>
                <a:cubicBezTo>
                  <a:pt x="4413" y="13200"/>
                  <a:pt x="4761" y="13091"/>
                  <a:pt x="4761" y="13091"/>
                </a:cubicBezTo>
                <a:cubicBezTo>
                  <a:pt x="4877" y="13091"/>
                  <a:pt x="4877" y="12873"/>
                  <a:pt x="4994" y="12873"/>
                </a:cubicBezTo>
                <a:cubicBezTo>
                  <a:pt x="4994" y="12873"/>
                  <a:pt x="5110" y="12764"/>
                  <a:pt x="4994" y="12655"/>
                </a:cubicBezTo>
                <a:cubicBezTo>
                  <a:pt x="4994" y="12655"/>
                  <a:pt x="4761" y="12545"/>
                  <a:pt x="4761" y="12545"/>
                </a:cubicBezTo>
                <a:cubicBezTo>
                  <a:pt x="4645" y="12545"/>
                  <a:pt x="4529" y="12436"/>
                  <a:pt x="4529" y="12327"/>
                </a:cubicBezTo>
                <a:cubicBezTo>
                  <a:pt x="4413" y="12327"/>
                  <a:pt x="4297" y="12218"/>
                  <a:pt x="4297" y="12109"/>
                </a:cubicBezTo>
                <a:cubicBezTo>
                  <a:pt x="4181" y="12109"/>
                  <a:pt x="4181" y="12218"/>
                  <a:pt x="4065" y="12218"/>
                </a:cubicBezTo>
                <a:cubicBezTo>
                  <a:pt x="3948" y="12109"/>
                  <a:pt x="3832" y="12000"/>
                  <a:pt x="3716" y="11891"/>
                </a:cubicBezTo>
                <a:cubicBezTo>
                  <a:pt x="3716" y="11782"/>
                  <a:pt x="3716" y="11782"/>
                  <a:pt x="3600" y="11673"/>
                </a:cubicBezTo>
                <a:cubicBezTo>
                  <a:pt x="3484" y="11673"/>
                  <a:pt x="3368" y="11564"/>
                  <a:pt x="3252" y="11564"/>
                </a:cubicBezTo>
                <a:cubicBezTo>
                  <a:pt x="3135" y="11564"/>
                  <a:pt x="3135" y="11673"/>
                  <a:pt x="2903" y="11564"/>
                </a:cubicBezTo>
                <a:cubicBezTo>
                  <a:pt x="2671" y="11564"/>
                  <a:pt x="2439" y="11455"/>
                  <a:pt x="2439" y="11345"/>
                </a:cubicBezTo>
                <a:cubicBezTo>
                  <a:pt x="2555" y="11236"/>
                  <a:pt x="2439" y="11236"/>
                  <a:pt x="2555" y="11127"/>
                </a:cubicBezTo>
                <a:cubicBezTo>
                  <a:pt x="2555" y="11018"/>
                  <a:pt x="2555" y="10800"/>
                  <a:pt x="2555" y="10691"/>
                </a:cubicBezTo>
                <a:cubicBezTo>
                  <a:pt x="2555" y="10582"/>
                  <a:pt x="2439" y="10691"/>
                  <a:pt x="2439" y="10364"/>
                </a:cubicBezTo>
                <a:cubicBezTo>
                  <a:pt x="2323" y="10036"/>
                  <a:pt x="2555" y="10145"/>
                  <a:pt x="2555" y="10145"/>
                </a:cubicBezTo>
                <a:cubicBezTo>
                  <a:pt x="2555" y="10145"/>
                  <a:pt x="2671" y="9927"/>
                  <a:pt x="2671" y="9818"/>
                </a:cubicBezTo>
                <a:cubicBezTo>
                  <a:pt x="2671" y="9818"/>
                  <a:pt x="2787" y="9491"/>
                  <a:pt x="2787" y="9491"/>
                </a:cubicBezTo>
                <a:cubicBezTo>
                  <a:pt x="3135" y="9055"/>
                  <a:pt x="3135" y="9055"/>
                  <a:pt x="3135" y="9055"/>
                </a:cubicBezTo>
                <a:cubicBezTo>
                  <a:pt x="3135" y="8727"/>
                  <a:pt x="3135" y="8727"/>
                  <a:pt x="3135" y="8727"/>
                </a:cubicBezTo>
                <a:cubicBezTo>
                  <a:pt x="3135" y="8291"/>
                  <a:pt x="3135" y="8291"/>
                  <a:pt x="3135" y="8291"/>
                </a:cubicBezTo>
                <a:cubicBezTo>
                  <a:pt x="3135" y="7964"/>
                  <a:pt x="3135" y="7964"/>
                  <a:pt x="3135" y="7964"/>
                </a:cubicBezTo>
                <a:cubicBezTo>
                  <a:pt x="2787" y="7855"/>
                  <a:pt x="2787" y="7855"/>
                  <a:pt x="2787" y="7855"/>
                </a:cubicBezTo>
                <a:cubicBezTo>
                  <a:pt x="2090" y="7745"/>
                  <a:pt x="2090" y="7745"/>
                  <a:pt x="2090" y="7745"/>
                </a:cubicBezTo>
                <a:cubicBezTo>
                  <a:pt x="2090" y="7745"/>
                  <a:pt x="2090" y="7964"/>
                  <a:pt x="1974" y="7964"/>
                </a:cubicBezTo>
                <a:cubicBezTo>
                  <a:pt x="1974" y="7964"/>
                  <a:pt x="1858" y="8073"/>
                  <a:pt x="1742" y="8073"/>
                </a:cubicBezTo>
                <a:cubicBezTo>
                  <a:pt x="1626" y="7964"/>
                  <a:pt x="1626" y="7964"/>
                  <a:pt x="1626" y="7964"/>
                </a:cubicBezTo>
                <a:cubicBezTo>
                  <a:pt x="1858" y="7745"/>
                  <a:pt x="1858" y="7745"/>
                  <a:pt x="1858" y="7745"/>
                </a:cubicBezTo>
                <a:cubicBezTo>
                  <a:pt x="1858" y="7309"/>
                  <a:pt x="1858" y="7309"/>
                  <a:pt x="1858" y="7309"/>
                </a:cubicBezTo>
                <a:cubicBezTo>
                  <a:pt x="1858" y="7309"/>
                  <a:pt x="1742" y="7091"/>
                  <a:pt x="1626" y="6873"/>
                </a:cubicBezTo>
                <a:cubicBezTo>
                  <a:pt x="1510" y="6764"/>
                  <a:pt x="1394" y="6655"/>
                  <a:pt x="1394" y="6655"/>
                </a:cubicBezTo>
                <a:cubicBezTo>
                  <a:pt x="1742" y="6436"/>
                  <a:pt x="1742" y="6436"/>
                  <a:pt x="1742" y="6436"/>
                </a:cubicBezTo>
                <a:cubicBezTo>
                  <a:pt x="1858" y="6327"/>
                  <a:pt x="1858" y="6327"/>
                  <a:pt x="1858" y="6327"/>
                </a:cubicBezTo>
                <a:cubicBezTo>
                  <a:pt x="1858" y="6218"/>
                  <a:pt x="1858" y="6218"/>
                  <a:pt x="1858" y="6218"/>
                </a:cubicBezTo>
                <a:cubicBezTo>
                  <a:pt x="1858" y="6218"/>
                  <a:pt x="2090" y="6436"/>
                  <a:pt x="2323" y="6436"/>
                </a:cubicBezTo>
                <a:cubicBezTo>
                  <a:pt x="2439" y="6436"/>
                  <a:pt x="2323" y="6436"/>
                  <a:pt x="2555" y="6327"/>
                </a:cubicBezTo>
                <a:cubicBezTo>
                  <a:pt x="2787" y="6327"/>
                  <a:pt x="3135" y="6000"/>
                  <a:pt x="3135" y="6000"/>
                </a:cubicBezTo>
                <a:cubicBezTo>
                  <a:pt x="3135" y="6000"/>
                  <a:pt x="2903" y="5782"/>
                  <a:pt x="2787" y="5782"/>
                </a:cubicBezTo>
                <a:cubicBezTo>
                  <a:pt x="2671" y="5891"/>
                  <a:pt x="2787" y="5891"/>
                  <a:pt x="2439" y="5891"/>
                </a:cubicBezTo>
                <a:cubicBezTo>
                  <a:pt x="2090" y="5782"/>
                  <a:pt x="1974" y="5673"/>
                  <a:pt x="1974" y="5673"/>
                </a:cubicBezTo>
                <a:cubicBezTo>
                  <a:pt x="1974" y="5673"/>
                  <a:pt x="1858" y="5673"/>
                  <a:pt x="1742" y="5673"/>
                </a:cubicBezTo>
                <a:cubicBezTo>
                  <a:pt x="1626" y="5673"/>
                  <a:pt x="1626" y="5673"/>
                  <a:pt x="1510" y="5564"/>
                </a:cubicBezTo>
                <a:cubicBezTo>
                  <a:pt x="1277" y="5345"/>
                  <a:pt x="1045" y="5127"/>
                  <a:pt x="1045" y="5127"/>
                </a:cubicBezTo>
                <a:cubicBezTo>
                  <a:pt x="1045" y="5127"/>
                  <a:pt x="813" y="5236"/>
                  <a:pt x="813" y="5127"/>
                </a:cubicBezTo>
                <a:cubicBezTo>
                  <a:pt x="813" y="5018"/>
                  <a:pt x="929" y="4909"/>
                  <a:pt x="929" y="4909"/>
                </a:cubicBezTo>
                <a:cubicBezTo>
                  <a:pt x="813" y="4691"/>
                  <a:pt x="813" y="4691"/>
                  <a:pt x="813" y="4691"/>
                </a:cubicBezTo>
                <a:cubicBezTo>
                  <a:pt x="813" y="4691"/>
                  <a:pt x="1045" y="4691"/>
                  <a:pt x="1161" y="4582"/>
                </a:cubicBezTo>
                <a:cubicBezTo>
                  <a:pt x="1277" y="4582"/>
                  <a:pt x="1277" y="4255"/>
                  <a:pt x="1161" y="4255"/>
                </a:cubicBezTo>
                <a:cubicBezTo>
                  <a:pt x="1045" y="4255"/>
                  <a:pt x="929" y="4145"/>
                  <a:pt x="813" y="4255"/>
                </a:cubicBezTo>
                <a:cubicBezTo>
                  <a:pt x="697" y="4255"/>
                  <a:pt x="581" y="4364"/>
                  <a:pt x="581" y="4364"/>
                </a:cubicBezTo>
                <a:cubicBezTo>
                  <a:pt x="465" y="4364"/>
                  <a:pt x="232" y="4255"/>
                  <a:pt x="232" y="4145"/>
                </a:cubicBezTo>
                <a:cubicBezTo>
                  <a:pt x="232" y="4036"/>
                  <a:pt x="116" y="4036"/>
                  <a:pt x="348" y="3927"/>
                </a:cubicBezTo>
                <a:cubicBezTo>
                  <a:pt x="465" y="3927"/>
                  <a:pt x="581" y="3709"/>
                  <a:pt x="581" y="3709"/>
                </a:cubicBezTo>
                <a:cubicBezTo>
                  <a:pt x="348" y="3382"/>
                  <a:pt x="348" y="3382"/>
                  <a:pt x="348" y="3382"/>
                </a:cubicBezTo>
                <a:cubicBezTo>
                  <a:pt x="465" y="2727"/>
                  <a:pt x="465" y="2727"/>
                  <a:pt x="465" y="2727"/>
                </a:cubicBezTo>
                <a:cubicBezTo>
                  <a:pt x="0" y="2618"/>
                  <a:pt x="0" y="2618"/>
                  <a:pt x="0" y="2618"/>
                </a:cubicBezTo>
                <a:cubicBezTo>
                  <a:pt x="0" y="2400"/>
                  <a:pt x="0" y="2400"/>
                  <a:pt x="0" y="2400"/>
                </a:cubicBezTo>
                <a:cubicBezTo>
                  <a:pt x="465" y="2182"/>
                  <a:pt x="465" y="2182"/>
                  <a:pt x="465" y="2182"/>
                </a:cubicBezTo>
                <a:cubicBezTo>
                  <a:pt x="929" y="1527"/>
                  <a:pt x="929" y="1527"/>
                  <a:pt x="929" y="1527"/>
                </a:cubicBezTo>
                <a:cubicBezTo>
                  <a:pt x="1045" y="1636"/>
                  <a:pt x="1045" y="1636"/>
                  <a:pt x="1045" y="1636"/>
                </a:cubicBezTo>
                <a:cubicBezTo>
                  <a:pt x="1045" y="1636"/>
                  <a:pt x="1161" y="1636"/>
                  <a:pt x="1277" y="1527"/>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41" name="Shape">
            <a:extLst>
              <a:ext uri="{FF2B5EF4-FFF2-40B4-BE49-F238E27FC236}">
                <a16:creationId xmlns:a16="http://schemas.microsoft.com/office/drawing/2014/main" id="{C5A9D4D8-7951-3F26-D91E-84843F1C164E}"/>
              </a:ext>
            </a:extLst>
          </p:cNvPr>
          <p:cNvSpPr/>
          <p:nvPr/>
        </p:nvSpPr>
        <p:spPr>
          <a:xfrm rot="60000">
            <a:off x="8761269" y="4539143"/>
            <a:ext cx="594328" cy="363834"/>
          </a:xfrm>
          <a:custGeom>
            <a:avLst/>
            <a:gdLst/>
            <a:ahLst/>
            <a:cxnLst>
              <a:cxn ang="0">
                <a:pos x="wd2" y="hd2"/>
              </a:cxn>
              <a:cxn ang="5400000">
                <a:pos x="wd2" y="hd2"/>
              </a:cxn>
              <a:cxn ang="10800000">
                <a:pos x="wd2" y="hd2"/>
              </a:cxn>
              <a:cxn ang="16200000">
                <a:pos x="wd2" y="hd2"/>
              </a:cxn>
            </a:cxnLst>
            <a:rect l="0" t="0" r="r" b="b"/>
            <a:pathLst>
              <a:path w="21531" h="21600" extrusionOk="0">
                <a:moveTo>
                  <a:pt x="3871" y="14862"/>
                </a:moveTo>
                <a:cubicBezTo>
                  <a:pt x="4120" y="15061"/>
                  <a:pt x="4120" y="15061"/>
                  <a:pt x="4120" y="15061"/>
                </a:cubicBezTo>
                <a:cubicBezTo>
                  <a:pt x="4120" y="15457"/>
                  <a:pt x="4120" y="15457"/>
                  <a:pt x="4120" y="15457"/>
                </a:cubicBezTo>
                <a:cubicBezTo>
                  <a:pt x="4120" y="15457"/>
                  <a:pt x="4120" y="15259"/>
                  <a:pt x="3995" y="15655"/>
                </a:cubicBezTo>
                <a:cubicBezTo>
                  <a:pt x="3871" y="15853"/>
                  <a:pt x="3871" y="15853"/>
                  <a:pt x="3871" y="15853"/>
                </a:cubicBezTo>
                <a:cubicBezTo>
                  <a:pt x="3995" y="15853"/>
                  <a:pt x="4120" y="16051"/>
                  <a:pt x="4120" y="16051"/>
                </a:cubicBezTo>
                <a:cubicBezTo>
                  <a:pt x="4120" y="16051"/>
                  <a:pt x="4245" y="16051"/>
                  <a:pt x="4120" y="16250"/>
                </a:cubicBezTo>
                <a:cubicBezTo>
                  <a:pt x="4120" y="16646"/>
                  <a:pt x="4120" y="16844"/>
                  <a:pt x="4120" y="16844"/>
                </a:cubicBezTo>
                <a:cubicBezTo>
                  <a:pt x="4120" y="16844"/>
                  <a:pt x="4120" y="17042"/>
                  <a:pt x="4120" y="17240"/>
                </a:cubicBezTo>
                <a:cubicBezTo>
                  <a:pt x="3995" y="17240"/>
                  <a:pt x="3871" y="17835"/>
                  <a:pt x="3871" y="17835"/>
                </a:cubicBezTo>
                <a:cubicBezTo>
                  <a:pt x="3871" y="17835"/>
                  <a:pt x="3871" y="17835"/>
                  <a:pt x="3871" y="18033"/>
                </a:cubicBezTo>
                <a:cubicBezTo>
                  <a:pt x="3995" y="18033"/>
                  <a:pt x="4370" y="18033"/>
                  <a:pt x="4370" y="18033"/>
                </a:cubicBezTo>
                <a:cubicBezTo>
                  <a:pt x="4370" y="18033"/>
                  <a:pt x="4370" y="18429"/>
                  <a:pt x="4370" y="18628"/>
                </a:cubicBezTo>
                <a:cubicBezTo>
                  <a:pt x="4245" y="18628"/>
                  <a:pt x="4120" y="19024"/>
                  <a:pt x="4245" y="19024"/>
                </a:cubicBezTo>
                <a:cubicBezTo>
                  <a:pt x="4370" y="19024"/>
                  <a:pt x="4495" y="19222"/>
                  <a:pt x="4495" y="19222"/>
                </a:cubicBezTo>
                <a:cubicBezTo>
                  <a:pt x="4495" y="19222"/>
                  <a:pt x="4620" y="19420"/>
                  <a:pt x="4620" y="19420"/>
                </a:cubicBezTo>
                <a:cubicBezTo>
                  <a:pt x="4745" y="19420"/>
                  <a:pt x="4869" y="19618"/>
                  <a:pt x="4869" y="19618"/>
                </a:cubicBezTo>
                <a:cubicBezTo>
                  <a:pt x="4869" y="19618"/>
                  <a:pt x="5119" y="20015"/>
                  <a:pt x="5119" y="20015"/>
                </a:cubicBezTo>
                <a:cubicBezTo>
                  <a:pt x="5119" y="20213"/>
                  <a:pt x="4994" y="20411"/>
                  <a:pt x="4994" y="20411"/>
                </a:cubicBezTo>
                <a:cubicBezTo>
                  <a:pt x="4994" y="20411"/>
                  <a:pt x="5244" y="20807"/>
                  <a:pt x="5244" y="20807"/>
                </a:cubicBezTo>
                <a:cubicBezTo>
                  <a:pt x="5244" y="20807"/>
                  <a:pt x="5244" y="21006"/>
                  <a:pt x="5369" y="21006"/>
                </a:cubicBezTo>
                <a:cubicBezTo>
                  <a:pt x="5494" y="21006"/>
                  <a:pt x="5618" y="20807"/>
                  <a:pt x="5618" y="20807"/>
                </a:cubicBezTo>
                <a:cubicBezTo>
                  <a:pt x="5618" y="20807"/>
                  <a:pt x="5868" y="20609"/>
                  <a:pt x="5868" y="20609"/>
                </a:cubicBezTo>
                <a:cubicBezTo>
                  <a:pt x="5868" y="20609"/>
                  <a:pt x="5993" y="20411"/>
                  <a:pt x="6118" y="20411"/>
                </a:cubicBezTo>
                <a:cubicBezTo>
                  <a:pt x="6243" y="20411"/>
                  <a:pt x="6368" y="20609"/>
                  <a:pt x="6492" y="20609"/>
                </a:cubicBezTo>
                <a:cubicBezTo>
                  <a:pt x="6617" y="20609"/>
                  <a:pt x="6992" y="20609"/>
                  <a:pt x="6992" y="20609"/>
                </a:cubicBezTo>
                <a:cubicBezTo>
                  <a:pt x="6992" y="20213"/>
                  <a:pt x="6992" y="20213"/>
                  <a:pt x="6992" y="20213"/>
                </a:cubicBezTo>
                <a:cubicBezTo>
                  <a:pt x="6992" y="20213"/>
                  <a:pt x="6992" y="20015"/>
                  <a:pt x="7117" y="20015"/>
                </a:cubicBezTo>
                <a:cubicBezTo>
                  <a:pt x="7242" y="20015"/>
                  <a:pt x="7366" y="20015"/>
                  <a:pt x="7366" y="20015"/>
                </a:cubicBezTo>
                <a:cubicBezTo>
                  <a:pt x="7366" y="20015"/>
                  <a:pt x="7242" y="19817"/>
                  <a:pt x="7366" y="19817"/>
                </a:cubicBezTo>
                <a:cubicBezTo>
                  <a:pt x="7366" y="19817"/>
                  <a:pt x="7616" y="19817"/>
                  <a:pt x="7741" y="20015"/>
                </a:cubicBezTo>
                <a:cubicBezTo>
                  <a:pt x="7741" y="20015"/>
                  <a:pt x="7991" y="19817"/>
                  <a:pt x="7991" y="20015"/>
                </a:cubicBezTo>
                <a:cubicBezTo>
                  <a:pt x="7991" y="20015"/>
                  <a:pt x="8116" y="20213"/>
                  <a:pt x="8116" y="20213"/>
                </a:cubicBezTo>
                <a:cubicBezTo>
                  <a:pt x="8116" y="20213"/>
                  <a:pt x="8240" y="20609"/>
                  <a:pt x="8240" y="20411"/>
                </a:cubicBezTo>
                <a:cubicBezTo>
                  <a:pt x="8365" y="20411"/>
                  <a:pt x="8365" y="20411"/>
                  <a:pt x="8490" y="20411"/>
                </a:cubicBezTo>
                <a:cubicBezTo>
                  <a:pt x="8490" y="20609"/>
                  <a:pt x="8740" y="20609"/>
                  <a:pt x="8865" y="20609"/>
                </a:cubicBezTo>
                <a:cubicBezTo>
                  <a:pt x="8865" y="20411"/>
                  <a:pt x="8865" y="20411"/>
                  <a:pt x="8865" y="20411"/>
                </a:cubicBezTo>
                <a:cubicBezTo>
                  <a:pt x="8865" y="20213"/>
                  <a:pt x="8740" y="20015"/>
                  <a:pt x="8990" y="20015"/>
                </a:cubicBezTo>
                <a:cubicBezTo>
                  <a:pt x="9114" y="20015"/>
                  <a:pt x="9114" y="19817"/>
                  <a:pt x="9239" y="19817"/>
                </a:cubicBezTo>
                <a:cubicBezTo>
                  <a:pt x="9364" y="19817"/>
                  <a:pt x="9489" y="19817"/>
                  <a:pt x="9489" y="19817"/>
                </a:cubicBezTo>
                <a:cubicBezTo>
                  <a:pt x="9489" y="19817"/>
                  <a:pt x="9489" y="19817"/>
                  <a:pt x="9614" y="19618"/>
                </a:cubicBezTo>
                <a:cubicBezTo>
                  <a:pt x="9739" y="19420"/>
                  <a:pt x="9739" y="19222"/>
                  <a:pt x="9739" y="19222"/>
                </a:cubicBezTo>
                <a:cubicBezTo>
                  <a:pt x="9739" y="19024"/>
                  <a:pt x="9739" y="18826"/>
                  <a:pt x="9739" y="18826"/>
                </a:cubicBezTo>
                <a:cubicBezTo>
                  <a:pt x="9864" y="18628"/>
                  <a:pt x="9864" y="18628"/>
                  <a:pt x="9864" y="18628"/>
                </a:cubicBezTo>
                <a:cubicBezTo>
                  <a:pt x="9988" y="18429"/>
                  <a:pt x="9988" y="18429"/>
                  <a:pt x="9988" y="18429"/>
                </a:cubicBezTo>
                <a:cubicBezTo>
                  <a:pt x="9988" y="18429"/>
                  <a:pt x="9988" y="18429"/>
                  <a:pt x="10113" y="18033"/>
                </a:cubicBezTo>
                <a:cubicBezTo>
                  <a:pt x="10113" y="17835"/>
                  <a:pt x="10113" y="17835"/>
                  <a:pt x="10113" y="17835"/>
                </a:cubicBezTo>
                <a:cubicBezTo>
                  <a:pt x="10238" y="17439"/>
                  <a:pt x="10238" y="17439"/>
                  <a:pt x="10238" y="17439"/>
                </a:cubicBezTo>
                <a:cubicBezTo>
                  <a:pt x="10113" y="16844"/>
                  <a:pt x="10113" y="16844"/>
                  <a:pt x="10113" y="16844"/>
                </a:cubicBezTo>
                <a:cubicBezTo>
                  <a:pt x="9988" y="16646"/>
                  <a:pt x="9988" y="16646"/>
                  <a:pt x="9988" y="16646"/>
                </a:cubicBezTo>
                <a:cubicBezTo>
                  <a:pt x="10113" y="16448"/>
                  <a:pt x="10113" y="16448"/>
                  <a:pt x="10113" y="16448"/>
                </a:cubicBezTo>
                <a:cubicBezTo>
                  <a:pt x="10113" y="16448"/>
                  <a:pt x="10238" y="16250"/>
                  <a:pt x="10363" y="16250"/>
                </a:cubicBezTo>
                <a:cubicBezTo>
                  <a:pt x="10488" y="16250"/>
                  <a:pt x="10488" y="16250"/>
                  <a:pt x="10488" y="16051"/>
                </a:cubicBezTo>
                <a:cubicBezTo>
                  <a:pt x="10613" y="16051"/>
                  <a:pt x="10862" y="15655"/>
                  <a:pt x="10862" y="15655"/>
                </a:cubicBezTo>
                <a:cubicBezTo>
                  <a:pt x="10862" y="15655"/>
                  <a:pt x="10862" y="15655"/>
                  <a:pt x="10987" y="15655"/>
                </a:cubicBezTo>
                <a:cubicBezTo>
                  <a:pt x="10987" y="15457"/>
                  <a:pt x="10987" y="15259"/>
                  <a:pt x="10987" y="15259"/>
                </a:cubicBezTo>
                <a:cubicBezTo>
                  <a:pt x="10987" y="15259"/>
                  <a:pt x="10987" y="15061"/>
                  <a:pt x="11112" y="15061"/>
                </a:cubicBezTo>
                <a:cubicBezTo>
                  <a:pt x="11237" y="14862"/>
                  <a:pt x="11736" y="14664"/>
                  <a:pt x="11736" y="14664"/>
                </a:cubicBezTo>
                <a:cubicBezTo>
                  <a:pt x="11736" y="14664"/>
                  <a:pt x="11612" y="15061"/>
                  <a:pt x="11612" y="15259"/>
                </a:cubicBezTo>
                <a:cubicBezTo>
                  <a:pt x="11612" y="15457"/>
                  <a:pt x="11736" y="15853"/>
                  <a:pt x="11736" y="15853"/>
                </a:cubicBezTo>
                <a:cubicBezTo>
                  <a:pt x="11736" y="15853"/>
                  <a:pt x="11612" y="16250"/>
                  <a:pt x="11612" y="16250"/>
                </a:cubicBezTo>
                <a:cubicBezTo>
                  <a:pt x="11612" y="16448"/>
                  <a:pt x="11612" y="16646"/>
                  <a:pt x="11612" y="16646"/>
                </a:cubicBezTo>
                <a:cubicBezTo>
                  <a:pt x="11736" y="16844"/>
                  <a:pt x="11736" y="16844"/>
                  <a:pt x="11736" y="16844"/>
                </a:cubicBezTo>
                <a:cubicBezTo>
                  <a:pt x="11736" y="16844"/>
                  <a:pt x="11736" y="17042"/>
                  <a:pt x="11736" y="17042"/>
                </a:cubicBezTo>
                <a:cubicBezTo>
                  <a:pt x="11861" y="17042"/>
                  <a:pt x="11986" y="17439"/>
                  <a:pt x="11986" y="17439"/>
                </a:cubicBezTo>
                <a:cubicBezTo>
                  <a:pt x="12111" y="17439"/>
                  <a:pt x="12111" y="17439"/>
                  <a:pt x="12111" y="17439"/>
                </a:cubicBezTo>
                <a:cubicBezTo>
                  <a:pt x="12111" y="17439"/>
                  <a:pt x="12236" y="17637"/>
                  <a:pt x="12236" y="17835"/>
                </a:cubicBezTo>
                <a:cubicBezTo>
                  <a:pt x="12236" y="17835"/>
                  <a:pt x="12361" y="18033"/>
                  <a:pt x="12486" y="18231"/>
                </a:cubicBezTo>
                <a:cubicBezTo>
                  <a:pt x="12486" y="18231"/>
                  <a:pt x="12610" y="18231"/>
                  <a:pt x="12610" y="18231"/>
                </a:cubicBezTo>
                <a:cubicBezTo>
                  <a:pt x="12735" y="18231"/>
                  <a:pt x="12860" y="18231"/>
                  <a:pt x="12860" y="18231"/>
                </a:cubicBezTo>
                <a:cubicBezTo>
                  <a:pt x="12860" y="18429"/>
                  <a:pt x="13110" y="18429"/>
                  <a:pt x="13235" y="18429"/>
                </a:cubicBezTo>
                <a:cubicBezTo>
                  <a:pt x="13235" y="18628"/>
                  <a:pt x="13484" y="18429"/>
                  <a:pt x="13484" y="18429"/>
                </a:cubicBezTo>
                <a:cubicBezTo>
                  <a:pt x="13609" y="18628"/>
                  <a:pt x="13609" y="18628"/>
                  <a:pt x="13609" y="18628"/>
                </a:cubicBezTo>
                <a:cubicBezTo>
                  <a:pt x="13734" y="18628"/>
                  <a:pt x="13734" y="18628"/>
                  <a:pt x="13734" y="18628"/>
                </a:cubicBezTo>
                <a:cubicBezTo>
                  <a:pt x="13734" y="18628"/>
                  <a:pt x="13859" y="18628"/>
                  <a:pt x="13859" y="18826"/>
                </a:cubicBezTo>
                <a:cubicBezTo>
                  <a:pt x="13734" y="19024"/>
                  <a:pt x="13734" y="19024"/>
                  <a:pt x="13734" y="19024"/>
                </a:cubicBezTo>
                <a:cubicBezTo>
                  <a:pt x="13734" y="19024"/>
                  <a:pt x="13734" y="19024"/>
                  <a:pt x="13734" y="19024"/>
                </a:cubicBezTo>
                <a:cubicBezTo>
                  <a:pt x="13609" y="19222"/>
                  <a:pt x="13484" y="19618"/>
                  <a:pt x="13484" y="19618"/>
                </a:cubicBezTo>
                <a:cubicBezTo>
                  <a:pt x="13859" y="20015"/>
                  <a:pt x="13859" y="20015"/>
                  <a:pt x="13859" y="20015"/>
                </a:cubicBezTo>
                <a:cubicBezTo>
                  <a:pt x="13859" y="20015"/>
                  <a:pt x="13984" y="20015"/>
                  <a:pt x="13984" y="20213"/>
                </a:cubicBezTo>
                <a:cubicBezTo>
                  <a:pt x="14109" y="20411"/>
                  <a:pt x="14109" y="20609"/>
                  <a:pt x="14109" y="20609"/>
                </a:cubicBezTo>
                <a:cubicBezTo>
                  <a:pt x="14109" y="20609"/>
                  <a:pt x="14109" y="20609"/>
                  <a:pt x="14109" y="20609"/>
                </a:cubicBezTo>
                <a:cubicBezTo>
                  <a:pt x="14109" y="20807"/>
                  <a:pt x="14109" y="21204"/>
                  <a:pt x="14109" y="21204"/>
                </a:cubicBezTo>
                <a:cubicBezTo>
                  <a:pt x="14109" y="21204"/>
                  <a:pt x="13859" y="21402"/>
                  <a:pt x="14109" y="21402"/>
                </a:cubicBezTo>
                <a:cubicBezTo>
                  <a:pt x="14358" y="21402"/>
                  <a:pt x="14358" y="21402"/>
                  <a:pt x="14358" y="21402"/>
                </a:cubicBezTo>
                <a:cubicBezTo>
                  <a:pt x="14483" y="21402"/>
                  <a:pt x="14608" y="21600"/>
                  <a:pt x="14608" y="21600"/>
                </a:cubicBezTo>
                <a:cubicBezTo>
                  <a:pt x="14733" y="21402"/>
                  <a:pt x="14733" y="21402"/>
                  <a:pt x="14733" y="21402"/>
                </a:cubicBezTo>
                <a:cubicBezTo>
                  <a:pt x="14733" y="21402"/>
                  <a:pt x="14608" y="21006"/>
                  <a:pt x="14858" y="20807"/>
                </a:cubicBezTo>
                <a:cubicBezTo>
                  <a:pt x="14983" y="20609"/>
                  <a:pt x="14983" y="20609"/>
                  <a:pt x="14983" y="20609"/>
                </a:cubicBezTo>
                <a:cubicBezTo>
                  <a:pt x="14983" y="20609"/>
                  <a:pt x="14608" y="20411"/>
                  <a:pt x="14608" y="20213"/>
                </a:cubicBezTo>
                <a:cubicBezTo>
                  <a:pt x="14608" y="20213"/>
                  <a:pt x="14483" y="20213"/>
                  <a:pt x="14608" y="20015"/>
                </a:cubicBezTo>
                <a:cubicBezTo>
                  <a:pt x="14608" y="19817"/>
                  <a:pt x="14483" y="19817"/>
                  <a:pt x="14608" y="19618"/>
                </a:cubicBezTo>
                <a:cubicBezTo>
                  <a:pt x="14608" y="19618"/>
                  <a:pt x="14733" y="19618"/>
                  <a:pt x="14733" y="19420"/>
                </a:cubicBezTo>
                <a:cubicBezTo>
                  <a:pt x="14733" y="19420"/>
                  <a:pt x="14608" y="19024"/>
                  <a:pt x="14608" y="19024"/>
                </a:cubicBezTo>
                <a:cubicBezTo>
                  <a:pt x="14858" y="18826"/>
                  <a:pt x="14858" y="18826"/>
                  <a:pt x="14858" y="18826"/>
                </a:cubicBezTo>
                <a:cubicBezTo>
                  <a:pt x="14858" y="18826"/>
                  <a:pt x="14858" y="18628"/>
                  <a:pt x="14858" y="18628"/>
                </a:cubicBezTo>
                <a:cubicBezTo>
                  <a:pt x="14858" y="18429"/>
                  <a:pt x="14858" y="18033"/>
                  <a:pt x="14858" y="18033"/>
                </a:cubicBezTo>
                <a:cubicBezTo>
                  <a:pt x="14983" y="18033"/>
                  <a:pt x="15108" y="17637"/>
                  <a:pt x="15108" y="17637"/>
                </a:cubicBezTo>
                <a:cubicBezTo>
                  <a:pt x="15108" y="17637"/>
                  <a:pt x="15357" y="17637"/>
                  <a:pt x="15357" y="17637"/>
                </a:cubicBezTo>
                <a:cubicBezTo>
                  <a:pt x="15357" y="17439"/>
                  <a:pt x="15482" y="17240"/>
                  <a:pt x="15482" y="17240"/>
                </a:cubicBezTo>
                <a:cubicBezTo>
                  <a:pt x="15482" y="17240"/>
                  <a:pt x="15482" y="17240"/>
                  <a:pt x="15607" y="17042"/>
                </a:cubicBezTo>
                <a:cubicBezTo>
                  <a:pt x="15607" y="16844"/>
                  <a:pt x="15607" y="16646"/>
                  <a:pt x="15607" y="16646"/>
                </a:cubicBezTo>
                <a:cubicBezTo>
                  <a:pt x="15607" y="16448"/>
                  <a:pt x="15732" y="16250"/>
                  <a:pt x="15732" y="16250"/>
                </a:cubicBezTo>
                <a:cubicBezTo>
                  <a:pt x="15732" y="16051"/>
                  <a:pt x="15732" y="16051"/>
                  <a:pt x="15732" y="16051"/>
                </a:cubicBezTo>
                <a:cubicBezTo>
                  <a:pt x="15732" y="16051"/>
                  <a:pt x="15732" y="15853"/>
                  <a:pt x="15732" y="15853"/>
                </a:cubicBezTo>
                <a:cubicBezTo>
                  <a:pt x="15732" y="15655"/>
                  <a:pt x="15732" y="15457"/>
                  <a:pt x="15732" y="15457"/>
                </a:cubicBezTo>
                <a:cubicBezTo>
                  <a:pt x="15732" y="15061"/>
                  <a:pt x="15732" y="15061"/>
                  <a:pt x="15732" y="15061"/>
                </a:cubicBezTo>
                <a:cubicBezTo>
                  <a:pt x="15607" y="14664"/>
                  <a:pt x="15607" y="14664"/>
                  <a:pt x="15607" y="14664"/>
                </a:cubicBezTo>
                <a:cubicBezTo>
                  <a:pt x="15607" y="14466"/>
                  <a:pt x="15607" y="14466"/>
                  <a:pt x="15607" y="14466"/>
                </a:cubicBezTo>
                <a:cubicBezTo>
                  <a:pt x="15857" y="14070"/>
                  <a:pt x="15857" y="14070"/>
                  <a:pt x="15857" y="14070"/>
                </a:cubicBezTo>
                <a:cubicBezTo>
                  <a:pt x="15857" y="14070"/>
                  <a:pt x="15982" y="13872"/>
                  <a:pt x="15982" y="14070"/>
                </a:cubicBezTo>
                <a:cubicBezTo>
                  <a:pt x="16106" y="14070"/>
                  <a:pt x="16231" y="14268"/>
                  <a:pt x="16231" y="14268"/>
                </a:cubicBezTo>
                <a:cubicBezTo>
                  <a:pt x="16356" y="14268"/>
                  <a:pt x="16356" y="14268"/>
                  <a:pt x="16356" y="14268"/>
                </a:cubicBezTo>
                <a:cubicBezTo>
                  <a:pt x="16606" y="14070"/>
                  <a:pt x="16606" y="14070"/>
                  <a:pt x="16606" y="14070"/>
                </a:cubicBezTo>
                <a:cubicBezTo>
                  <a:pt x="16606" y="14070"/>
                  <a:pt x="16731" y="14070"/>
                  <a:pt x="16731" y="14268"/>
                </a:cubicBezTo>
                <a:cubicBezTo>
                  <a:pt x="16606" y="14268"/>
                  <a:pt x="16481" y="14466"/>
                  <a:pt x="16606" y="14664"/>
                </a:cubicBezTo>
                <a:cubicBezTo>
                  <a:pt x="16606" y="14664"/>
                  <a:pt x="16731" y="14862"/>
                  <a:pt x="16731" y="15061"/>
                </a:cubicBezTo>
                <a:cubicBezTo>
                  <a:pt x="16731" y="15259"/>
                  <a:pt x="16731" y="15259"/>
                  <a:pt x="16731" y="15655"/>
                </a:cubicBezTo>
                <a:cubicBezTo>
                  <a:pt x="16731" y="15853"/>
                  <a:pt x="16980" y="15853"/>
                  <a:pt x="16980" y="16051"/>
                </a:cubicBezTo>
                <a:cubicBezTo>
                  <a:pt x="17105" y="16051"/>
                  <a:pt x="16855" y="16250"/>
                  <a:pt x="17230" y="16250"/>
                </a:cubicBezTo>
                <a:cubicBezTo>
                  <a:pt x="17480" y="16250"/>
                  <a:pt x="17729" y="16448"/>
                  <a:pt x="17729" y="16250"/>
                </a:cubicBezTo>
                <a:cubicBezTo>
                  <a:pt x="17854" y="16250"/>
                  <a:pt x="17854" y="16250"/>
                  <a:pt x="17854" y="16051"/>
                </a:cubicBezTo>
                <a:cubicBezTo>
                  <a:pt x="17729" y="15853"/>
                  <a:pt x="17854" y="15655"/>
                  <a:pt x="17854" y="15655"/>
                </a:cubicBezTo>
                <a:cubicBezTo>
                  <a:pt x="17854" y="15655"/>
                  <a:pt x="17979" y="15655"/>
                  <a:pt x="17979" y="15655"/>
                </a:cubicBezTo>
                <a:cubicBezTo>
                  <a:pt x="18104" y="15655"/>
                  <a:pt x="18104" y="15853"/>
                  <a:pt x="18229" y="15655"/>
                </a:cubicBezTo>
                <a:cubicBezTo>
                  <a:pt x="18229" y="15655"/>
                  <a:pt x="18354" y="15457"/>
                  <a:pt x="18354" y="15457"/>
                </a:cubicBezTo>
                <a:cubicBezTo>
                  <a:pt x="18603" y="15457"/>
                  <a:pt x="18603" y="15457"/>
                  <a:pt x="18603" y="15457"/>
                </a:cubicBezTo>
                <a:cubicBezTo>
                  <a:pt x="18603" y="15457"/>
                  <a:pt x="18479" y="15259"/>
                  <a:pt x="18728" y="15259"/>
                </a:cubicBezTo>
                <a:cubicBezTo>
                  <a:pt x="18853" y="15259"/>
                  <a:pt x="19103" y="15259"/>
                  <a:pt x="19103" y="15259"/>
                </a:cubicBezTo>
                <a:cubicBezTo>
                  <a:pt x="19103" y="15259"/>
                  <a:pt x="19103" y="15457"/>
                  <a:pt x="19103" y="15655"/>
                </a:cubicBezTo>
                <a:cubicBezTo>
                  <a:pt x="19228" y="15853"/>
                  <a:pt x="19228" y="15853"/>
                  <a:pt x="19228" y="15853"/>
                </a:cubicBezTo>
                <a:cubicBezTo>
                  <a:pt x="19228" y="15853"/>
                  <a:pt x="19103" y="15853"/>
                  <a:pt x="19228" y="16250"/>
                </a:cubicBezTo>
                <a:cubicBezTo>
                  <a:pt x="19353" y="16448"/>
                  <a:pt x="19477" y="16448"/>
                  <a:pt x="19477" y="16646"/>
                </a:cubicBezTo>
                <a:cubicBezTo>
                  <a:pt x="19602" y="16646"/>
                  <a:pt x="19477" y="17042"/>
                  <a:pt x="19477" y="17042"/>
                </a:cubicBezTo>
                <a:cubicBezTo>
                  <a:pt x="19477" y="17042"/>
                  <a:pt x="19727" y="17042"/>
                  <a:pt x="19727" y="17042"/>
                </a:cubicBezTo>
                <a:cubicBezTo>
                  <a:pt x="19727" y="16844"/>
                  <a:pt x="19727" y="16844"/>
                  <a:pt x="19852" y="16844"/>
                </a:cubicBezTo>
                <a:cubicBezTo>
                  <a:pt x="19852" y="16844"/>
                  <a:pt x="19852" y="16844"/>
                  <a:pt x="19852" y="16844"/>
                </a:cubicBezTo>
                <a:cubicBezTo>
                  <a:pt x="19852" y="16844"/>
                  <a:pt x="19977" y="16646"/>
                  <a:pt x="19977" y="16448"/>
                </a:cubicBezTo>
                <a:cubicBezTo>
                  <a:pt x="19977" y="16448"/>
                  <a:pt x="19977" y="15853"/>
                  <a:pt x="19852" y="15853"/>
                </a:cubicBezTo>
                <a:cubicBezTo>
                  <a:pt x="19852" y="15853"/>
                  <a:pt x="19727" y="15853"/>
                  <a:pt x="19727" y="15655"/>
                </a:cubicBezTo>
                <a:cubicBezTo>
                  <a:pt x="19602" y="15457"/>
                  <a:pt x="19602" y="15457"/>
                  <a:pt x="19727" y="15457"/>
                </a:cubicBezTo>
                <a:cubicBezTo>
                  <a:pt x="19727" y="15457"/>
                  <a:pt x="19852" y="15259"/>
                  <a:pt x="19852" y="15259"/>
                </a:cubicBezTo>
                <a:cubicBezTo>
                  <a:pt x="19852" y="15259"/>
                  <a:pt x="19977" y="15061"/>
                  <a:pt x="19852" y="15061"/>
                </a:cubicBezTo>
                <a:cubicBezTo>
                  <a:pt x="19852" y="14862"/>
                  <a:pt x="19727" y="14664"/>
                  <a:pt x="19727" y="14664"/>
                </a:cubicBezTo>
                <a:cubicBezTo>
                  <a:pt x="19727" y="14664"/>
                  <a:pt x="19602" y="14862"/>
                  <a:pt x="19477" y="14664"/>
                </a:cubicBezTo>
                <a:cubicBezTo>
                  <a:pt x="19477" y="14664"/>
                  <a:pt x="19477" y="14664"/>
                  <a:pt x="19477" y="14466"/>
                </a:cubicBezTo>
                <a:cubicBezTo>
                  <a:pt x="19477" y="14466"/>
                  <a:pt x="19477" y="14070"/>
                  <a:pt x="19477" y="14070"/>
                </a:cubicBezTo>
                <a:cubicBezTo>
                  <a:pt x="19353" y="14070"/>
                  <a:pt x="19353" y="14070"/>
                  <a:pt x="19353" y="14070"/>
                </a:cubicBezTo>
                <a:cubicBezTo>
                  <a:pt x="19477" y="13673"/>
                  <a:pt x="19477" y="13673"/>
                  <a:pt x="19477" y="13673"/>
                </a:cubicBezTo>
                <a:cubicBezTo>
                  <a:pt x="19477" y="13475"/>
                  <a:pt x="19477" y="13475"/>
                  <a:pt x="19477" y="13475"/>
                </a:cubicBezTo>
                <a:cubicBezTo>
                  <a:pt x="19477" y="13475"/>
                  <a:pt x="19477" y="13277"/>
                  <a:pt x="19602" y="13277"/>
                </a:cubicBezTo>
                <a:cubicBezTo>
                  <a:pt x="19602" y="13079"/>
                  <a:pt x="19602" y="13079"/>
                  <a:pt x="19602" y="12881"/>
                </a:cubicBezTo>
                <a:cubicBezTo>
                  <a:pt x="19727" y="12881"/>
                  <a:pt x="19727" y="12683"/>
                  <a:pt x="19727" y="12683"/>
                </a:cubicBezTo>
                <a:cubicBezTo>
                  <a:pt x="19852" y="12683"/>
                  <a:pt x="19977" y="12683"/>
                  <a:pt x="20102" y="12683"/>
                </a:cubicBezTo>
                <a:cubicBezTo>
                  <a:pt x="20102" y="12683"/>
                  <a:pt x="20102" y="12484"/>
                  <a:pt x="20227" y="12484"/>
                </a:cubicBezTo>
                <a:cubicBezTo>
                  <a:pt x="20227" y="12484"/>
                  <a:pt x="20351" y="12683"/>
                  <a:pt x="20351" y="12683"/>
                </a:cubicBezTo>
                <a:cubicBezTo>
                  <a:pt x="20351" y="12683"/>
                  <a:pt x="20351" y="12683"/>
                  <a:pt x="20351" y="12881"/>
                </a:cubicBezTo>
                <a:cubicBezTo>
                  <a:pt x="20351" y="12881"/>
                  <a:pt x="20726" y="13277"/>
                  <a:pt x="20726" y="13277"/>
                </a:cubicBezTo>
                <a:cubicBezTo>
                  <a:pt x="20726" y="13277"/>
                  <a:pt x="20726" y="13277"/>
                  <a:pt x="20851" y="13277"/>
                </a:cubicBezTo>
                <a:cubicBezTo>
                  <a:pt x="20851" y="13277"/>
                  <a:pt x="20726" y="13277"/>
                  <a:pt x="20851" y="13277"/>
                </a:cubicBezTo>
                <a:cubicBezTo>
                  <a:pt x="20851" y="13475"/>
                  <a:pt x="21225" y="13277"/>
                  <a:pt x="21225" y="13277"/>
                </a:cubicBezTo>
                <a:cubicBezTo>
                  <a:pt x="21350" y="13277"/>
                  <a:pt x="21350" y="13277"/>
                  <a:pt x="21350" y="13277"/>
                </a:cubicBezTo>
                <a:cubicBezTo>
                  <a:pt x="21350" y="13277"/>
                  <a:pt x="21350" y="13277"/>
                  <a:pt x="21350" y="13079"/>
                </a:cubicBezTo>
                <a:cubicBezTo>
                  <a:pt x="21475" y="13079"/>
                  <a:pt x="21475" y="12881"/>
                  <a:pt x="21475" y="12683"/>
                </a:cubicBezTo>
                <a:cubicBezTo>
                  <a:pt x="21475" y="12683"/>
                  <a:pt x="21600" y="12683"/>
                  <a:pt x="21475" y="12484"/>
                </a:cubicBezTo>
                <a:cubicBezTo>
                  <a:pt x="21225" y="12286"/>
                  <a:pt x="21101" y="12286"/>
                  <a:pt x="21101" y="12286"/>
                </a:cubicBezTo>
                <a:cubicBezTo>
                  <a:pt x="21101" y="12286"/>
                  <a:pt x="20851" y="11890"/>
                  <a:pt x="20976" y="11890"/>
                </a:cubicBezTo>
                <a:cubicBezTo>
                  <a:pt x="21101" y="11692"/>
                  <a:pt x="21225" y="11494"/>
                  <a:pt x="21225" y="11494"/>
                </a:cubicBezTo>
                <a:cubicBezTo>
                  <a:pt x="21101" y="11097"/>
                  <a:pt x="21101" y="11097"/>
                  <a:pt x="21101" y="11097"/>
                </a:cubicBezTo>
                <a:cubicBezTo>
                  <a:pt x="21225" y="10899"/>
                  <a:pt x="21225" y="10899"/>
                  <a:pt x="21225" y="10899"/>
                </a:cubicBezTo>
                <a:cubicBezTo>
                  <a:pt x="21101" y="10503"/>
                  <a:pt x="21101" y="10503"/>
                  <a:pt x="21101" y="10503"/>
                </a:cubicBezTo>
                <a:cubicBezTo>
                  <a:pt x="21101" y="10503"/>
                  <a:pt x="21225" y="10305"/>
                  <a:pt x="21225" y="10305"/>
                </a:cubicBezTo>
                <a:cubicBezTo>
                  <a:pt x="21225" y="10106"/>
                  <a:pt x="21350" y="9512"/>
                  <a:pt x="21350" y="9512"/>
                </a:cubicBezTo>
                <a:cubicBezTo>
                  <a:pt x="21350" y="9512"/>
                  <a:pt x="21350" y="9314"/>
                  <a:pt x="21350" y="9116"/>
                </a:cubicBezTo>
                <a:cubicBezTo>
                  <a:pt x="21350" y="9116"/>
                  <a:pt x="21225" y="8917"/>
                  <a:pt x="21225" y="8917"/>
                </a:cubicBezTo>
                <a:cubicBezTo>
                  <a:pt x="21101" y="8719"/>
                  <a:pt x="21101" y="8719"/>
                  <a:pt x="21101" y="8719"/>
                </a:cubicBezTo>
                <a:cubicBezTo>
                  <a:pt x="21101" y="8719"/>
                  <a:pt x="20976" y="8323"/>
                  <a:pt x="20976" y="8323"/>
                </a:cubicBezTo>
                <a:cubicBezTo>
                  <a:pt x="20851" y="8521"/>
                  <a:pt x="20726" y="8521"/>
                  <a:pt x="20726" y="8521"/>
                </a:cubicBezTo>
                <a:cubicBezTo>
                  <a:pt x="20726" y="8521"/>
                  <a:pt x="20726" y="8917"/>
                  <a:pt x="20726" y="8917"/>
                </a:cubicBezTo>
                <a:cubicBezTo>
                  <a:pt x="20601" y="9116"/>
                  <a:pt x="20476" y="9116"/>
                  <a:pt x="20476" y="9116"/>
                </a:cubicBezTo>
                <a:cubicBezTo>
                  <a:pt x="20476" y="9116"/>
                  <a:pt x="20476" y="9116"/>
                  <a:pt x="20476" y="9116"/>
                </a:cubicBezTo>
                <a:cubicBezTo>
                  <a:pt x="20351" y="9116"/>
                  <a:pt x="20351" y="9116"/>
                  <a:pt x="20351" y="9116"/>
                </a:cubicBezTo>
                <a:cubicBezTo>
                  <a:pt x="20227" y="9512"/>
                  <a:pt x="20227" y="9512"/>
                  <a:pt x="20227" y="9512"/>
                </a:cubicBezTo>
                <a:cubicBezTo>
                  <a:pt x="20102" y="9710"/>
                  <a:pt x="20102" y="9710"/>
                  <a:pt x="20102" y="9710"/>
                </a:cubicBezTo>
                <a:cubicBezTo>
                  <a:pt x="20102" y="9710"/>
                  <a:pt x="19852" y="9908"/>
                  <a:pt x="19727" y="9908"/>
                </a:cubicBezTo>
                <a:cubicBezTo>
                  <a:pt x="19727" y="9908"/>
                  <a:pt x="19477" y="9908"/>
                  <a:pt x="19477" y="9908"/>
                </a:cubicBezTo>
                <a:cubicBezTo>
                  <a:pt x="19353" y="9710"/>
                  <a:pt x="19353" y="9710"/>
                  <a:pt x="19353" y="9710"/>
                </a:cubicBezTo>
                <a:cubicBezTo>
                  <a:pt x="18978" y="9512"/>
                  <a:pt x="18978" y="9512"/>
                  <a:pt x="18978" y="9512"/>
                </a:cubicBezTo>
                <a:cubicBezTo>
                  <a:pt x="18978" y="9512"/>
                  <a:pt x="18978" y="9512"/>
                  <a:pt x="18978" y="9512"/>
                </a:cubicBezTo>
                <a:cubicBezTo>
                  <a:pt x="18728" y="9314"/>
                  <a:pt x="18728" y="9314"/>
                  <a:pt x="18728" y="9314"/>
                </a:cubicBezTo>
                <a:cubicBezTo>
                  <a:pt x="18603" y="9116"/>
                  <a:pt x="18603" y="9116"/>
                  <a:pt x="18603" y="9116"/>
                </a:cubicBezTo>
                <a:cubicBezTo>
                  <a:pt x="18603" y="8719"/>
                  <a:pt x="18603" y="8719"/>
                  <a:pt x="18603" y="8719"/>
                </a:cubicBezTo>
                <a:cubicBezTo>
                  <a:pt x="18354" y="8323"/>
                  <a:pt x="18354" y="8323"/>
                  <a:pt x="18354" y="8323"/>
                </a:cubicBezTo>
                <a:cubicBezTo>
                  <a:pt x="17854" y="8125"/>
                  <a:pt x="17854" y="8125"/>
                  <a:pt x="17854" y="8125"/>
                </a:cubicBezTo>
                <a:cubicBezTo>
                  <a:pt x="17480" y="7927"/>
                  <a:pt x="17480" y="7927"/>
                  <a:pt x="17480" y="7927"/>
                </a:cubicBezTo>
                <a:cubicBezTo>
                  <a:pt x="17230" y="7927"/>
                  <a:pt x="17230" y="7927"/>
                  <a:pt x="17230" y="7927"/>
                </a:cubicBezTo>
                <a:cubicBezTo>
                  <a:pt x="17230" y="7927"/>
                  <a:pt x="16731" y="7927"/>
                  <a:pt x="16731" y="7927"/>
                </a:cubicBezTo>
                <a:cubicBezTo>
                  <a:pt x="16731" y="7927"/>
                  <a:pt x="16606" y="7927"/>
                  <a:pt x="16606" y="7927"/>
                </a:cubicBezTo>
                <a:cubicBezTo>
                  <a:pt x="16606" y="7927"/>
                  <a:pt x="16606" y="7927"/>
                  <a:pt x="16606" y="7927"/>
                </a:cubicBezTo>
                <a:cubicBezTo>
                  <a:pt x="16606" y="7927"/>
                  <a:pt x="16606" y="7927"/>
                  <a:pt x="16606" y="7927"/>
                </a:cubicBezTo>
                <a:cubicBezTo>
                  <a:pt x="16606" y="7927"/>
                  <a:pt x="16606" y="7927"/>
                  <a:pt x="16606" y="7927"/>
                </a:cubicBezTo>
                <a:cubicBezTo>
                  <a:pt x="16606" y="7927"/>
                  <a:pt x="16606" y="7927"/>
                  <a:pt x="16606" y="7927"/>
                </a:cubicBezTo>
                <a:cubicBezTo>
                  <a:pt x="16606" y="7927"/>
                  <a:pt x="16606" y="7927"/>
                  <a:pt x="16606" y="7927"/>
                </a:cubicBezTo>
                <a:cubicBezTo>
                  <a:pt x="16481" y="7927"/>
                  <a:pt x="16481" y="7927"/>
                  <a:pt x="16481" y="7927"/>
                </a:cubicBezTo>
                <a:cubicBezTo>
                  <a:pt x="16606" y="7530"/>
                  <a:pt x="16606" y="7530"/>
                  <a:pt x="16606" y="7530"/>
                </a:cubicBezTo>
                <a:cubicBezTo>
                  <a:pt x="16731" y="7530"/>
                  <a:pt x="16731" y="7530"/>
                  <a:pt x="16731" y="7530"/>
                </a:cubicBezTo>
                <a:cubicBezTo>
                  <a:pt x="16731" y="7332"/>
                  <a:pt x="16731" y="7332"/>
                  <a:pt x="16731" y="7332"/>
                </a:cubicBezTo>
                <a:cubicBezTo>
                  <a:pt x="16731" y="7332"/>
                  <a:pt x="16606" y="7134"/>
                  <a:pt x="16606" y="7134"/>
                </a:cubicBezTo>
                <a:cubicBezTo>
                  <a:pt x="16606" y="7134"/>
                  <a:pt x="16606" y="6936"/>
                  <a:pt x="16606" y="6936"/>
                </a:cubicBezTo>
                <a:cubicBezTo>
                  <a:pt x="16606" y="6936"/>
                  <a:pt x="16606" y="6936"/>
                  <a:pt x="16606" y="6936"/>
                </a:cubicBezTo>
                <a:cubicBezTo>
                  <a:pt x="16606" y="6936"/>
                  <a:pt x="16606" y="6738"/>
                  <a:pt x="16606" y="6738"/>
                </a:cubicBezTo>
                <a:cubicBezTo>
                  <a:pt x="16606" y="6738"/>
                  <a:pt x="16606" y="6738"/>
                  <a:pt x="16606" y="6738"/>
                </a:cubicBezTo>
                <a:cubicBezTo>
                  <a:pt x="16606" y="6539"/>
                  <a:pt x="16606" y="6539"/>
                  <a:pt x="16606" y="6539"/>
                </a:cubicBezTo>
                <a:cubicBezTo>
                  <a:pt x="16731" y="5945"/>
                  <a:pt x="16731" y="5945"/>
                  <a:pt x="16731" y="5945"/>
                </a:cubicBezTo>
                <a:cubicBezTo>
                  <a:pt x="16980" y="5549"/>
                  <a:pt x="16980" y="5549"/>
                  <a:pt x="16980" y="5549"/>
                </a:cubicBezTo>
                <a:cubicBezTo>
                  <a:pt x="16980" y="5549"/>
                  <a:pt x="16980" y="5152"/>
                  <a:pt x="17105" y="5152"/>
                </a:cubicBezTo>
                <a:cubicBezTo>
                  <a:pt x="17105" y="4954"/>
                  <a:pt x="17105" y="4756"/>
                  <a:pt x="17105" y="4756"/>
                </a:cubicBezTo>
                <a:cubicBezTo>
                  <a:pt x="17355" y="4558"/>
                  <a:pt x="17355" y="4558"/>
                  <a:pt x="17355" y="4558"/>
                </a:cubicBezTo>
                <a:cubicBezTo>
                  <a:pt x="17355" y="4558"/>
                  <a:pt x="17480" y="4360"/>
                  <a:pt x="17480" y="4360"/>
                </a:cubicBezTo>
                <a:cubicBezTo>
                  <a:pt x="17480" y="4161"/>
                  <a:pt x="17355" y="3963"/>
                  <a:pt x="17355" y="3963"/>
                </a:cubicBezTo>
                <a:cubicBezTo>
                  <a:pt x="17355" y="3765"/>
                  <a:pt x="17480" y="3567"/>
                  <a:pt x="17480" y="3567"/>
                </a:cubicBezTo>
                <a:cubicBezTo>
                  <a:pt x="17355" y="3567"/>
                  <a:pt x="17355" y="3369"/>
                  <a:pt x="17230" y="3369"/>
                </a:cubicBezTo>
                <a:cubicBezTo>
                  <a:pt x="17230" y="3369"/>
                  <a:pt x="17105" y="3369"/>
                  <a:pt x="17105" y="3171"/>
                </a:cubicBezTo>
                <a:cubicBezTo>
                  <a:pt x="17105" y="3171"/>
                  <a:pt x="16980" y="2972"/>
                  <a:pt x="16980" y="2972"/>
                </a:cubicBezTo>
                <a:cubicBezTo>
                  <a:pt x="16980" y="2972"/>
                  <a:pt x="16980" y="2576"/>
                  <a:pt x="16855" y="2576"/>
                </a:cubicBezTo>
                <a:cubicBezTo>
                  <a:pt x="16855" y="2576"/>
                  <a:pt x="16731" y="2576"/>
                  <a:pt x="16606" y="2378"/>
                </a:cubicBezTo>
                <a:cubicBezTo>
                  <a:pt x="16481" y="2378"/>
                  <a:pt x="16356" y="2180"/>
                  <a:pt x="16356" y="2180"/>
                </a:cubicBezTo>
                <a:cubicBezTo>
                  <a:pt x="16231" y="2180"/>
                  <a:pt x="15982" y="1783"/>
                  <a:pt x="15982" y="1783"/>
                </a:cubicBezTo>
                <a:cubicBezTo>
                  <a:pt x="15982" y="1783"/>
                  <a:pt x="15982" y="1783"/>
                  <a:pt x="15857" y="1783"/>
                </a:cubicBezTo>
                <a:cubicBezTo>
                  <a:pt x="15857" y="1783"/>
                  <a:pt x="15732" y="1585"/>
                  <a:pt x="15732" y="1585"/>
                </a:cubicBezTo>
                <a:cubicBezTo>
                  <a:pt x="15607" y="1585"/>
                  <a:pt x="15607" y="1585"/>
                  <a:pt x="15607" y="1585"/>
                </a:cubicBezTo>
                <a:cubicBezTo>
                  <a:pt x="15607" y="1585"/>
                  <a:pt x="15607" y="1585"/>
                  <a:pt x="15607" y="1585"/>
                </a:cubicBezTo>
                <a:cubicBezTo>
                  <a:pt x="15482" y="1585"/>
                  <a:pt x="15482" y="1585"/>
                  <a:pt x="15357" y="1387"/>
                </a:cubicBezTo>
                <a:cubicBezTo>
                  <a:pt x="15108" y="1387"/>
                  <a:pt x="15232" y="1387"/>
                  <a:pt x="14983" y="1387"/>
                </a:cubicBezTo>
                <a:cubicBezTo>
                  <a:pt x="14858" y="1387"/>
                  <a:pt x="14733" y="1387"/>
                  <a:pt x="14733" y="1387"/>
                </a:cubicBezTo>
                <a:cubicBezTo>
                  <a:pt x="14733" y="1387"/>
                  <a:pt x="14608" y="1189"/>
                  <a:pt x="14358" y="1189"/>
                </a:cubicBezTo>
                <a:cubicBezTo>
                  <a:pt x="14234" y="1387"/>
                  <a:pt x="13984" y="1585"/>
                  <a:pt x="13859" y="1585"/>
                </a:cubicBezTo>
                <a:cubicBezTo>
                  <a:pt x="13859" y="1585"/>
                  <a:pt x="13734" y="1387"/>
                  <a:pt x="13734" y="1387"/>
                </a:cubicBezTo>
                <a:cubicBezTo>
                  <a:pt x="13734" y="1387"/>
                  <a:pt x="13734" y="1189"/>
                  <a:pt x="13734" y="1189"/>
                </a:cubicBezTo>
                <a:cubicBezTo>
                  <a:pt x="13734" y="1189"/>
                  <a:pt x="13609" y="991"/>
                  <a:pt x="13484" y="793"/>
                </a:cubicBezTo>
                <a:cubicBezTo>
                  <a:pt x="13484" y="793"/>
                  <a:pt x="13360" y="793"/>
                  <a:pt x="13360" y="793"/>
                </a:cubicBezTo>
                <a:cubicBezTo>
                  <a:pt x="13360" y="793"/>
                  <a:pt x="13360" y="793"/>
                  <a:pt x="13360" y="991"/>
                </a:cubicBezTo>
                <a:cubicBezTo>
                  <a:pt x="13360" y="1189"/>
                  <a:pt x="13609" y="1189"/>
                  <a:pt x="13360" y="1189"/>
                </a:cubicBezTo>
                <a:cubicBezTo>
                  <a:pt x="13235" y="991"/>
                  <a:pt x="13110" y="991"/>
                  <a:pt x="13110" y="991"/>
                </a:cubicBezTo>
                <a:cubicBezTo>
                  <a:pt x="12735" y="1189"/>
                  <a:pt x="12735" y="1189"/>
                  <a:pt x="12735" y="1189"/>
                </a:cubicBezTo>
                <a:cubicBezTo>
                  <a:pt x="12860" y="991"/>
                  <a:pt x="12860" y="991"/>
                  <a:pt x="12860" y="991"/>
                </a:cubicBezTo>
                <a:cubicBezTo>
                  <a:pt x="12860" y="991"/>
                  <a:pt x="12985" y="991"/>
                  <a:pt x="12985" y="991"/>
                </a:cubicBezTo>
                <a:cubicBezTo>
                  <a:pt x="12985" y="793"/>
                  <a:pt x="12985" y="793"/>
                  <a:pt x="12985" y="793"/>
                </a:cubicBezTo>
                <a:cubicBezTo>
                  <a:pt x="12985" y="793"/>
                  <a:pt x="12985" y="594"/>
                  <a:pt x="12985" y="594"/>
                </a:cubicBezTo>
                <a:cubicBezTo>
                  <a:pt x="13110" y="594"/>
                  <a:pt x="13235" y="396"/>
                  <a:pt x="13110" y="396"/>
                </a:cubicBezTo>
                <a:cubicBezTo>
                  <a:pt x="12985" y="396"/>
                  <a:pt x="12860" y="396"/>
                  <a:pt x="12860" y="396"/>
                </a:cubicBezTo>
                <a:cubicBezTo>
                  <a:pt x="12860" y="198"/>
                  <a:pt x="12860" y="198"/>
                  <a:pt x="12860" y="198"/>
                </a:cubicBezTo>
                <a:cubicBezTo>
                  <a:pt x="12860" y="198"/>
                  <a:pt x="12735" y="0"/>
                  <a:pt x="12735" y="0"/>
                </a:cubicBezTo>
                <a:cubicBezTo>
                  <a:pt x="12735" y="198"/>
                  <a:pt x="12735" y="396"/>
                  <a:pt x="12735" y="396"/>
                </a:cubicBezTo>
                <a:cubicBezTo>
                  <a:pt x="12610" y="396"/>
                  <a:pt x="12610" y="396"/>
                  <a:pt x="12610" y="198"/>
                </a:cubicBezTo>
                <a:cubicBezTo>
                  <a:pt x="12610" y="0"/>
                  <a:pt x="12610" y="0"/>
                  <a:pt x="12610" y="0"/>
                </a:cubicBezTo>
                <a:cubicBezTo>
                  <a:pt x="12486" y="0"/>
                  <a:pt x="12361" y="0"/>
                  <a:pt x="12361" y="0"/>
                </a:cubicBezTo>
                <a:cubicBezTo>
                  <a:pt x="12361" y="0"/>
                  <a:pt x="12486" y="198"/>
                  <a:pt x="12236" y="198"/>
                </a:cubicBezTo>
                <a:cubicBezTo>
                  <a:pt x="12111" y="198"/>
                  <a:pt x="11986" y="396"/>
                  <a:pt x="11861" y="396"/>
                </a:cubicBezTo>
                <a:cubicBezTo>
                  <a:pt x="11736" y="594"/>
                  <a:pt x="11736" y="793"/>
                  <a:pt x="11736" y="793"/>
                </a:cubicBezTo>
                <a:cubicBezTo>
                  <a:pt x="11736" y="991"/>
                  <a:pt x="11487" y="991"/>
                  <a:pt x="11487" y="1189"/>
                </a:cubicBezTo>
                <a:cubicBezTo>
                  <a:pt x="11612" y="1189"/>
                  <a:pt x="11487" y="1189"/>
                  <a:pt x="11736" y="1387"/>
                </a:cubicBezTo>
                <a:cubicBezTo>
                  <a:pt x="11861" y="1387"/>
                  <a:pt x="11861" y="1387"/>
                  <a:pt x="11986" y="1387"/>
                </a:cubicBezTo>
                <a:cubicBezTo>
                  <a:pt x="12111" y="1585"/>
                  <a:pt x="12236" y="1387"/>
                  <a:pt x="12236" y="1387"/>
                </a:cubicBezTo>
                <a:cubicBezTo>
                  <a:pt x="12236" y="1387"/>
                  <a:pt x="12236" y="1387"/>
                  <a:pt x="12361" y="1585"/>
                </a:cubicBezTo>
                <a:cubicBezTo>
                  <a:pt x="12361" y="1585"/>
                  <a:pt x="12486" y="1387"/>
                  <a:pt x="12486" y="1585"/>
                </a:cubicBezTo>
                <a:cubicBezTo>
                  <a:pt x="12486" y="1783"/>
                  <a:pt x="12610" y="1982"/>
                  <a:pt x="12486" y="1982"/>
                </a:cubicBezTo>
                <a:cubicBezTo>
                  <a:pt x="12361" y="1982"/>
                  <a:pt x="12236" y="2180"/>
                  <a:pt x="12236" y="1982"/>
                </a:cubicBezTo>
                <a:cubicBezTo>
                  <a:pt x="12236" y="1982"/>
                  <a:pt x="12236" y="1783"/>
                  <a:pt x="12111" y="1783"/>
                </a:cubicBezTo>
                <a:cubicBezTo>
                  <a:pt x="12111" y="1783"/>
                  <a:pt x="11986" y="1783"/>
                  <a:pt x="11986" y="1783"/>
                </a:cubicBezTo>
                <a:cubicBezTo>
                  <a:pt x="11861" y="2180"/>
                  <a:pt x="11861" y="2180"/>
                  <a:pt x="11861" y="2180"/>
                </a:cubicBezTo>
                <a:cubicBezTo>
                  <a:pt x="11861" y="2180"/>
                  <a:pt x="11861" y="2378"/>
                  <a:pt x="11736" y="2378"/>
                </a:cubicBezTo>
                <a:cubicBezTo>
                  <a:pt x="11612" y="2378"/>
                  <a:pt x="11736" y="2378"/>
                  <a:pt x="11487" y="2378"/>
                </a:cubicBezTo>
                <a:cubicBezTo>
                  <a:pt x="11237" y="2378"/>
                  <a:pt x="11237" y="2180"/>
                  <a:pt x="11112" y="2180"/>
                </a:cubicBezTo>
                <a:cubicBezTo>
                  <a:pt x="11112" y="2180"/>
                  <a:pt x="11112" y="2180"/>
                  <a:pt x="10987" y="2180"/>
                </a:cubicBezTo>
                <a:cubicBezTo>
                  <a:pt x="10987" y="2180"/>
                  <a:pt x="10738" y="1783"/>
                  <a:pt x="10613" y="2180"/>
                </a:cubicBezTo>
                <a:cubicBezTo>
                  <a:pt x="10488" y="2378"/>
                  <a:pt x="10363" y="2576"/>
                  <a:pt x="10363" y="2576"/>
                </a:cubicBezTo>
                <a:cubicBezTo>
                  <a:pt x="9988" y="2576"/>
                  <a:pt x="9988" y="2576"/>
                  <a:pt x="9988" y="2576"/>
                </a:cubicBezTo>
                <a:cubicBezTo>
                  <a:pt x="9988" y="2576"/>
                  <a:pt x="9864" y="2576"/>
                  <a:pt x="9739" y="2576"/>
                </a:cubicBezTo>
                <a:cubicBezTo>
                  <a:pt x="9614" y="2576"/>
                  <a:pt x="9489" y="2576"/>
                  <a:pt x="9489" y="2576"/>
                </a:cubicBezTo>
                <a:cubicBezTo>
                  <a:pt x="9364" y="2774"/>
                  <a:pt x="9239" y="2180"/>
                  <a:pt x="9239" y="2180"/>
                </a:cubicBezTo>
                <a:cubicBezTo>
                  <a:pt x="9239" y="2180"/>
                  <a:pt x="9364" y="1783"/>
                  <a:pt x="8990" y="2180"/>
                </a:cubicBezTo>
                <a:cubicBezTo>
                  <a:pt x="8615" y="2576"/>
                  <a:pt x="8490" y="2576"/>
                  <a:pt x="8490" y="2576"/>
                </a:cubicBezTo>
                <a:cubicBezTo>
                  <a:pt x="8365" y="2576"/>
                  <a:pt x="8240" y="2774"/>
                  <a:pt x="8240" y="2774"/>
                </a:cubicBezTo>
                <a:cubicBezTo>
                  <a:pt x="8116" y="2576"/>
                  <a:pt x="8116" y="2576"/>
                  <a:pt x="8116" y="2576"/>
                </a:cubicBezTo>
                <a:cubicBezTo>
                  <a:pt x="8116" y="2576"/>
                  <a:pt x="8116" y="2576"/>
                  <a:pt x="8116" y="2576"/>
                </a:cubicBezTo>
                <a:cubicBezTo>
                  <a:pt x="8116" y="2576"/>
                  <a:pt x="8116" y="2576"/>
                  <a:pt x="8116" y="2576"/>
                </a:cubicBezTo>
                <a:cubicBezTo>
                  <a:pt x="8240" y="2576"/>
                  <a:pt x="8240" y="2378"/>
                  <a:pt x="8240" y="2378"/>
                </a:cubicBezTo>
                <a:cubicBezTo>
                  <a:pt x="8116" y="2180"/>
                  <a:pt x="8116" y="2180"/>
                  <a:pt x="8116" y="2180"/>
                </a:cubicBezTo>
                <a:cubicBezTo>
                  <a:pt x="7741" y="2378"/>
                  <a:pt x="7741" y="2378"/>
                  <a:pt x="7741" y="2378"/>
                </a:cubicBezTo>
                <a:cubicBezTo>
                  <a:pt x="7741" y="2378"/>
                  <a:pt x="7866" y="2378"/>
                  <a:pt x="7741" y="2378"/>
                </a:cubicBezTo>
                <a:cubicBezTo>
                  <a:pt x="7741" y="2378"/>
                  <a:pt x="7491" y="2378"/>
                  <a:pt x="7491" y="2378"/>
                </a:cubicBezTo>
                <a:cubicBezTo>
                  <a:pt x="7491" y="2774"/>
                  <a:pt x="7491" y="2774"/>
                  <a:pt x="7491" y="2774"/>
                </a:cubicBezTo>
                <a:cubicBezTo>
                  <a:pt x="7491" y="2774"/>
                  <a:pt x="7366" y="2774"/>
                  <a:pt x="7366" y="2774"/>
                </a:cubicBezTo>
                <a:cubicBezTo>
                  <a:pt x="7366" y="2774"/>
                  <a:pt x="7366" y="2972"/>
                  <a:pt x="7366" y="2972"/>
                </a:cubicBezTo>
                <a:cubicBezTo>
                  <a:pt x="7366" y="2972"/>
                  <a:pt x="7366" y="3171"/>
                  <a:pt x="7366" y="3171"/>
                </a:cubicBezTo>
                <a:cubicBezTo>
                  <a:pt x="7366" y="3171"/>
                  <a:pt x="7242" y="3171"/>
                  <a:pt x="7242" y="3171"/>
                </a:cubicBezTo>
                <a:cubicBezTo>
                  <a:pt x="7242" y="3171"/>
                  <a:pt x="7117" y="3171"/>
                  <a:pt x="7117" y="3171"/>
                </a:cubicBezTo>
                <a:cubicBezTo>
                  <a:pt x="7117" y="3171"/>
                  <a:pt x="6992" y="3567"/>
                  <a:pt x="6992" y="3567"/>
                </a:cubicBezTo>
                <a:cubicBezTo>
                  <a:pt x="6992" y="3567"/>
                  <a:pt x="6992" y="3765"/>
                  <a:pt x="6992" y="3765"/>
                </a:cubicBezTo>
                <a:cubicBezTo>
                  <a:pt x="6992" y="3765"/>
                  <a:pt x="6992" y="3765"/>
                  <a:pt x="6992" y="3963"/>
                </a:cubicBezTo>
                <a:cubicBezTo>
                  <a:pt x="6867" y="3963"/>
                  <a:pt x="6742" y="3963"/>
                  <a:pt x="6742" y="3963"/>
                </a:cubicBezTo>
                <a:cubicBezTo>
                  <a:pt x="6742" y="3963"/>
                  <a:pt x="6617" y="3963"/>
                  <a:pt x="6492" y="3963"/>
                </a:cubicBezTo>
                <a:cubicBezTo>
                  <a:pt x="6492" y="3963"/>
                  <a:pt x="6368" y="3963"/>
                  <a:pt x="6368" y="3963"/>
                </a:cubicBezTo>
                <a:cubicBezTo>
                  <a:pt x="6243" y="3963"/>
                  <a:pt x="6243" y="4161"/>
                  <a:pt x="6243" y="4161"/>
                </a:cubicBezTo>
                <a:cubicBezTo>
                  <a:pt x="6243" y="4161"/>
                  <a:pt x="5993" y="3963"/>
                  <a:pt x="5993" y="3963"/>
                </a:cubicBezTo>
                <a:cubicBezTo>
                  <a:pt x="5868" y="3963"/>
                  <a:pt x="5868" y="3765"/>
                  <a:pt x="5868" y="3567"/>
                </a:cubicBezTo>
                <a:cubicBezTo>
                  <a:pt x="5868" y="3567"/>
                  <a:pt x="5743" y="3171"/>
                  <a:pt x="5743" y="3171"/>
                </a:cubicBezTo>
                <a:cubicBezTo>
                  <a:pt x="5618" y="3369"/>
                  <a:pt x="5618" y="3369"/>
                  <a:pt x="5618" y="3369"/>
                </a:cubicBezTo>
                <a:cubicBezTo>
                  <a:pt x="5244" y="3369"/>
                  <a:pt x="5244" y="3369"/>
                  <a:pt x="5244" y="3369"/>
                </a:cubicBezTo>
                <a:cubicBezTo>
                  <a:pt x="4994" y="3171"/>
                  <a:pt x="4994" y="3171"/>
                  <a:pt x="4994" y="3171"/>
                </a:cubicBezTo>
                <a:cubicBezTo>
                  <a:pt x="4994" y="3567"/>
                  <a:pt x="4994" y="3567"/>
                  <a:pt x="4994" y="3567"/>
                </a:cubicBezTo>
                <a:cubicBezTo>
                  <a:pt x="4994" y="3567"/>
                  <a:pt x="5119" y="3765"/>
                  <a:pt x="5119" y="3765"/>
                </a:cubicBezTo>
                <a:cubicBezTo>
                  <a:pt x="5119" y="3765"/>
                  <a:pt x="4994" y="3765"/>
                  <a:pt x="4994" y="3765"/>
                </a:cubicBezTo>
                <a:cubicBezTo>
                  <a:pt x="4869" y="3963"/>
                  <a:pt x="4869" y="3963"/>
                  <a:pt x="4869" y="3963"/>
                </a:cubicBezTo>
                <a:cubicBezTo>
                  <a:pt x="4745" y="3963"/>
                  <a:pt x="4745" y="3963"/>
                  <a:pt x="4745" y="3963"/>
                </a:cubicBezTo>
                <a:cubicBezTo>
                  <a:pt x="4745" y="3963"/>
                  <a:pt x="4620" y="4360"/>
                  <a:pt x="4620" y="4360"/>
                </a:cubicBezTo>
                <a:cubicBezTo>
                  <a:pt x="4620" y="4558"/>
                  <a:pt x="4495" y="4558"/>
                  <a:pt x="4495" y="4558"/>
                </a:cubicBezTo>
                <a:cubicBezTo>
                  <a:pt x="4495" y="4558"/>
                  <a:pt x="4370" y="4558"/>
                  <a:pt x="4495" y="4756"/>
                </a:cubicBezTo>
                <a:cubicBezTo>
                  <a:pt x="4620" y="4756"/>
                  <a:pt x="4745" y="4756"/>
                  <a:pt x="4745" y="4756"/>
                </a:cubicBezTo>
                <a:cubicBezTo>
                  <a:pt x="4869" y="4756"/>
                  <a:pt x="4994" y="4756"/>
                  <a:pt x="4994" y="4756"/>
                </a:cubicBezTo>
                <a:cubicBezTo>
                  <a:pt x="4994" y="4756"/>
                  <a:pt x="5244" y="4558"/>
                  <a:pt x="5244" y="4558"/>
                </a:cubicBezTo>
                <a:cubicBezTo>
                  <a:pt x="5244" y="4756"/>
                  <a:pt x="5244" y="4756"/>
                  <a:pt x="5244" y="4756"/>
                </a:cubicBezTo>
                <a:cubicBezTo>
                  <a:pt x="5244" y="5152"/>
                  <a:pt x="5244" y="5152"/>
                  <a:pt x="5244" y="5152"/>
                </a:cubicBezTo>
                <a:cubicBezTo>
                  <a:pt x="5119" y="5152"/>
                  <a:pt x="5119" y="5152"/>
                  <a:pt x="5119" y="5152"/>
                </a:cubicBezTo>
                <a:cubicBezTo>
                  <a:pt x="5119" y="5152"/>
                  <a:pt x="5119" y="5350"/>
                  <a:pt x="5119" y="5350"/>
                </a:cubicBezTo>
                <a:cubicBezTo>
                  <a:pt x="4994" y="5549"/>
                  <a:pt x="4869" y="5549"/>
                  <a:pt x="4869" y="5549"/>
                </a:cubicBezTo>
                <a:cubicBezTo>
                  <a:pt x="4745" y="5747"/>
                  <a:pt x="4745" y="5747"/>
                  <a:pt x="4745" y="5945"/>
                </a:cubicBezTo>
                <a:cubicBezTo>
                  <a:pt x="4745" y="6143"/>
                  <a:pt x="4620" y="6539"/>
                  <a:pt x="4620" y="6539"/>
                </a:cubicBezTo>
                <a:cubicBezTo>
                  <a:pt x="4370" y="6738"/>
                  <a:pt x="4370" y="6738"/>
                  <a:pt x="4370" y="6738"/>
                </a:cubicBezTo>
                <a:cubicBezTo>
                  <a:pt x="4120" y="7134"/>
                  <a:pt x="4120" y="7134"/>
                  <a:pt x="4120" y="7134"/>
                </a:cubicBezTo>
                <a:cubicBezTo>
                  <a:pt x="3995" y="7134"/>
                  <a:pt x="3995" y="7134"/>
                  <a:pt x="3995" y="7134"/>
                </a:cubicBezTo>
                <a:cubicBezTo>
                  <a:pt x="3871" y="7332"/>
                  <a:pt x="3871" y="7332"/>
                  <a:pt x="3871" y="7332"/>
                </a:cubicBezTo>
                <a:cubicBezTo>
                  <a:pt x="3871" y="7530"/>
                  <a:pt x="3871" y="7530"/>
                  <a:pt x="3871" y="7530"/>
                </a:cubicBezTo>
                <a:cubicBezTo>
                  <a:pt x="3621" y="7728"/>
                  <a:pt x="3621" y="7728"/>
                  <a:pt x="3621" y="7728"/>
                </a:cubicBezTo>
                <a:cubicBezTo>
                  <a:pt x="3621" y="8125"/>
                  <a:pt x="3621" y="8125"/>
                  <a:pt x="3621" y="8125"/>
                </a:cubicBezTo>
                <a:cubicBezTo>
                  <a:pt x="3496" y="8323"/>
                  <a:pt x="3496" y="8323"/>
                  <a:pt x="3496" y="8323"/>
                </a:cubicBezTo>
                <a:cubicBezTo>
                  <a:pt x="3371" y="8323"/>
                  <a:pt x="3371" y="8323"/>
                  <a:pt x="3371" y="8323"/>
                </a:cubicBezTo>
                <a:cubicBezTo>
                  <a:pt x="3246" y="8719"/>
                  <a:pt x="3246" y="8719"/>
                  <a:pt x="3246" y="8719"/>
                </a:cubicBezTo>
                <a:cubicBezTo>
                  <a:pt x="3246" y="8719"/>
                  <a:pt x="3121" y="8917"/>
                  <a:pt x="3121" y="8917"/>
                </a:cubicBezTo>
                <a:cubicBezTo>
                  <a:pt x="2997" y="8917"/>
                  <a:pt x="2872" y="9116"/>
                  <a:pt x="2872" y="9116"/>
                </a:cubicBezTo>
                <a:cubicBezTo>
                  <a:pt x="2622" y="9116"/>
                  <a:pt x="2622" y="9116"/>
                  <a:pt x="2622" y="9116"/>
                </a:cubicBezTo>
                <a:cubicBezTo>
                  <a:pt x="2622" y="9116"/>
                  <a:pt x="2497" y="9116"/>
                  <a:pt x="2372" y="9314"/>
                </a:cubicBezTo>
                <a:cubicBezTo>
                  <a:pt x="2372" y="9512"/>
                  <a:pt x="2372" y="9512"/>
                  <a:pt x="2372" y="9512"/>
                </a:cubicBezTo>
                <a:cubicBezTo>
                  <a:pt x="2372" y="9710"/>
                  <a:pt x="2497" y="9908"/>
                  <a:pt x="2497" y="9908"/>
                </a:cubicBezTo>
                <a:cubicBezTo>
                  <a:pt x="2497" y="10305"/>
                  <a:pt x="2497" y="10305"/>
                  <a:pt x="2497" y="10305"/>
                </a:cubicBezTo>
                <a:cubicBezTo>
                  <a:pt x="2497" y="10305"/>
                  <a:pt x="2372" y="10305"/>
                  <a:pt x="2372" y="10503"/>
                </a:cubicBezTo>
                <a:cubicBezTo>
                  <a:pt x="2372" y="10503"/>
                  <a:pt x="2372" y="10701"/>
                  <a:pt x="2372" y="10701"/>
                </a:cubicBezTo>
                <a:cubicBezTo>
                  <a:pt x="2372" y="10701"/>
                  <a:pt x="2372" y="10899"/>
                  <a:pt x="2372" y="10899"/>
                </a:cubicBezTo>
                <a:cubicBezTo>
                  <a:pt x="2372" y="10899"/>
                  <a:pt x="2372" y="11097"/>
                  <a:pt x="2372" y="11097"/>
                </a:cubicBezTo>
                <a:cubicBezTo>
                  <a:pt x="2372" y="11097"/>
                  <a:pt x="2372" y="11295"/>
                  <a:pt x="2247" y="11494"/>
                </a:cubicBezTo>
                <a:cubicBezTo>
                  <a:pt x="2247" y="11494"/>
                  <a:pt x="2123" y="11692"/>
                  <a:pt x="2123" y="11692"/>
                </a:cubicBezTo>
                <a:cubicBezTo>
                  <a:pt x="2123" y="11692"/>
                  <a:pt x="1873" y="11692"/>
                  <a:pt x="1873" y="11692"/>
                </a:cubicBezTo>
                <a:cubicBezTo>
                  <a:pt x="1873" y="11890"/>
                  <a:pt x="1623" y="11890"/>
                  <a:pt x="1623" y="11890"/>
                </a:cubicBezTo>
                <a:cubicBezTo>
                  <a:pt x="1373" y="12286"/>
                  <a:pt x="1373" y="12286"/>
                  <a:pt x="1373" y="12286"/>
                </a:cubicBezTo>
                <a:cubicBezTo>
                  <a:pt x="874" y="13079"/>
                  <a:pt x="874" y="13079"/>
                  <a:pt x="874" y="13079"/>
                </a:cubicBezTo>
                <a:cubicBezTo>
                  <a:pt x="874" y="13079"/>
                  <a:pt x="874" y="13277"/>
                  <a:pt x="874" y="13277"/>
                </a:cubicBezTo>
                <a:cubicBezTo>
                  <a:pt x="874" y="13277"/>
                  <a:pt x="874" y="13673"/>
                  <a:pt x="874" y="13673"/>
                </a:cubicBezTo>
                <a:cubicBezTo>
                  <a:pt x="874" y="13872"/>
                  <a:pt x="749" y="14070"/>
                  <a:pt x="749" y="14070"/>
                </a:cubicBezTo>
                <a:cubicBezTo>
                  <a:pt x="624" y="14268"/>
                  <a:pt x="624" y="14268"/>
                  <a:pt x="624" y="14268"/>
                </a:cubicBezTo>
                <a:cubicBezTo>
                  <a:pt x="624" y="14664"/>
                  <a:pt x="624" y="14664"/>
                  <a:pt x="624" y="14664"/>
                </a:cubicBezTo>
                <a:cubicBezTo>
                  <a:pt x="624" y="14862"/>
                  <a:pt x="624" y="14862"/>
                  <a:pt x="624" y="14862"/>
                </a:cubicBezTo>
                <a:cubicBezTo>
                  <a:pt x="749" y="15061"/>
                  <a:pt x="749" y="15061"/>
                  <a:pt x="749" y="15061"/>
                </a:cubicBezTo>
                <a:cubicBezTo>
                  <a:pt x="874" y="15259"/>
                  <a:pt x="874" y="15259"/>
                  <a:pt x="874" y="15259"/>
                </a:cubicBezTo>
                <a:cubicBezTo>
                  <a:pt x="874" y="15853"/>
                  <a:pt x="874" y="15853"/>
                  <a:pt x="874" y="15853"/>
                </a:cubicBezTo>
                <a:cubicBezTo>
                  <a:pt x="749" y="16250"/>
                  <a:pt x="749" y="16250"/>
                  <a:pt x="749" y="16250"/>
                </a:cubicBezTo>
                <a:cubicBezTo>
                  <a:pt x="749" y="16646"/>
                  <a:pt x="749" y="16646"/>
                  <a:pt x="749" y="16646"/>
                </a:cubicBezTo>
                <a:cubicBezTo>
                  <a:pt x="499" y="16646"/>
                  <a:pt x="499" y="16646"/>
                  <a:pt x="499" y="16646"/>
                </a:cubicBezTo>
                <a:cubicBezTo>
                  <a:pt x="499" y="16646"/>
                  <a:pt x="375" y="16844"/>
                  <a:pt x="250" y="16844"/>
                </a:cubicBezTo>
                <a:cubicBezTo>
                  <a:pt x="250" y="16844"/>
                  <a:pt x="125" y="17042"/>
                  <a:pt x="125" y="17042"/>
                </a:cubicBezTo>
                <a:cubicBezTo>
                  <a:pt x="0" y="17240"/>
                  <a:pt x="0" y="17240"/>
                  <a:pt x="0" y="17240"/>
                </a:cubicBezTo>
                <a:cubicBezTo>
                  <a:pt x="125" y="17439"/>
                  <a:pt x="125" y="17439"/>
                  <a:pt x="125" y="17439"/>
                </a:cubicBezTo>
                <a:cubicBezTo>
                  <a:pt x="125" y="17835"/>
                  <a:pt x="125" y="17835"/>
                  <a:pt x="125" y="17835"/>
                </a:cubicBezTo>
                <a:cubicBezTo>
                  <a:pt x="250" y="17835"/>
                  <a:pt x="250" y="17835"/>
                  <a:pt x="250" y="17835"/>
                </a:cubicBezTo>
                <a:cubicBezTo>
                  <a:pt x="499" y="17637"/>
                  <a:pt x="499" y="17637"/>
                  <a:pt x="499" y="17637"/>
                </a:cubicBezTo>
                <a:cubicBezTo>
                  <a:pt x="749" y="17835"/>
                  <a:pt x="749" y="17835"/>
                  <a:pt x="749" y="17835"/>
                </a:cubicBezTo>
                <a:cubicBezTo>
                  <a:pt x="1124" y="17637"/>
                  <a:pt x="1124" y="17637"/>
                  <a:pt x="1124" y="17637"/>
                </a:cubicBezTo>
                <a:cubicBezTo>
                  <a:pt x="1124" y="17637"/>
                  <a:pt x="1124" y="17439"/>
                  <a:pt x="1249" y="17240"/>
                </a:cubicBezTo>
                <a:cubicBezTo>
                  <a:pt x="1373" y="17042"/>
                  <a:pt x="1498" y="17042"/>
                  <a:pt x="1498" y="17042"/>
                </a:cubicBezTo>
                <a:cubicBezTo>
                  <a:pt x="1623" y="16646"/>
                  <a:pt x="1623" y="16646"/>
                  <a:pt x="1623" y="16646"/>
                </a:cubicBezTo>
                <a:cubicBezTo>
                  <a:pt x="1498" y="16646"/>
                  <a:pt x="1498" y="16646"/>
                  <a:pt x="1498" y="16646"/>
                </a:cubicBezTo>
                <a:cubicBezTo>
                  <a:pt x="1498" y="16250"/>
                  <a:pt x="1498" y="16250"/>
                  <a:pt x="1498" y="16250"/>
                </a:cubicBezTo>
                <a:cubicBezTo>
                  <a:pt x="1249" y="16051"/>
                  <a:pt x="1249" y="16051"/>
                  <a:pt x="1249" y="16051"/>
                </a:cubicBezTo>
                <a:cubicBezTo>
                  <a:pt x="1249" y="16051"/>
                  <a:pt x="1249" y="15853"/>
                  <a:pt x="1249" y="15853"/>
                </a:cubicBezTo>
                <a:cubicBezTo>
                  <a:pt x="1373" y="15655"/>
                  <a:pt x="1498" y="15259"/>
                  <a:pt x="1498" y="15259"/>
                </a:cubicBezTo>
                <a:cubicBezTo>
                  <a:pt x="1873" y="15061"/>
                  <a:pt x="1873" y="15061"/>
                  <a:pt x="1873" y="15061"/>
                </a:cubicBezTo>
                <a:cubicBezTo>
                  <a:pt x="2247" y="14862"/>
                  <a:pt x="2247" y="14862"/>
                  <a:pt x="2247" y="14862"/>
                </a:cubicBezTo>
                <a:cubicBezTo>
                  <a:pt x="2372" y="14664"/>
                  <a:pt x="2372" y="14664"/>
                  <a:pt x="2372" y="14664"/>
                </a:cubicBezTo>
                <a:cubicBezTo>
                  <a:pt x="2622" y="14466"/>
                  <a:pt x="2622" y="14466"/>
                  <a:pt x="2622" y="14466"/>
                </a:cubicBezTo>
                <a:cubicBezTo>
                  <a:pt x="2622" y="14466"/>
                  <a:pt x="2997" y="14466"/>
                  <a:pt x="2997" y="14466"/>
                </a:cubicBezTo>
                <a:cubicBezTo>
                  <a:pt x="2997" y="14466"/>
                  <a:pt x="3496" y="14466"/>
                  <a:pt x="3496" y="14466"/>
                </a:cubicBezTo>
                <a:lnTo>
                  <a:pt x="3871" y="14862"/>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43" name="Shape">
            <a:extLst>
              <a:ext uri="{FF2B5EF4-FFF2-40B4-BE49-F238E27FC236}">
                <a16:creationId xmlns:a16="http://schemas.microsoft.com/office/drawing/2014/main" id="{51902927-03D2-2416-309E-6927EB8BC9C5}"/>
              </a:ext>
            </a:extLst>
          </p:cNvPr>
          <p:cNvSpPr/>
          <p:nvPr/>
        </p:nvSpPr>
        <p:spPr>
          <a:xfrm rot="60000">
            <a:off x="10414694" y="2558296"/>
            <a:ext cx="747381" cy="447548"/>
          </a:xfrm>
          <a:custGeom>
            <a:avLst/>
            <a:gdLst/>
            <a:ahLst/>
            <a:cxnLst>
              <a:cxn ang="0">
                <a:pos x="wd2" y="hd2"/>
              </a:cxn>
              <a:cxn ang="5400000">
                <a:pos x="wd2" y="hd2"/>
              </a:cxn>
              <a:cxn ang="10800000">
                <a:pos x="wd2" y="hd2"/>
              </a:cxn>
              <a:cxn ang="16200000">
                <a:pos x="wd2" y="hd2"/>
              </a:cxn>
            </a:cxnLst>
            <a:rect l="0" t="0" r="r" b="b"/>
            <a:pathLst>
              <a:path w="21600" h="21600" extrusionOk="0">
                <a:moveTo>
                  <a:pt x="1891" y="7254"/>
                </a:moveTo>
                <a:cubicBezTo>
                  <a:pt x="2389" y="6448"/>
                  <a:pt x="2389" y="6448"/>
                  <a:pt x="2389" y="6448"/>
                </a:cubicBezTo>
                <a:cubicBezTo>
                  <a:pt x="2389" y="6448"/>
                  <a:pt x="2986" y="5642"/>
                  <a:pt x="3086" y="5642"/>
                </a:cubicBezTo>
                <a:cubicBezTo>
                  <a:pt x="3285" y="5481"/>
                  <a:pt x="3583" y="5158"/>
                  <a:pt x="3583" y="5319"/>
                </a:cubicBezTo>
                <a:cubicBezTo>
                  <a:pt x="3583" y="5481"/>
                  <a:pt x="3683" y="6609"/>
                  <a:pt x="3683" y="6609"/>
                </a:cubicBezTo>
                <a:cubicBezTo>
                  <a:pt x="4181" y="6931"/>
                  <a:pt x="4181" y="6931"/>
                  <a:pt x="4181" y="6931"/>
                </a:cubicBezTo>
                <a:cubicBezTo>
                  <a:pt x="4579" y="7415"/>
                  <a:pt x="4579" y="7415"/>
                  <a:pt x="4579" y="7415"/>
                </a:cubicBezTo>
                <a:cubicBezTo>
                  <a:pt x="5375" y="8060"/>
                  <a:pt x="5375" y="8060"/>
                  <a:pt x="5375" y="8060"/>
                </a:cubicBezTo>
                <a:cubicBezTo>
                  <a:pt x="5475" y="8543"/>
                  <a:pt x="5475" y="8543"/>
                  <a:pt x="5475" y="8543"/>
                </a:cubicBezTo>
                <a:cubicBezTo>
                  <a:pt x="5475" y="8543"/>
                  <a:pt x="5375" y="8866"/>
                  <a:pt x="5574" y="9349"/>
                </a:cubicBezTo>
                <a:cubicBezTo>
                  <a:pt x="5873" y="9833"/>
                  <a:pt x="5972" y="9833"/>
                  <a:pt x="6072" y="10316"/>
                </a:cubicBezTo>
                <a:cubicBezTo>
                  <a:pt x="6171" y="10639"/>
                  <a:pt x="6570" y="10961"/>
                  <a:pt x="6570" y="10961"/>
                </a:cubicBezTo>
                <a:cubicBezTo>
                  <a:pt x="7067" y="11122"/>
                  <a:pt x="7067" y="11122"/>
                  <a:pt x="7067" y="11122"/>
                </a:cubicBezTo>
                <a:cubicBezTo>
                  <a:pt x="7067" y="11122"/>
                  <a:pt x="7565" y="11445"/>
                  <a:pt x="7665" y="11284"/>
                </a:cubicBezTo>
                <a:cubicBezTo>
                  <a:pt x="7764" y="11122"/>
                  <a:pt x="8262" y="10478"/>
                  <a:pt x="8262" y="10316"/>
                </a:cubicBezTo>
                <a:cubicBezTo>
                  <a:pt x="8361" y="10155"/>
                  <a:pt x="8660" y="9510"/>
                  <a:pt x="8759" y="9349"/>
                </a:cubicBezTo>
                <a:cubicBezTo>
                  <a:pt x="8859" y="9188"/>
                  <a:pt x="9158" y="8060"/>
                  <a:pt x="9158" y="7899"/>
                </a:cubicBezTo>
                <a:cubicBezTo>
                  <a:pt x="9158" y="7576"/>
                  <a:pt x="8759" y="6287"/>
                  <a:pt x="8660" y="5964"/>
                </a:cubicBezTo>
                <a:cubicBezTo>
                  <a:pt x="8660" y="5642"/>
                  <a:pt x="8560" y="4675"/>
                  <a:pt x="8560" y="4675"/>
                </a:cubicBezTo>
                <a:cubicBezTo>
                  <a:pt x="8162" y="3385"/>
                  <a:pt x="8162" y="3385"/>
                  <a:pt x="8162" y="3385"/>
                </a:cubicBezTo>
                <a:cubicBezTo>
                  <a:pt x="8162" y="3385"/>
                  <a:pt x="8162" y="2579"/>
                  <a:pt x="8262" y="2579"/>
                </a:cubicBezTo>
                <a:cubicBezTo>
                  <a:pt x="8361" y="2418"/>
                  <a:pt x="8859" y="1773"/>
                  <a:pt x="8859" y="1773"/>
                </a:cubicBezTo>
                <a:cubicBezTo>
                  <a:pt x="9357" y="967"/>
                  <a:pt x="9357" y="967"/>
                  <a:pt x="9357" y="967"/>
                </a:cubicBezTo>
                <a:cubicBezTo>
                  <a:pt x="9854" y="484"/>
                  <a:pt x="9854" y="484"/>
                  <a:pt x="9854" y="484"/>
                </a:cubicBezTo>
                <a:cubicBezTo>
                  <a:pt x="10253" y="0"/>
                  <a:pt x="10253" y="0"/>
                  <a:pt x="10253" y="0"/>
                </a:cubicBezTo>
                <a:cubicBezTo>
                  <a:pt x="10750" y="322"/>
                  <a:pt x="10750" y="322"/>
                  <a:pt x="10750" y="322"/>
                </a:cubicBezTo>
                <a:cubicBezTo>
                  <a:pt x="11148" y="322"/>
                  <a:pt x="11148" y="322"/>
                  <a:pt x="11148" y="322"/>
                </a:cubicBezTo>
                <a:cubicBezTo>
                  <a:pt x="11547" y="645"/>
                  <a:pt x="11547" y="645"/>
                  <a:pt x="11547" y="645"/>
                </a:cubicBezTo>
                <a:cubicBezTo>
                  <a:pt x="12044" y="645"/>
                  <a:pt x="12044" y="645"/>
                  <a:pt x="12044" y="645"/>
                </a:cubicBezTo>
                <a:cubicBezTo>
                  <a:pt x="12442" y="806"/>
                  <a:pt x="12442" y="806"/>
                  <a:pt x="12442" y="806"/>
                </a:cubicBezTo>
                <a:cubicBezTo>
                  <a:pt x="12940" y="1128"/>
                  <a:pt x="12940" y="1128"/>
                  <a:pt x="12940" y="1128"/>
                </a:cubicBezTo>
                <a:cubicBezTo>
                  <a:pt x="13836" y="2096"/>
                  <a:pt x="13836" y="2096"/>
                  <a:pt x="13836" y="2096"/>
                </a:cubicBezTo>
                <a:cubicBezTo>
                  <a:pt x="14135" y="2740"/>
                  <a:pt x="14135" y="2740"/>
                  <a:pt x="14135" y="2740"/>
                </a:cubicBezTo>
                <a:cubicBezTo>
                  <a:pt x="14433" y="2901"/>
                  <a:pt x="14433" y="2901"/>
                  <a:pt x="14433" y="2901"/>
                </a:cubicBezTo>
                <a:cubicBezTo>
                  <a:pt x="14433" y="2901"/>
                  <a:pt x="14632" y="3224"/>
                  <a:pt x="14831" y="3063"/>
                </a:cubicBezTo>
                <a:cubicBezTo>
                  <a:pt x="14931" y="3063"/>
                  <a:pt x="15030" y="2901"/>
                  <a:pt x="15130" y="2740"/>
                </a:cubicBezTo>
                <a:cubicBezTo>
                  <a:pt x="15329" y="2579"/>
                  <a:pt x="15429" y="2257"/>
                  <a:pt x="15429" y="2257"/>
                </a:cubicBezTo>
                <a:cubicBezTo>
                  <a:pt x="15628" y="2257"/>
                  <a:pt x="15628" y="2257"/>
                  <a:pt x="15628" y="2257"/>
                </a:cubicBezTo>
                <a:cubicBezTo>
                  <a:pt x="15827" y="1773"/>
                  <a:pt x="15827" y="1773"/>
                  <a:pt x="15827" y="1773"/>
                </a:cubicBezTo>
                <a:cubicBezTo>
                  <a:pt x="16623" y="2096"/>
                  <a:pt x="16623" y="2096"/>
                  <a:pt x="16623" y="2096"/>
                </a:cubicBezTo>
                <a:cubicBezTo>
                  <a:pt x="17021" y="2096"/>
                  <a:pt x="17021" y="2096"/>
                  <a:pt x="17021" y="2096"/>
                </a:cubicBezTo>
                <a:cubicBezTo>
                  <a:pt x="17618" y="1773"/>
                  <a:pt x="17618" y="1773"/>
                  <a:pt x="17618" y="1773"/>
                </a:cubicBezTo>
                <a:cubicBezTo>
                  <a:pt x="17917" y="2257"/>
                  <a:pt x="17917" y="2257"/>
                  <a:pt x="17917" y="2257"/>
                </a:cubicBezTo>
                <a:cubicBezTo>
                  <a:pt x="17917" y="2740"/>
                  <a:pt x="17917" y="2740"/>
                  <a:pt x="17917" y="2740"/>
                </a:cubicBezTo>
                <a:cubicBezTo>
                  <a:pt x="18315" y="2901"/>
                  <a:pt x="18315" y="2901"/>
                  <a:pt x="18315" y="2901"/>
                </a:cubicBezTo>
                <a:cubicBezTo>
                  <a:pt x="18315" y="2901"/>
                  <a:pt x="18614" y="3224"/>
                  <a:pt x="18713" y="3224"/>
                </a:cubicBezTo>
                <a:cubicBezTo>
                  <a:pt x="18813" y="3224"/>
                  <a:pt x="19012" y="3385"/>
                  <a:pt x="19012" y="3385"/>
                </a:cubicBezTo>
                <a:cubicBezTo>
                  <a:pt x="19112" y="4997"/>
                  <a:pt x="19112" y="4997"/>
                  <a:pt x="19112" y="4997"/>
                </a:cubicBezTo>
                <a:cubicBezTo>
                  <a:pt x="18912" y="5481"/>
                  <a:pt x="18912" y="5481"/>
                  <a:pt x="18912" y="5481"/>
                </a:cubicBezTo>
                <a:cubicBezTo>
                  <a:pt x="19112" y="6770"/>
                  <a:pt x="19112" y="6770"/>
                  <a:pt x="19112" y="6770"/>
                </a:cubicBezTo>
                <a:cubicBezTo>
                  <a:pt x="19112" y="7415"/>
                  <a:pt x="19112" y="7415"/>
                  <a:pt x="19112" y="7415"/>
                </a:cubicBezTo>
                <a:cubicBezTo>
                  <a:pt x="19510" y="6931"/>
                  <a:pt x="19510" y="6931"/>
                  <a:pt x="19510" y="6931"/>
                </a:cubicBezTo>
                <a:cubicBezTo>
                  <a:pt x="19908" y="7415"/>
                  <a:pt x="19908" y="7415"/>
                  <a:pt x="19908" y="7415"/>
                </a:cubicBezTo>
                <a:cubicBezTo>
                  <a:pt x="19709" y="7899"/>
                  <a:pt x="19709" y="7899"/>
                  <a:pt x="19709" y="7899"/>
                </a:cubicBezTo>
                <a:cubicBezTo>
                  <a:pt x="20206" y="8543"/>
                  <a:pt x="20206" y="8543"/>
                  <a:pt x="20206" y="8543"/>
                </a:cubicBezTo>
                <a:cubicBezTo>
                  <a:pt x="20605" y="8866"/>
                  <a:pt x="20605" y="8866"/>
                  <a:pt x="20605" y="8866"/>
                </a:cubicBezTo>
                <a:cubicBezTo>
                  <a:pt x="20505" y="9349"/>
                  <a:pt x="20505" y="9349"/>
                  <a:pt x="20505" y="9349"/>
                </a:cubicBezTo>
                <a:cubicBezTo>
                  <a:pt x="20505" y="9349"/>
                  <a:pt x="20605" y="9510"/>
                  <a:pt x="20704" y="9510"/>
                </a:cubicBezTo>
                <a:cubicBezTo>
                  <a:pt x="20804" y="9672"/>
                  <a:pt x="21003" y="9833"/>
                  <a:pt x="21003" y="9833"/>
                </a:cubicBezTo>
                <a:cubicBezTo>
                  <a:pt x="21003" y="9833"/>
                  <a:pt x="21102" y="10316"/>
                  <a:pt x="21102" y="10639"/>
                </a:cubicBezTo>
                <a:cubicBezTo>
                  <a:pt x="21202" y="10800"/>
                  <a:pt x="21600" y="11284"/>
                  <a:pt x="21600" y="11284"/>
                </a:cubicBezTo>
                <a:cubicBezTo>
                  <a:pt x="21500" y="12090"/>
                  <a:pt x="21500" y="12090"/>
                  <a:pt x="21500" y="12090"/>
                </a:cubicBezTo>
                <a:cubicBezTo>
                  <a:pt x="21500" y="12090"/>
                  <a:pt x="21500" y="12412"/>
                  <a:pt x="21500" y="12573"/>
                </a:cubicBezTo>
                <a:cubicBezTo>
                  <a:pt x="21500" y="12734"/>
                  <a:pt x="21500" y="12896"/>
                  <a:pt x="21500" y="13057"/>
                </a:cubicBezTo>
                <a:cubicBezTo>
                  <a:pt x="21500" y="12896"/>
                  <a:pt x="21500" y="12896"/>
                  <a:pt x="21500" y="12896"/>
                </a:cubicBezTo>
                <a:cubicBezTo>
                  <a:pt x="21003" y="13379"/>
                  <a:pt x="21003" y="13379"/>
                  <a:pt x="21003" y="13379"/>
                </a:cubicBezTo>
                <a:cubicBezTo>
                  <a:pt x="20903" y="14507"/>
                  <a:pt x="20903" y="14507"/>
                  <a:pt x="20903" y="14507"/>
                </a:cubicBezTo>
                <a:cubicBezTo>
                  <a:pt x="20406" y="15313"/>
                  <a:pt x="20406" y="15313"/>
                  <a:pt x="20406" y="15313"/>
                </a:cubicBezTo>
                <a:cubicBezTo>
                  <a:pt x="20605" y="16119"/>
                  <a:pt x="20605" y="16119"/>
                  <a:pt x="20605" y="16119"/>
                </a:cubicBezTo>
                <a:cubicBezTo>
                  <a:pt x="20406" y="16603"/>
                  <a:pt x="20406" y="16603"/>
                  <a:pt x="20406" y="16603"/>
                </a:cubicBezTo>
                <a:cubicBezTo>
                  <a:pt x="19609" y="16603"/>
                  <a:pt x="19609" y="16603"/>
                  <a:pt x="19609" y="16603"/>
                </a:cubicBezTo>
                <a:cubicBezTo>
                  <a:pt x="19609" y="16603"/>
                  <a:pt x="19510" y="16603"/>
                  <a:pt x="19112" y="16603"/>
                </a:cubicBezTo>
                <a:cubicBezTo>
                  <a:pt x="18713" y="16603"/>
                  <a:pt x="18813" y="16603"/>
                  <a:pt x="18813" y="16603"/>
                </a:cubicBezTo>
                <a:cubicBezTo>
                  <a:pt x="18514" y="17087"/>
                  <a:pt x="18514" y="17087"/>
                  <a:pt x="18514" y="17087"/>
                </a:cubicBezTo>
                <a:cubicBezTo>
                  <a:pt x="18415" y="18054"/>
                  <a:pt x="18415" y="18054"/>
                  <a:pt x="18415" y="18054"/>
                </a:cubicBezTo>
                <a:cubicBezTo>
                  <a:pt x="18415" y="18054"/>
                  <a:pt x="18216" y="18054"/>
                  <a:pt x="17818" y="18215"/>
                </a:cubicBezTo>
                <a:cubicBezTo>
                  <a:pt x="17618" y="18376"/>
                  <a:pt x="17618" y="18537"/>
                  <a:pt x="17618" y="18537"/>
                </a:cubicBezTo>
                <a:cubicBezTo>
                  <a:pt x="17618" y="18537"/>
                  <a:pt x="17618" y="18537"/>
                  <a:pt x="17618" y="18537"/>
                </a:cubicBezTo>
                <a:cubicBezTo>
                  <a:pt x="17320" y="18537"/>
                  <a:pt x="17320" y="18537"/>
                  <a:pt x="17320" y="18537"/>
                </a:cubicBezTo>
                <a:cubicBezTo>
                  <a:pt x="16822" y="18376"/>
                  <a:pt x="16822" y="18376"/>
                  <a:pt x="16822" y="18376"/>
                </a:cubicBezTo>
                <a:cubicBezTo>
                  <a:pt x="16424" y="18376"/>
                  <a:pt x="16424" y="18376"/>
                  <a:pt x="16424" y="18376"/>
                </a:cubicBezTo>
                <a:cubicBezTo>
                  <a:pt x="16225" y="17731"/>
                  <a:pt x="16225" y="17731"/>
                  <a:pt x="16225" y="17731"/>
                </a:cubicBezTo>
                <a:cubicBezTo>
                  <a:pt x="15926" y="17570"/>
                  <a:pt x="15926" y="17570"/>
                  <a:pt x="15926" y="17570"/>
                </a:cubicBezTo>
                <a:cubicBezTo>
                  <a:pt x="15628" y="16925"/>
                  <a:pt x="15628" y="16925"/>
                  <a:pt x="15628" y="16925"/>
                </a:cubicBezTo>
                <a:cubicBezTo>
                  <a:pt x="15229" y="16764"/>
                  <a:pt x="15229" y="16764"/>
                  <a:pt x="15229" y="16764"/>
                </a:cubicBezTo>
                <a:cubicBezTo>
                  <a:pt x="15030" y="16281"/>
                  <a:pt x="15030" y="16281"/>
                  <a:pt x="15030" y="16281"/>
                </a:cubicBezTo>
                <a:cubicBezTo>
                  <a:pt x="14533" y="16281"/>
                  <a:pt x="14533" y="16281"/>
                  <a:pt x="14533" y="16281"/>
                </a:cubicBezTo>
                <a:cubicBezTo>
                  <a:pt x="14234" y="15958"/>
                  <a:pt x="14234" y="15958"/>
                  <a:pt x="14234" y="15958"/>
                </a:cubicBezTo>
                <a:cubicBezTo>
                  <a:pt x="14135" y="15636"/>
                  <a:pt x="14135" y="15636"/>
                  <a:pt x="14135" y="15636"/>
                </a:cubicBezTo>
                <a:cubicBezTo>
                  <a:pt x="13836" y="15636"/>
                  <a:pt x="13836" y="15636"/>
                  <a:pt x="13836" y="15636"/>
                </a:cubicBezTo>
                <a:cubicBezTo>
                  <a:pt x="13438" y="15797"/>
                  <a:pt x="13438" y="15797"/>
                  <a:pt x="13438" y="15797"/>
                </a:cubicBezTo>
                <a:cubicBezTo>
                  <a:pt x="12741" y="16119"/>
                  <a:pt x="12741" y="16119"/>
                  <a:pt x="12741" y="16119"/>
                </a:cubicBezTo>
                <a:cubicBezTo>
                  <a:pt x="12343" y="15636"/>
                  <a:pt x="12343" y="15636"/>
                  <a:pt x="12343" y="15636"/>
                </a:cubicBezTo>
                <a:cubicBezTo>
                  <a:pt x="12243" y="15475"/>
                  <a:pt x="12243" y="15475"/>
                  <a:pt x="12243" y="15475"/>
                </a:cubicBezTo>
                <a:cubicBezTo>
                  <a:pt x="11845" y="14991"/>
                  <a:pt x="11845" y="14991"/>
                  <a:pt x="11845" y="14991"/>
                </a:cubicBezTo>
                <a:cubicBezTo>
                  <a:pt x="11646" y="14024"/>
                  <a:pt x="11646" y="14024"/>
                  <a:pt x="11646" y="14024"/>
                </a:cubicBezTo>
                <a:cubicBezTo>
                  <a:pt x="11646" y="14024"/>
                  <a:pt x="11248" y="14507"/>
                  <a:pt x="11148" y="14507"/>
                </a:cubicBezTo>
                <a:cubicBezTo>
                  <a:pt x="11148" y="14507"/>
                  <a:pt x="10850" y="15313"/>
                  <a:pt x="10850" y="15313"/>
                </a:cubicBezTo>
                <a:cubicBezTo>
                  <a:pt x="10750" y="15958"/>
                  <a:pt x="10750" y="15958"/>
                  <a:pt x="10750" y="15958"/>
                </a:cubicBezTo>
                <a:cubicBezTo>
                  <a:pt x="10153" y="15636"/>
                  <a:pt x="10153" y="15636"/>
                  <a:pt x="10153" y="15636"/>
                </a:cubicBezTo>
                <a:cubicBezTo>
                  <a:pt x="10153" y="15636"/>
                  <a:pt x="9854" y="16281"/>
                  <a:pt x="9854" y="16442"/>
                </a:cubicBezTo>
                <a:cubicBezTo>
                  <a:pt x="9755" y="16442"/>
                  <a:pt x="9357" y="16119"/>
                  <a:pt x="9357" y="16119"/>
                </a:cubicBezTo>
                <a:cubicBezTo>
                  <a:pt x="8759" y="16119"/>
                  <a:pt x="8759" y="16119"/>
                  <a:pt x="8759" y="16119"/>
                </a:cubicBezTo>
                <a:cubicBezTo>
                  <a:pt x="8759" y="16119"/>
                  <a:pt x="8162" y="16119"/>
                  <a:pt x="8063" y="15958"/>
                </a:cubicBezTo>
                <a:cubicBezTo>
                  <a:pt x="7963" y="15958"/>
                  <a:pt x="7963" y="16119"/>
                  <a:pt x="7963" y="16119"/>
                </a:cubicBezTo>
                <a:cubicBezTo>
                  <a:pt x="7465" y="16281"/>
                  <a:pt x="7465" y="16281"/>
                  <a:pt x="7465" y="16281"/>
                </a:cubicBezTo>
                <a:cubicBezTo>
                  <a:pt x="6868" y="16442"/>
                  <a:pt x="6868" y="16442"/>
                  <a:pt x="6868" y="16442"/>
                </a:cubicBezTo>
                <a:cubicBezTo>
                  <a:pt x="6868" y="16442"/>
                  <a:pt x="6769" y="17087"/>
                  <a:pt x="6669" y="17248"/>
                </a:cubicBezTo>
                <a:cubicBezTo>
                  <a:pt x="6570" y="17248"/>
                  <a:pt x="6271" y="16764"/>
                  <a:pt x="6171" y="16603"/>
                </a:cubicBezTo>
                <a:cubicBezTo>
                  <a:pt x="6171" y="16442"/>
                  <a:pt x="5873" y="16281"/>
                  <a:pt x="5873" y="16281"/>
                </a:cubicBezTo>
                <a:cubicBezTo>
                  <a:pt x="5475" y="16764"/>
                  <a:pt x="5475" y="16764"/>
                  <a:pt x="5475" y="16764"/>
                </a:cubicBezTo>
                <a:cubicBezTo>
                  <a:pt x="5475" y="16764"/>
                  <a:pt x="4778" y="16925"/>
                  <a:pt x="4678" y="16925"/>
                </a:cubicBezTo>
                <a:cubicBezTo>
                  <a:pt x="4579" y="16925"/>
                  <a:pt x="4081" y="17248"/>
                  <a:pt x="4081" y="17248"/>
                </a:cubicBezTo>
                <a:cubicBezTo>
                  <a:pt x="3384" y="17087"/>
                  <a:pt x="3384" y="17087"/>
                  <a:pt x="3384" y="17087"/>
                </a:cubicBezTo>
                <a:cubicBezTo>
                  <a:pt x="3086" y="17570"/>
                  <a:pt x="3086" y="17570"/>
                  <a:pt x="3086" y="17570"/>
                </a:cubicBezTo>
                <a:cubicBezTo>
                  <a:pt x="2488" y="18215"/>
                  <a:pt x="2488" y="18215"/>
                  <a:pt x="2488" y="18215"/>
                </a:cubicBezTo>
                <a:cubicBezTo>
                  <a:pt x="2090" y="18215"/>
                  <a:pt x="2090" y="18215"/>
                  <a:pt x="2090" y="18215"/>
                </a:cubicBezTo>
                <a:cubicBezTo>
                  <a:pt x="1891" y="19021"/>
                  <a:pt x="1891" y="19021"/>
                  <a:pt x="1891" y="19021"/>
                </a:cubicBezTo>
                <a:cubicBezTo>
                  <a:pt x="1493" y="19343"/>
                  <a:pt x="1493" y="19343"/>
                  <a:pt x="1493" y="19343"/>
                </a:cubicBezTo>
                <a:cubicBezTo>
                  <a:pt x="1394" y="19666"/>
                  <a:pt x="1394" y="19666"/>
                  <a:pt x="1394" y="19666"/>
                </a:cubicBezTo>
                <a:cubicBezTo>
                  <a:pt x="1294" y="20633"/>
                  <a:pt x="1294" y="20633"/>
                  <a:pt x="1294" y="20633"/>
                </a:cubicBezTo>
                <a:cubicBezTo>
                  <a:pt x="1294" y="20633"/>
                  <a:pt x="995" y="20794"/>
                  <a:pt x="796" y="20794"/>
                </a:cubicBezTo>
                <a:cubicBezTo>
                  <a:pt x="697" y="20955"/>
                  <a:pt x="896" y="21116"/>
                  <a:pt x="896" y="21116"/>
                </a:cubicBezTo>
                <a:cubicBezTo>
                  <a:pt x="796" y="21600"/>
                  <a:pt x="796" y="21600"/>
                  <a:pt x="796" y="21600"/>
                </a:cubicBezTo>
                <a:cubicBezTo>
                  <a:pt x="796" y="21600"/>
                  <a:pt x="697" y="21439"/>
                  <a:pt x="697" y="21439"/>
                </a:cubicBezTo>
                <a:cubicBezTo>
                  <a:pt x="697" y="21439"/>
                  <a:pt x="597" y="20955"/>
                  <a:pt x="498" y="20633"/>
                </a:cubicBezTo>
                <a:cubicBezTo>
                  <a:pt x="299" y="20310"/>
                  <a:pt x="100" y="18860"/>
                  <a:pt x="100" y="18860"/>
                </a:cubicBezTo>
                <a:cubicBezTo>
                  <a:pt x="299" y="18215"/>
                  <a:pt x="299" y="18215"/>
                  <a:pt x="299" y="18215"/>
                </a:cubicBezTo>
                <a:cubicBezTo>
                  <a:pt x="299" y="18215"/>
                  <a:pt x="299" y="17570"/>
                  <a:pt x="299" y="17409"/>
                </a:cubicBezTo>
                <a:cubicBezTo>
                  <a:pt x="199" y="17087"/>
                  <a:pt x="100" y="15636"/>
                  <a:pt x="100" y="15636"/>
                </a:cubicBezTo>
                <a:cubicBezTo>
                  <a:pt x="100" y="15636"/>
                  <a:pt x="0" y="14991"/>
                  <a:pt x="0" y="14830"/>
                </a:cubicBezTo>
                <a:cubicBezTo>
                  <a:pt x="0" y="14669"/>
                  <a:pt x="697" y="13379"/>
                  <a:pt x="697" y="13379"/>
                </a:cubicBezTo>
                <a:cubicBezTo>
                  <a:pt x="697" y="13218"/>
                  <a:pt x="796" y="11928"/>
                  <a:pt x="796" y="11928"/>
                </a:cubicBezTo>
                <a:cubicBezTo>
                  <a:pt x="597" y="10961"/>
                  <a:pt x="597" y="10961"/>
                  <a:pt x="597" y="10961"/>
                </a:cubicBezTo>
                <a:cubicBezTo>
                  <a:pt x="796" y="9672"/>
                  <a:pt x="796" y="9672"/>
                  <a:pt x="796" y="9672"/>
                </a:cubicBezTo>
                <a:cubicBezTo>
                  <a:pt x="995" y="8221"/>
                  <a:pt x="995" y="8221"/>
                  <a:pt x="995" y="8221"/>
                </a:cubicBezTo>
                <a:cubicBezTo>
                  <a:pt x="995" y="8221"/>
                  <a:pt x="1095" y="7576"/>
                  <a:pt x="1194" y="7576"/>
                </a:cubicBezTo>
                <a:cubicBezTo>
                  <a:pt x="1294" y="7415"/>
                  <a:pt x="1891" y="7254"/>
                  <a:pt x="1891" y="7254"/>
                </a:cubicBezTo>
                <a:close/>
              </a:path>
            </a:pathLst>
          </a:custGeom>
          <a:solidFill>
            <a:srgbClr val="FFFFFF"/>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45" name="Shape">
            <a:extLst>
              <a:ext uri="{FF2B5EF4-FFF2-40B4-BE49-F238E27FC236}">
                <a16:creationId xmlns:a16="http://schemas.microsoft.com/office/drawing/2014/main" id="{27F2D08A-FEEC-49C6-2078-05CB86F0D174}"/>
              </a:ext>
            </a:extLst>
          </p:cNvPr>
          <p:cNvSpPr/>
          <p:nvPr/>
        </p:nvSpPr>
        <p:spPr>
          <a:xfrm rot="60000">
            <a:off x="10041897" y="4968402"/>
            <a:ext cx="541187" cy="465257"/>
          </a:xfrm>
          <a:custGeom>
            <a:avLst/>
            <a:gdLst/>
            <a:ahLst/>
            <a:cxnLst>
              <a:cxn ang="0">
                <a:pos x="wd2" y="hd2"/>
              </a:cxn>
              <a:cxn ang="5400000">
                <a:pos x="wd2" y="hd2"/>
              </a:cxn>
              <a:cxn ang="10800000">
                <a:pos x="wd2" y="hd2"/>
              </a:cxn>
              <a:cxn ang="16200000">
                <a:pos x="wd2" y="hd2"/>
              </a:cxn>
            </a:cxnLst>
            <a:rect l="0" t="0" r="r" b="b"/>
            <a:pathLst>
              <a:path w="21524" h="21600" extrusionOk="0">
                <a:moveTo>
                  <a:pt x="19823" y="12898"/>
                </a:moveTo>
                <a:cubicBezTo>
                  <a:pt x="19959" y="12898"/>
                  <a:pt x="19959" y="12898"/>
                  <a:pt x="19959" y="12898"/>
                </a:cubicBezTo>
                <a:cubicBezTo>
                  <a:pt x="19959" y="12898"/>
                  <a:pt x="19959" y="12898"/>
                  <a:pt x="19959" y="12898"/>
                </a:cubicBezTo>
                <a:cubicBezTo>
                  <a:pt x="19823" y="12898"/>
                  <a:pt x="19823" y="12898"/>
                  <a:pt x="19823" y="12898"/>
                </a:cubicBezTo>
                <a:close/>
                <a:moveTo>
                  <a:pt x="18046" y="1399"/>
                </a:moveTo>
                <a:cubicBezTo>
                  <a:pt x="18046" y="1399"/>
                  <a:pt x="18046" y="1399"/>
                  <a:pt x="18046" y="1399"/>
                </a:cubicBezTo>
                <a:cubicBezTo>
                  <a:pt x="18866" y="1554"/>
                  <a:pt x="18866" y="1554"/>
                  <a:pt x="18866" y="1554"/>
                </a:cubicBezTo>
                <a:cubicBezTo>
                  <a:pt x="19276" y="1709"/>
                  <a:pt x="19276" y="1709"/>
                  <a:pt x="19276" y="1709"/>
                </a:cubicBezTo>
                <a:cubicBezTo>
                  <a:pt x="19276" y="2176"/>
                  <a:pt x="19276" y="2176"/>
                  <a:pt x="19276" y="2176"/>
                </a:cubicBezTo>
                <a:cubicBezTo>
                  <a:pt x="19276" y="2797"/>
                  <a:pt x="19276" y="2797"/>
                  <a:pt x="19276" y="2797"/>
                </a:cubicBezTo>
                <a:cubicBezTo>
                  <a:pt x="19276" y="3263"/>
                  <a:pt x="19276" y="3263"/>
                  <a:pt x="19276" y="3263"/>
                </a:cubicBezTo>
                <a:cubicBezTo>
                  <a:pt x="18866" y="3885"/>
                  <a:pt x="18866" y="3885"/>
                  <a:pt x="18866" y="3885"/>
                </a:cubicBezTo>
                <a:cubicBezTo>
                  <a:pt x="18866" y="3885"/>
                  <a:pt x="18729" y="4351"/>
                  <a:pt x="18729" y="4351"/>
                </a:cubicBezTo>
                <a:cubicBezTo>
                  <a:pt x="18729" y="4506"/>
                  <a:pt x="18592" y="4817"/>
                  <a:pt x="18592" y="4817"/>
                </a:cubicBezTo>
                <a:cubicBezTo>
                  <a:pt x="18592" y="4817"/>
                  <a:pt x="18319" y="4662"/>
                  <a:pt x="18456" y="5128"/>
                </a:cubicBezTo>
                <a:cubicBezTo>
                  <a:pt x="18456" y="5594"/>
                  <a:pt x="18592" y="5439"/>
                  <a:pt x="18592" y="5594"/>
                </a:cubicBezTo>
                <a:cubicBezTo>
                  <a:pt x="18592" y="5750"/>
                  <a:pt x="18592" y="6060"/>
                  <a:pt x="18592" y="6216"/>
                </a:cubicBezTo>
                <a:cubicBezTo>
                  <a:pt x="18456" y="6371"/>
                  <a:pt x="18592" y="6371"/>
                  <a:pt x="18456" y="6527"/>
                </a:cubicBezTo>
                <a:cubicBezTo>
                  <a:pt x="18456" y="6682"/>
                  <a:pt x="18729" y="6837"/>
                  <a:pt x="19003" y="6837"/>
                </a:cubicBezTo>
                <a:cubicBezTo>
                  <a:pt x="19276" y="6993"/>
                  <a:pt x="19276" y="6837"/>
                  <a:pt x="19413" y="6837"/>
                </a:cubicBezTo>
                <a:cubicBezTo>
                  <a:pt x="19549" y="6837"/>
                  <a:pt x="19686" y="6993"/>
                  <a:pt x="19823" y="6993"/>
                </a:cubicBezTo>
                <a:cubicBezTo>
                  <a:pt x="19959" y="7148"/>
                  <a:pt x="19959" y="7148"/>
                  <a:pt x="19959" y="7304"/>
                </a:cubicBezTo>
                <a:cubicBezTo>
                  <a:pt x="20096" y="7459"/>
                  <a:pt x="20233" y="7614"/>
                  <a:pt x="20370" y="7770"/>
                </a:cubicBezTo>
                <a:cubicBezTo>
                  <a:pt x="20506" y="7770"/>
                  <a:pt x="20506" y="7614"/>
                  <a:pt x="20643" y="7614"/>
                </a:cubicBezTo>
                <a:cubicBezTo>
                  <a:pt x="20643" y="7770"/>
                  <a:pt x="20780" y="7925"/>
                  <a:pt x="20916" y="7925"/>
                </a:cubicBezTo>
                <a:cubicBezTo>
                  <a:pt x="20916" y="8081"/>
                  <a:pt x="21053" y="8236"/>
                  <a:pt x="21190" y="8236"/>
                </a:cubicBezTo>
                <a:cubicBezTo>
                  <a:pt x="21190" y="8236"/>
                  <a:pt x="21463" y="8391"/>
                  <a:pt x="21463" y="8391"/>
                </a:cubicBezTo>
                <a:cubicBezTo>
                  <a:pt x="21600" y="8547"/>
                  <a:pt x="21463" y="8702"/>
                  <a:pt x="21463" y="8702"/>
                </a:cubicBezTo>
                <a:cubicBezTo>
                  <a:pt x="21327" y="8702"/>
                  <a:pt x="21327" y="9013"/>
                  <a:pt x="21190" y="9013"/>
                </a:cubicBezTo>
                <a:cubicBezTo>
                  <a:pt x="21190" y="9013"/>
                  <a:pt x="20780" y="9168"/>
                  <a:pt x="20780" y="9168"/>
                </a:cubicBezTo>
                <a:cubicBezTo>
                  <a:pt x="20643" y="9168"/>
                  <a:pt x="20506" y="9168"/>
                  <a:pt x="20370" y="9168"/>
                </a:cubicBezTo>
                <a:cubicBezTo>
                  <a:pt x="20233" y="9168"/>
                  <a:pt x="20096" y="9168"/>
                  <a:pt x="19959" y="9013"/>
                </a:cubicBezTo>
                <a:cubicBezTo>
                  <a:pt x="19823" y="9013"/>
                  <a:pt x="19823" y="9013"/>
                  <a:pt x="19686" y="9013"/>
                </a:cubicBezTo>
                <a:cubicBezTo>
                  <a:pt x="19686" y="9168"/>
                  <a:pt x="19686" y="9479"/>
                  <a:pt x="19686" y="9479"/>
                </a:cubicBezTo>
                <a:cubicBezTo>
                  <a:pt x="19686" y="9479"/>
                  <a:pt x="19823" y="9635"/>
                  <a:pt x="19959" y="9790"/>
                </a:cubicBezTo>
                <a:cubicBezTo>
                  <a:pt x="19959" y="9790"/>
                  <a:pt x="20233" y="10101"/>
                  <a:pt x="20370" y="10101"/>
                </a:cubicBezTo>
                <a:cubicBezTo>
                  <a:pt x="20370" y="10101"/>
                  <a:pt x="20506" y="10256"/>
                  <a:pt x="20643" y="10412"/>
                </a:cubicBezTo>
                <a:cubicBezTo>
                  <a:pt x="20780" y="10722"/>
                  <a:pt x="20780" y="10878"/>
                  <a:pt x="20780" y="10878"/>
                </a:cubicBezTo>
                <a:cubicBezTo>
                  <a:pt x="21463" y="11499"/>
                  <a:pt x="21463" y="11499"/>
                  <a:pt x="21463" y="11499"/>
                </a:cubicBezTo>
                <a:cubicBezTo>
                  <a:pt x="21463" y="11499"/>
                  <a:pt x="21463" y="11655"/>
                  <a:pt x="21463" y="12121"/>
                </a:cubicBezTo>
                <a:cubicBezTo>
                  <a:pt x="21463" y="12742"/>
                  <a:pt x="21327" y="12432"/>
                  <a:pt x="21190" y="12432"/>
                </a:cubicBezTo>
                <a:cubicBezTo>
                  <a:pt x="21053" y="12432"/>
                  <a:pt x="20916" y="12432"/>
                  <a:pt x="20643" y="12276"/>
                </a:cubicBezTo>
                <a:cubicBezTo>
                  <a:pt x="20506" y="12276"/>
                  <a:pt x="20506" y="12276"/>
                  <a:pt x="20506" y="12276"/>
                </a:cubicBezTo>
                <a:cubicBezTo>
                  <a:pt x="20233" y="12742"/>
                  <a:pt x="20233" y="12742"/>
                  <a:pt x="20233" y="12742"/>
                </a:cubicBezTo>
                <a:cubicBezTo>
                  <a:pt x="20233" y="12742"/>
                  <a:pt x="19959" y="12742"/>
                  <a:pt x="19823" y="12898"/>
                </a:cubicBezTo>
                <a:cubicBezTo>
                  <a:pt x="19686" y="12898"/>
                  <a:pt x="19686" y="12898"/>
                  <a:pt x="19686" y="12898"/>
                </a:cubicBezTo>
                <a:cubicBezTo>
                  <a:pt x="19686" y="12898"/>
                  <a:pt x="19413" y="13053"/>
                  <a:pt x="19413" y="13053"/>
                </a:cubicBezTo>
                <a:cubicBezTo>
                  <a:pt x="19413" y="13053"/>
                  <a:pt x="19276" y="13209"/>
                  <a:pt x="19276" y="13209"/>
                </a:cubicBezTo>
                <a:cubicBezTo>
                  <a:pt x="19139" y="13209"/>
                  <a:pt x="19139" y="13209"/>
                  <a:pt x="19139" y="13209"/>
                </a:cubicBezTo>
                <a:cubicBezTo>
                  <a:pt x="19003" y="13053"/>
                  <a:pt x="19003" y="13053"/>
                  <a:pt x="19003" y="13053"/>
                </a:cubicBezTo>
                <a:cubicBezTo>
                  <a:pt x="18866" y="12898"/>
                  <a:pt x="18866" y="12898"/>
                  <a:pt x="18866" y="12898"/>
                </a:cubicBezTo>
                <a:cubicBezTo>
                  <a:pt x="18592" y="13209"/>
                  <a:pt x="18592" y="13209"/>
                  <a:pt x="18592" y="13209"/>
                </a:cubicBezTo>
                <a:cubicBezTo>
                  <a:pt x="18456" y="13364"/>
                  <a:pt x="18456" y="13364"/>
                  <a:pt x="18456" y="13364"/>
                </a:cubicBezTo>
                <a:cubicBezTo>
                  <a:pt x="18456" y="13364"/>
                  <a:pt x="18456" y="13519"/>
                  <a:pt x="18456" y="13519"/>
                </a:cubicBezTo>
                <a:cubicBezTo>
                  <a:pt x="18456" y="13519"/>
                  <a:pt x="18729" y="13519"/>
                  <a:pt x="18729" y="13519"/>
                </a:cubicBezTo>
                <a:cubicBezTo>
                  <a:pt x="18729" y="13830"/>
                  <a:pt x="18729" y="13830"/>
                  <a:pt x="18729" y="13830"/>
                </a:cubicBezTo>
                <a:cubicBezTo>
                  <a:pt x="18729" y="13830"/>
                  <a:pt x="18729" y="13830"/>
                  <a:pt x="18866" y="13830"/>
                </a:cubicBezTo>
                <a:cubicBezTo>
                  <a:pt x="18866" y="13830"/>
                  <a:pt x="19003" y="13986"/>
                  <a:pt x="19003" y="13986"/>
                </a:cubicBezTo>
                <a:cubicBezTo>
                  <a:pt x="19139" y="14141"/>
                  <a:pt x="19139" y="14141"/>
                  <a:pt x="19139" y="14141"/>
                </a:cubicBezTo>
                <a:cubicBezTo>
                  <a:pt x="19139" y="14452"/>
                  <a:pt x="19139" y="14452"/>
                  <a:pt x="19139" y="14452"/>
                </a:cubicBezTo>
                <a:cubicBezTo>
                  <a:pt x="19413" y="14607"/>
                  <a:pt x="19413" y="14607"/>
                  <a:pt x="19413" y="14607"/>
                </a:cubicBezTo>
                <a:cubicBezTo>
                  <a:pt x="19413" y="14918"/>
                  <a:pt x="19413" y="14918"/>
                  <a:pt x="19413" y="14918"/>
                </a:cubicBezTo>
                <a:cubicBezTo>
                  <a:pt x="19276" y="15073"/>
                  <a:pt x="19276" y="15073"/>
                  <a:pt x="19276" y="15073"/>
                </a:cubicBezTo>
                <a:cubicBezTo>
                  <a:pt x="19139" y="15229"/>
                  <a:pt x="19139" y="15229"/>
                  <a:pt x="19139" y="15229"/>
                </a:cubicBezTo>
                <a:cubicBezTo>
                  <a:pt x="18866" y="15229"/>
                  <a:pt x="18866" y="15229"/>
                  <a:pt x="18866" y="15229"/>
                </a:cubicBezTo>
                <a:cubicBezTo>
                  <a:pt x="18866" y="15073"/>
                  <a:pt x="18866" y="15073"/>
                  <a:pt x="18866" y="15073"/>
                </a:cubicBezTo>
                <a:cubicBezTo>
                  <a:pt x="18729" y="14763"/>
                  <a:pt x="18729" y="14763"/>
                  <a:pt x="18729" y="14763"/>
                </a:cubicBezTo>
                <a:cubicBezTo>
                  <a:pt x="18592" y="14607"/>
                  <a:pt x="18592" y="14607"/>
                  <a:pt x="18592" y="14607"/>
                </a:cubicBezTo>
                <a:cubicBezTo>
                  <a:pt x="18182" y="14763"/>
                  <a:pt x="18182" y="14763"/>
                  <a:pt x="18182" y="14763"/>
                </a:cubicBezTo>
                <a:cubicBezTo>
                  <a:pt x="18182" y="15073"/>
                  <a:pt x="18182" y="15073"/>
                  <a:pt x="18182" y="15073"/>
                </a:cubicBezTo>
                <a:cubicBezTo>
                  <a:pt x="17499" y="15695"/>
                  <a:pt x="17499" y="15695"/>
                  <a:pt x="17499" y="15695"/>
                </a:cubicBezTo>
                <a:cubicBezTo>
                  <a:pt x="17635" y="16006"/>
                  <a:pt x="17635" y="16006"/>
                  <a:pt x="17635" y="16006"/>
                </a:cubicBezTo>
                <a:cubicBezTo>
                  <a:pt x="17362" y="16317"/>
                  <a:pt x="17362" y="16317"/>
                  <a:pt x="17362" y="16317"/>
                </a:cubicBezTo>
                <a:cubicBezTo>
                  <a:pt x="17362" y="16783"/>
                  <a:pt x="17362" y="16783"/>
                  <a:pt x="17362" y="16783"/>
                </a:cubicBezTo>
                <a:cubicBezTo>
                  <a:pt x="17499" y="17249"/>
                  <a:pt x="17499" y="17249"/>
                  <a:pt x="17499" y="17249"/>
                </a:cubicBezTo>
                <a:cubicBezTo>
                  <a:pt x="17499" y="17560"/>
                  <a:pt x="17499" y="17560"/>
                  <a:pt x="17499" y="17560"/>
                </a:cubicBezTo>
                <a:cubicBezTo>
                  <a:pt x="16952" y="17715"/>
                  <a:pt x="16952" y="17715"/>
                  <a:pt x="16952" y="17715"/>
                </a:cubicBezTo>
                <a:cubicBezTo>
                  <a:pt x="16542" y="17871"/>
                  <a:pt x="16542" y="17871"/>
                  <a:pt x="16542" y="17871"/>
                </a:cubicBezTo>
                <a:cubicBezTo>
                  <a:pt x="16542" y="18337"/>
                  <a:pt x="16542" y="18337"/>
                  <a:pt x="16542" y="18337"/>
                </a:cubicBezTo>
                <a:cubicBezTo>
                  <a:pt x="16542" y="18492"/>
                  <a:pt x="16542" y="18492"/>
                  <a:pt x="16542" y="18492"/>
                </a:cubicBezTo>
                <a:cubicBezTo>
                  <a:pt x="16952" y="19114"/>
                  <a:pt x="16952" y="19114"/>
                  <a:pt x="16952" y="19114"/>
                </a:cubicBezTo>
                <a:cubicBezTo>
                  <a:pt x="16815" y="19269"/>
                  <a:pt x="16815" y="19269"/>
                  <a:pt x="16815" y="19269"/>
                </a:cubicBezTo>
                <a:cubicBezTo>
                  <a:pt x="16678" y="19424"/>
                  <a:pt x="16678" y="19424"/>
                  <a:pt x="16678" y="19424"/>
                </a:cubicBezTo>
                <a:cubicBezTo>
                  <a:pt x="17089" y="20046"/>
                  <a:pt x="17089" y="20046"/>
                  <a:pt x="17089" y="20046"/>
                </a:cubicBezTo>
                <a:cubicBezTo>
                  <a:pt x="17225" y="20201"/>
                  <a:pt x="17225" y="20201"/>
                  <a:pt x="17225" y="20201"/>
                </a:cubicBezTo>
                <a:cubicBezTo>
                  <a:pt x="17499" y="20201"/>
                  <a:pt x="17499" y="20201"/>
                  <a:pt x="17499" y="20201"/>
                </a:cubicBezTo>
                <a:cubicBezTo>
                  <a:pt x="17499" y="20512"/>
                  <a:pt x="17499" y="20512"/>
                  <a:pt x="17499" y="20512"/>
                </a:cubicBezTo>
                <a:cubicBezTo>
                  <a:pt x="17499" y="20668"/>
                  <a:pt x="17499" y="20668"/>
                  <a:pt x="17499" y="20668"/>
                </a:cubicBezTo>
                <a:cubicBezTo>
                  <a:pt x="17499" y="20978"/>
                  <a:pt x="17499" y="20978"/>
                  <a:pt x="17499" y="20978"/>
                </a:cubicBezTo>
                <a:cubicBezTo>
                  <a:pt x="17225" y="21289"/>
                  <a:pt x="17225" y="21289"/>
                  <a:pt x="17225" y="21289"/>
                </a:cubicBezTo>
                <a:cubicBezTo>
                  <a:pt x="17362" y="21600"/>
                  <a:pt x="17362" y="21600"/>
                  <a:pt x="17362" y="21600"/>
                </a:cubicBezTo>
                <a:cubicBezTo>
                  <a:pt x="17089" y="21445"/>
                  <a:pt x="17089" y="21445"/>
                  <a:pt x="17089" y="21445"/>
                </a:cubicBezTo>
                <a:cubicBezTo>
                  <a:pt x="16952" y="21600"/>
                  <a:pt x="16952" y="21600"/>
                  <a:pt x="16952" y="21600"/>
                </a:cubicBezTo>
                <a:cubicBezTo>
                  <a:pt x="16952" y="21600"/>
                  <a:pt x="16952" y="21600"/>
                  <a:pt x="16952" y="21600"/>
                </a:cubicBezTo>
                <a:cubicBezTo>
                  <a:pt x="16542" y="21445"/>
                  <a:pt x="16542" y="21445"/>
                  <a:pt x="16542" y="21445"/>
                </a:cubicBezTo>
                <a:cubicBezTo>
                  <a:pt x="16542" y="21445"/>
                  <a:pt x="16268" y="21600"/>
                  <a:pt x="16132" y="21600"/>
                </a:cubicBezTo>
                <a:cubicBezTo>
                  <a:pt x="16132" y="21600"/>
                  <a:pt x="15995" y="21600"/>
                  <a:pt x="15995" y="21600"/>
                </a:cubicBezTo>
                <a:cubicBezTo>
                  <a:pt x="15995" y="21600"/>
                  <a:pt x="15722" y="21445"/>
                  <a:pt x="15585" y="21445"/>
                </a:cubicBezTo>
                <a:cubicBezTo>
                  <a:pt x="15585" y="21445"/>
                  <a:pt x="15585" y="21445"/>
                  <a:pt x="15585" y="21445"/>
                </a:cubicBezTo>
                <a:cubicBezTo>
                  <a:pt x="15585" y="21445"/>
                  <a:pt x="15585" y="21445"/>
                  <a:pt x="15585" y="21445"/>
                </a:cubicBezTo>
                <a:cubicBezTo>
                  <a:pt x="15585" y="21445"/>
                  <a:pt x="15585" y="21445"/>
                  <a:pt x="15585" y="21445"/>
                </a:cubicBezTo>
                <a:cubicBezTo>
                  <a:pt x="15585" y="21445"/>
                  <a:pt x="15585" y="21445"/>
                  <a:pt x="15585" y="21445"/>
                </a:cubicBezTo>
                <a:cubicBezTo>
                  <a:pt x="15585" y="21445"/>
                  <a:pt x="15585" y="21445"/>
                  <a:pt x="15585" y="21445"/>
                </a:cubicBezTo>
                <a:cubicBezTo>
                  <a:pt x="15585" y="21289"/>
                  <a:pt x="15585" y="21289"/>
                  <a:pt x="15585" y="21289"/>
                </a:cubicBezTo>
                <a:cubicBezTo>
                  <a:pt x="15585" y="21289"/>
                  <a:pt x="15585" y="21289"/>
                  <a:pt x="15585" y="21289"/>
                </a:cubicBezTo>
                <a:cubicBezTo>
                  <a:pt x="15585" y="21289"/>
                  <a:pt x="15585" y="21289"/>
                  <a:pt x="15585" y="21289"/>
                </a:cubicBezTo>
                <a:cubicBezTo>
                  <a:pt x="15585" y="21289"/>
                  <a:pt x="15585" y="21289"/>
                  <a:pt x="15585"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4491" y="20823"/>
                  <a:pt x="14491" y="20823"/>
                  <a:pt x="14491" y="20823"/>
                </a:cubicBezTo>
                <a:cubicBezTo>
                  <a:pt x="13808" y="20357"/>
                  <a:pt x="13808" y="20357"/>
                  <a:pt x="13808" y="20357"/>
                </a:cubicBezTo>
                <a:cubicBezTo>
                  <a:pt x="13534" y="20046"/>
                  <a:pt x="13534" y="20046"/>
                  <a:pt x="13534" y="20046"/>
                </a:cubicBezTo>
                <a:cubicBezTo>
                  <a:pt x="13397" y="19424"/>
                  <a:pt x="13397" y="19424"/>
                  <a:pt x="13397" y="19424"/>
                </a:cubicBezTo>
                <a:cubicBezTo>
                  <a:pt x="12714" y="19269"/>
                  <a:pt x="12714" y="19269"/>
                  <a:pt x="12714" y="19269"/>
                </a:cubicBezTo>
                <a:cubicBezTo>
                  <a:pt x="12714" y="18803"/>
                  <a:pt x="11894" y="19580"/>
                  <a:pt x="12167" y="18647"/>
                </a:cubicBezTo>
                <a:cubicBezTo>
                  <a:pt x="12167" y="18647"/>
                  <a:pt x="12167" y="18492"/>
                  <a:pt x="12167" y="18492"/>
                </a:cubicBezTo>
                <a:cubicBezTo>
                  <a:pt x="12167" y="18492"/>
                  <a:pt x="12167" y="18492"/>
                  <a:pt x="12167" y="18492"/>
                </a:cubicBezTo>
                <a:cubicBezTo>
                  <a:pt x="12167" y="18337"/>
                  <a:pt x="11894" y="18026"/>
                  <a:pt x="11894" y="18026"/>
                </a:cubicBezTo>
                <a:cubicBezTo>
                  <a:pt x="11073" y="17560"/>
                  <a:pt x="10937" y="17094"/>
                  <a:pt x="10527" y="16938"/>
                </a:cubicBezTo>
                <a:cubicBezTo>
                  <a:pt x="10390" y="16938"/>
                  <a:pt x="10390" y="16938"/>
                  <a:pt x="10390" y="16938"/>
                </a:cubicBezTo>
                <a:cubicBezTo>
                  <a:pt x="9843" y="16317"/>
                  <a:pt x="9843" y="16317"/>
                  <a:pt x="9843" y="16317"/>
                </a:cubicBezTo>
                <a:cubicBezTo>
                  <a:pt x="9570" y="16161"/>
                  <a:pt x="9570" y="16161"/>
                  <a:pt x="9570" y="16161"/>
                </a:cubicBezTo>
                <a:cubicBezTo>
                  <a:pt x="9296" y="15850"/>
                  <a:pt x="9296" y="15850"/>
                  <a:pt x="9296" y="15850"/>
                </a:cubicBezTo>
                <a:cubicBezTo>
                  <a:pt x="9296" y="15540"/>
                  <a:pt x="9296" y="15540"/>
                  <a:pt x="9296" y="15540"/>
                </a:cubicBezTo>
                <a:cubicBezTo>
                  <a:pt x="9159" y="14918"/>
                  <a:pt x="9159" y="14918"/>
                  <a:pt x="9159" y="14918"/>
                </a:cubicBezTo>
                <a:cubicBezTo>
                  <a:pt x="9159" y="14918"/>
                  <a:pt x="9159" y="14918"/>
                  <a:pt x="9159" y="14918"/>
                </a:cubicBezTo>
                <a:cubicBezTo>
                  <a:pt x="9159" y="14918"/>
                  <a:pt x="8613" y="14763"/>
                  <a:pt x="8339" y="14607"/>
                </a:cubicBezTo>
                <a:cubicBezTo>
                  <a:pt x="8066" y="14452"/>
                  <a:pt x="8066" y="14452"/>
                  <a:pt x="8066" y="14452"/>
                </a:cubicBezTo>
                <a:cubicBezTo>
                  <a:pt x="7792" y="13986"/>
                  <a:pt x="7792" y="13986"/>
                  <a:pt x="7792" y="13986"/>
                </a:cubicBezTo>
                <a:cubicBezTo>
                  <a:pt x="7656" y="13830"/>
                  <a:pt x="7656" y="13830"/>
                  <a:pt x="7656" y="13830"/>
                </a:cubicBezTo>
                <a:cubicBezTo>
                  <a:pt x="7246" y="13364"/>
                  <a:pt x="7246" y="13364"/>
                  <a:pt x="7246" y="13364"/>
                </a:cubicBezTo>
                <a:cubicBezTo>
                  <a:pt x="7109" y="13364"/>
                  <a:pt x="7109" y="13364"/>
                  <a:pt x="7109" y="13364"/>
                </a:cubicBezTo>
                <a:cubicBezTo>
                  <a:pt x="6425" y="13053"/>
                  <a:pt x="6425" y="13053"/>
                  <a:pt x="6425" y="13053"/>
                </a:cubicBezTo>
                <a:cubicBezTo>
                  <a:pt x="6289" y="12742"/>
                  <a:pt x="6289" y="12742"/>
                  <a:pt x="6289" y="12742"/>
                </a:cubicBezTo>
                <a:cubicBezTo>
                  <a:pt x="6015" y="12587"/>
                  <a:pt x="6015" y="12587"/>
                  <a:pt x="6015" y="12587"/>
                </a:cubicBezTo>
                <a:cubicBezTo>
                  <a:pt x="5878" y="12276"/>
                  <a:pt x="5878" y="12276"/>
                  <a:pt x="5878" y="12276"/>
                </a:cubicBezTo>
                <a:cubicBezTo>
                  <a:pt x="5468" y="12121"/>
                  <a:pt x="5468" y="12121"/>
                  <a:pt x="5468" y="12121"/>
                </a:cubicBezTo>
                <a:cubicBezTo>
                  <a:pt x="5332" y="11810"/>
                  <a:pt x="5332" y="11810"/>
                  <a:pt x="5332" y="11810"/>
                </a:cubicBezTo>
                <a:cubicBezTo>
                  <a:pt x="5195" y="11655"/>
                  <a:pt x="5195" y="11655"/>
                  <a:pt x="5195" y="11655"/>
                </a:cubicBezTo>
                <a:cubicBezTo>
                  <a:pt x="4785" y="11033"/>
                  <a:pt x="4785" y="11033"/>
                  <a:pt x="4785" y="11033"/>
                </a:cubicBezTo>
                <a:cubicBezTo>
                  <a:pt x="4375" y="10722"/>
                  <a:pt x="4375" y="10722"/>
                  <a:pt x="4375" y="10722"/>
                </a:cubicBezTo>
                <a:cubicBezTo>
                  <a:pt x="4238" y="10567"/>
                  <a:pt x="4238" y="10567"/>
                  <a:pt x="4238" y="10567"/>
                </a:cubicBezTo>
                <a:cubicBezTo>
                  <a:pt x="4101" y="10412"/>
                  <a:pt x="4101" y="10412"/>
                  <a:pt x="4101" y="10412"/>
                </a:cubicBezTo>
                <a:cubicBezTo>
                  <a:pt x="3828" y="9945"/>
                  <a:pt x="3828" y="9945"/>
                  <a:pt x="3828" y="9945"/>
                </a:cubicBezTo>
                <a:cubicBezTo>
                  <a:pt x="3418" y="9479"/>
                  <a:pt x="3418" y="9479"/>
                  <a:pt x="3418" y="9479"/>
                </a:cubicBezTo>
                <a:cubicBezTo>
                  <a:pt x="3144" y="9168"/>
                  <a:pt x="3144" y="9168"/>
                  <a:pt x="3144" y="9168"/>
                </a:cubicBezTo>
                <a:cubicBezTo>
                  <a:pt x="2871" y="8702"/>
                  <a:pt x="2871" y="8702"/>
                  <a:pt x="2871" y="8702"/>
                </a:cubicBezTo>
                <a:cubicBezTo>
                  <a:pt x="3144" y="8391"/>
                  <a:pt x="3144" y="8391"/>
                  <a:pt x="3144" y="8391"/>
                </a:cubicBezTo>
                <a:cubicBezTo>
                  <a:pt x="3008" y="8236"/>
                  <a:pt x="2871" y="8236"/>
                  <a:pt x="2871" y="8081"/>
                </a:cubicBezTo>
                <a:cubicBezTo>
                  <a:pt x="2734" y="8081"/>
                  <a:pt x="2461" y="7925"/>
                  <a:pt x="2597" y="7770"/>
                </a:cubicBezTo>
                <a:cubicBezTo>
                  <a:pt x="2597" y="7614"/>
                  <a:pt x="2461" y="7459"/>
                  <a:pt x="2461" y="7148"/>
                </a:cubicBezTo>
                <a:cubicBezTo>
                  <a:pt x="2461" y="6993"/>
                  <a:pt x="2461" y="6837"/>
                  <a:pt x="2324" y="6837"/>
                </a:cubicBezTo>
                <a:cubicBezTo>
                  <a:pt x="2187" y="6682"/>
                  <a:pt x="2187" y="6682"/>
                  <a:pt x="2187" y="6682"/>
                </a:cubicBezTo>
                <a:cubicBezTo>
                  <a:pt x="2051" y="6682"/>
                  <a:pt x="1914" y="6682"/>
                  <a:pt x="1914" y="6682"/>
                </a:cubicBezTo>
                <a:cubicBezTo>
                  <a:pt x="1777" y="6682"/>
                  <a:pt x="1777" y="6682"/>
                  <a:pt x="1777" y="6682"/>
                </a:cubicBezTo>
                <a:cubicBezTo>
                  <a:pt x="1777" y="6682"/>
                  <a:pt x="1914" y="6371"/>
                  <a:pt x="1914" y="6060"/>
                </a:cubicBezTo>
                <a:cubicBezTo>
                  <a:pt x="1367" y="5905"/>
                  <a:pt x="1367" y="5905"/>
                  <a:pt x="1367" y="5905"/>
                </a:cubicBezTo>
                <a:cubicBezTo>
                  <a:pt x="1367" y="5905"/>
                  <a:pt x="1367" y="5439"/>
                  <a:pt x="1094" y="5283"/>
                </a:cubicBezTo>
                <a:cubicBezTo>
                  <a:pt x="820" y="5283"/>
                  <a:pt x="820" y="5283"/>
                  <a:pt x="820" y="5283"/>
                </a:cubicBezTo>
                <a:cubicBezTo>
                  <a:pt x="684" y="5439"/>
                  <a:pt x="684" y="5594"/>
                  <a:pt x="684" y="5594"/>
                </a:cubicBezTo>
                <a:cubicBezTo>
                  <a:pt x="137" y="4973"/>
                  <a:pt x="137" y="4973"/>
                  <a:pt x="137" y="4973"/>
                </a:cubicBezTo>
                <a:cubicBezTo>
                  <a:pt x="137" y="4973"/>
                  <a:pt x="137" y="4817"/>
                  <a:pt x="273" y="4506"/>
                </a:cubicBezTo>
                <a:cubicBezTo>
                  <a:pt x="547" y="4196"/>
                  <a:pt x="273" y="4040"/>
                  <a:pt x="273" y="4040"/>
                </a:cubicBezTo>
                <a:cubicBezTo>
                  <a:pt x="137" y="3574"/>
                  <a:pt x="137" y="3574"/>
                  <a:pt x="137" y="3574"/>
                </a:cubicBezTo>
                <a:cubicBezTo>
                  <a:pt x="273" y="3263"/>
                  <a:pt x="273" y="3263"/>
                  <a:pt x="273" y="3263"/>
                </a:cubicBezTo>
                <a:cubicBezTo>
                  <a:pt x="137" y="3108"/>
                  <a:pt x="137" y="3108"/>
                  <a:pt x="137" y="3108"/>
                </a:cubicBezTo>
                <a:cubicBezTo>
                  <a:pt x="0" y="2953"/>
                  <a:pt x="0" y="2953"/>
                  <a:pt x="0" y="2953"/>
                </a:cubicBezTo>
                <a:cubicBezTo>
                  <a:pt x="0" y="2953"/>
                  <a:pt x="0" y="2953"/>
                  <a:pt x="0" y="2953"/>
                </a:cubicBezTo>
                <a:cubicBezTo>
                  <a:pt x="0" y="2953"/>
                  <a:pt x="0" y="2953"/>
                  <a:pt x="0" y="2953"/>
                </a:cubicBezTo>
                <a:cubicBezTo>
                  <a:pt x="273" y="2331"/>
                  <a:pt x="273" y="2331"/>
                  <a:pt x="273" y="2331"/>
                </a:cubicBezTo>
                <a:cubicBezTo>
                  <a:pt x="273" y="2331"/>
                  <a:pt x="137" y="2020"/>
                  <a:pt x="137" y="1709"/>
                </a:cubicBezTo>
                <a:cubicBezTo>
                  <a:pt x="137" y="1709"/>
                  <a:pt x="273" y="1554"/>
                  <a:pt x="273" y="1554"/>
                </a:cubicBezTo>
                <a:cubicBezTo>
                  <a:pt x="273" y="1554"/>
                  <a:pt x="273" y="1554"/>
                  <a:pt x="273" y="1554"/>
                </a:cubicBezTo>
                <a:cubicBezTo>
                  <a:pt x="273" y="1399"/>
                  <a:pt x="273" y="1399"/>
                  <a:pt x="273" y="1399"/>
                </a:cubicBezTo>
                <a:cubicBezTo>
                  <a:pt x="273" y="1399"/>
                  <a:pt x="273" y="1399"/>
                  <a:pt x="273" y="1399"/>
                </a:cubicBezTo>
                <a:cubicBezTo>
                  <a:pt x="410" y="1399"/>
                  <a:pt x="410" y="1399"/>
                  <a:pt x="410" y="1399"/>
                </a:cubicBezTo>
                <a:cubicBezTo>
                  <a:pt x="410" y="1399"/>
                  <a:pt x="410" y="1399"/>
                  <a:pt x="410" y="1399"/>
                </a:cubicBezTo>
                <a:cubicBezTo>
                  <a:pt x="410" y="1243"/>
                  <a:pt x="1094" y="1088"/>
                  <a:pt x="1094" y="1088"/>
                </a:cubicBezTo>
                <a:cubicBezTo>
                  <a:pt x="1367" y="932"/>
                  <a:pt x="1367" y="932"/>
                  <a:pt x="1367" y="932"/>
                </a:cubicBezTo>
                <a:cubicBezTo>
                  <a:pt x="1914" y="1709"/>
                  <a:pt x="1914" y="1709"/>
                  <a:pt x="1914" y="1709"/>
                </a:cubicBezTo>
                <a:cubicBezTo>
                  <a:pt x="2461" y="2331"/>
                  <a:pt x="2461" y="2331"/>
                  <a:pt x="2461" y="2331"/>
                </a:cubicBezTo>
                <a:cubicBezTo>
                  <a:pt x="2871" y="2642"/>
                  <a:pt x="2871" y="2642"/>
                  <a:pt x="2871" y="2642"/>
                </a:cubicBezTo>
                <a:cubicBezTo>
                  <a:pt x="2871" y="2642"/>
                  <a:pt x="3008" y="2486"/>
                  <a:pt x="3144" y="2486"/>
                </a:cubicBezTo>
                <a:cubicBezTo>
                  <a:pt x="3144" y="2331"/>
                  <a:pt x="3144" y="2020"/>
                  <a:pt x="3144" y="2020"/>
                </a:cubicBezTo>
                <a:cubicBezTo>
                  <a:pt x="3418" y="1709"/>
                  <a:pt x="3418" y="1709"/>
                  <a:pt x="3418" y="1709"/>
                </a:cubicBezTo>
                <a:cubicBezTo>
                  <a:pt x="3554" y="1399"/>
                  <a:pt x="3554" y="1399"/>
                  <a:pt x="3554" y="1399"/>
                </a:cubicBezTo>
                <a:cubicBezTo>
                  <a:pt x="3554" y="1088"/>
                  <a:pt x="3554" y="1088"/>
                  <a:pt x="3554" y="1088"/>
                </a:cubicBezTo>
                <a:cubicBezTo>
                  <a:pt x="3828" y="932"/>
                  <a:pt x="3828" y="932"/>
                  <a:pt x="3828" y="932"/>
                </a:cubicBezTo>
                <a:cubicBezTo>
                  <a:pt x="4238" y="777"/>
                  <a:pt x="4238" y="777"/>
                  <a:pt x="4238" y="777"/>
                </a:cubicBezTo>
                <a:cubicBezTo>
                  <a:pt x="4785" y="622"/>
                  <a:pt x="4785" y="622"/>
                  <a:pt x="4785" y="622"/>
                </a:cubicBezTo>
                <a:cubicBezTo>
                  <a:pt x="4785" y="622"/>
                  <a:pt x="5195" y="777"/>
                  <a:pt x="5332" y="777"/>
                </a:cubicBezTo>
                <a:cubicBezTo>
                  <a:pt x="5332" y="777"/>
                  <a:pt x="5468" y="777"/>
                  <a:pt x="5468" y="777"/>
                </a:cubicBezTo>
                <a:cubicBezTo>
                  <a:pt x="5742" y="311"/>
                  <a:pt x="5742" y="311"/>
                  <a:pt x="5742" y="311"/>
                </a:cubicBezTo>
                <a:cubicBezTo>
                  <a:pt x="5742" y="311"/>
                  <a:pt x="5742" y="311"/>
                  <a:pt x="5742" y="311"/>
                </a:cubicBezTo>
                <a:cubicBezTo>
                  <a:pt x="5878" y="0"/>
                  <a:pt x="5878" y="0"/>
                  <a:pt x="5878" y="0"/>
                </a:cubicBezTo>
                <a:cubicBezTo>
                  <a:pt x="6562" y="311"/>
                  <a:pt x="6562" y="311"/>
                  <a:pt x="6562" y="311"/>
                </a:cubicBezTo>
                <a:cubicBezTo>
                  <a:pt x="6835" y="622"/>
                  <a:pt x="6835" y="622"/>
                  <a:pt x="6835" y="622"/>
                </a:cubicBezTo>
                <a:cubicBezTo>
                  <a:pt x="7519" y="777"/>
                  <a:pt x="7519" y="777"/>
                  <a:pt x="7519" y="777"/>
                </a:cubicBezTo>
                <a:cubicBezTo>
                  <a:pt x="7519" y="777"/>
                  <a:pt x="7519" y="777"/>
                  <a:pt x="7519" y="777"/>
                </a:cubicBezTo>
                <a:cubicBezTo>
                  <a:pt x="7792" y="777"/>
                  <a:pt x="7792" y="777"/>
                  <a:pt x="7792" y="777"/>
                </a:cubicBezTo>
                <a:cubicBezTo>
                  <a:pt x="7792" y="622"/>
                  <a:pt x="7792" y="622"/>
                  <a:pt x="7792" y="622"/>
                </a:cubicBezTo>
                <a:cubicBezTo>
                  <a:pt x="8339" y="622"/>
                  <a:pt x="8339" y="622"/>
                  <a:pt x="8339" y="622"/>
                </a:cubicBezTo>
                <a:cubicBezTo>
                  <a:pt x="9023" y="777"/>
                  <a:pt x="9023" y="777"/>
                  <a:pt x="9023" y="777"/>
                </a:cubicBezTo>
                <a:cubicBezTo>
                  <a:pt x="9433" y="777"/>
                  <a:pt x="9433" y="777"/>
                  <a:pt x="9433" y="777"/>
                </a:cubicBezTo>
                <a:cubicBezTo>
                  <a:pt x="10116" y="777"/>
                  <a:pt x="10116" y="777"/>
                  <a:pt x="10116" y="777"/>
                </a:cubicBezTo>
                <a:cubicBezTo>
                  <a:pt x="10527" y="932"/>
                  <a:pt x="10527" y="932"/>
                  <a:pt x="10527" y="932"/>
                </a:cubicBezTo>
                <a:cubicBezTo>
                  <a:pt x="10800" y="1088"/>
                  <a:pt x="10800" y="1088"/>
                  <a:pt x="10800" y="1088"/>
                </a:cubicBezTo>
                <a:cubicBezTo>
                  <a:pt x="10800" y="1088"/>
                  <a:pt x="10800" y="1088"/>
                  <a:pt x="10937" y="932"/>
                </a:cubicBezTo>
                <a:cubicBezTo>
                  <a:pt x="10937" y="932"/>
                  <a:pt x="11347" y="932"/>
                  <a:pt x="11347" y="932"/>
                </a:cubicBezTo>
                <a:cubicBezTo>
                  <a:pt x="11484" y="466"/>
                  <a:pt x="11484" y="466"/>
                  <a:pt x="11484" y="466"/>
                </a:cubicBezTo>
                <a:cubicBezTo>
                  <a:pt x="11620" y="777"/>
                  <a:pt x="11620" y="777"/>
                  <a:pt x="11620" y="777"/>
                </a:cubicBezTo>
                <a:cubicBezTo>
                  <a:pt x="11757" y="777"/>
                  <a:pt x="12030" y="777"/>
                  <a:pt x="12030" y="777"/>
                </a:cubicBezTo>
                <a:cubicBezTo>
                  <a:pt x="12167" y="311"/>
                  <a:pt x="12167" y="311"/>
                  <a:pt x="12167" y="311"/>
                </a:cubicBezTo>
                <a:cubicBezTo>
                  <a:pt x="12304" y="466"/>
                  <a:pt x="12304" y="466"/>
                  <a:pt x="12304" y="466"/>
                </a:cubicBezTo>
                <a:cubicBezTo>
                  <a:pt x="12441" y="466"/>
                  <a:pt x="12441" y="466"/>
                  <a:pt x="12577" y="466"/>
                </a:cubicBezTo>
                <a:cubicBezTo>
                  <a:pt x="12714" y="466"/>
                  <a:pt x="12851" y="311"/>
                  <a:pt x="12851" y="311"/>
                </a:cubicBezTo>
                <a:cubicBezTo>
                  <a:pt x="12851" y="311"/>
                  <a:pt x="12987" y="466"/>
                  <a:pt x="12987" y="466"/>
                </a:cubicBezTo>
                <a:cubicBezTo>
                  <a:pt x="12987" y="466"/>
                  <a:pt x="13124" y="311"/>
                  <a:pt x="13261" y="311"/>
                </a:cubicBezTo>
                <a:cubicBezTo>
                  <a:pt x="13261" y="311"/>
                  <a:pt x="13261" y="311"/>
                  <a:pt x="13261" y="311"/>
                </a:cubicBezTo>
                <a:cubicBezTo>
                  <a:pt x="13261" y="311"/>
                  <a:pt x="13261" y="311"/>
                  <a:pt x="13261"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155"/>
                  <a:pt x="13534" y="155"/>
                  <a:pt x="13534" y="155"/>
                </a:cubicBezTo>
                <a:cubicBezTo>
                  <a:pt x="13534" y="155"/>
                  <a:pt x="13534" y="155"/>
                  <a:pt x="13534" y="155"/>
                </a:cubicBezTo>
                <a:cubicBezTo>
                  <a:pt x="13534" y="155"/>
                  <a:pt x="13534" y="155"/>
                  <a:pt x="13534" y="155"/>
                </a:cubicBezTo>
                <a:cubicBezTo>
                  <a:pt x="13534" y="155"/>
                  <a:pt x="13534" y="155"/>
                  <a:pt x="13534" y="155"/>
                </a:cubicBezTo>
                <a:cubicBezTo>
                  <a:pt x="13534" y="155"/>
                  <a:pt x="13534" y="155"/>
                  <a:pt x="13534"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808" y="466"/>
                  <a:pt x="14081" y="622"/>
                </a:cubicBezTo>
                <a:cubicBezTo>
                  <a:pt x="14081" y="622"/>
                  <a:pt x="14081" y="622"/>
                  <a:pt x="14081" y="622"/>
                </a:cubicBezTo>
                <a:cubicBezTo>
                  <a:pt x="14354" y="622"/>
                  <a:pt x="14354" y="622"/>
                  <a:pt x="14354" y="622"/>
                </a:cubicBezTo>
                <a:cubicBezTo>
                  <a:pt x="14354" y="622"/>
                  <a:pt x="14354" y="622"/>
                  <a:pt x="14354" y="622"/>
                </a:cubicBezTo>
                <a:cubicBezTo>
                  <a:pt x="14354" y="622"/>
                  <a:pt x="14491" y="466"/>
                  <a:pt x="14628" y="466"/>
                </a:cubicBezTo>
                <a:cubicBezTo>
                  <a:pt x="14901" y="466"/>
                  <a:pt x="15038" y="466"/>
                  <a:pt x="15175" y="466"/>
                </a:cubicBezTo>
                <a:cubicBezTo>
                  <a:pt x="15448" y="466"/>
                  <a:pt x="15585" y="777"/>
                  <a:pt x="15585" y="777"/>
                </a:cubicBezTo>
                <a:cubicBezTo>
                  <a:pt x="15995" y="1243"/>
                  <a:pt x="15995" y="1243"/>
                  <a:pt x="15995" y="1243"/>
                </a:cubicBezTo>
                <a:cubicBezTo>
                  <a:pt x="15995" y="1243"/>
                  <a:pt x="16132" y="1554"/>
                  <a:pt x="16132" y="1709"/>
                </a:cubicBezTo>
                <a:cubicBezTo>
                  <a:pt x="16268" y="1865"/>
                  <a:pt x="16268" y="2020"/>
                  <a:pt x="16268" y="2020"/>
                </a:cubicBezTo>
                <a:cubicBezTo>
                  <a:pt x="16268" y="2020"/>
                  <a:pt x="16268" y="2020"/>
                  <a:pt x="16268" y="2020"/>
                </a:cubicBezTo>
                <a:cubicBezTo>
                  <a:pt x="16405" y="2020"/>
                  <a:pt x="17362" y="2486"/>
                  <a:pt x="17499" y="2486"/>
                </a:cubicBezTo>
                <a:cubicBezTo>
                  <a:pt x="17499" y="2486"/>
                  <a:pt x="17635" y="2486"/>
                  <a:pt x="17635" y="2486"/>
                </a:cubicBezTo>
                <a:cubicBezTo>
                  <a:pt x="17635" y="2176"/>
                  <a:pt x="17499" y="2020"/>
                  <a:pt x="17772" y="1865"/>
                </a:cubicBezTo>
                <a:cubicBezTo>
                  <a:pt x="17909" y="1865"/>
                  <a:pt x="18046" y="2176"/>
                  <a:pt x="18046" y="1865"/>
                </a:cubicBezTo>
                <a:cubicBezTo>
                  <a:pt x="18046" y="1554"/>
                  <a:pt x="18182" y="1709"/>
                  <a:pt x="18046" y="1399"/>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47" name="Shape">
            <a:extLst>
              <a:ext uri="{FF2B5EF4-FFF2-40B4-BE49-F238E27FC236}">
                <a16:creationId xmlns:a16="http://schemas.microsoft.com/office/drawing/2014/main" id="{918650BC-B5B1-77E2-5F2D-99109ADF5F44}"/>
              </a:ext>
            </a:extLst>
          </p:cNvPr>
          <p:cNvSpPr/>
          <p:nvPr/>
        </p:nvSpPr>
        <p:spPr>
          <a:xfrm rot="60000">
            <a:off x="9086350" y="2756651"/>
            <a:ext cx="486628" cy="558629"/>
          </a:xfrm>
          <a:custGeom>
            <a:avLst/>
            <a:gdLst/>
            <a:ahLst/>
            <a:cxnLst>
              <a:cxn ang="0">
                <a:pos x="wd2" y="hd2"/>
              </a:cxn>
              <a:cxn ang="5400000">
                <a:pos x="wd2" y="hd2"/>
              </a:cxn>
              <a:cxn ang="10800000">
                <a:pos x="wd2" y="hd2"/>
              </a:cxn>
              <a:cxn ang="16200000">
                <a:pos x="wd2" y="hd2"/>
              </a:cxn>
            </a:cxnLst>
            <a:rect l="0" t="0" r="r" b="b"/>
            <a:pathLst>
              <a:path w="21600" h="21600" extrusionOk="0">
                <a:moveTo>
                  <a:pt x="5821" y="4268"/>
                </a:moveTo>
                <a:cubicBezTo>
                  <a:pt x="6740" y="3880"/>
                  <a:pt x="6740" y="3880"/>
                  <a:pt x="6740" y="3880"/>
                </a:cubicBezTo>
                <a:cubicBezTo>
                  <a:pt x="7200" y="3104"/>
                  <a:pt x="7200" y="3104"/>
                  <a:pt x="7200" y="3104"/>
                </a:cubicBezTo>
                <a:cubicBezTo>
                  <a:pt x="7813" y="2199"/>
                  <a:pt x="7813" y="2199"/>
                  <a:pt x="7813" y="2199"/>
                </a:cubicBezTo>
                <a:cubicBezTo>
                  <a:pt x="8119" y="1811"/>
                  <a:pt x="8119" y="1811"/>
                  <a:pt x="8119" y="1811"/>
                </a:cubicBezTo>
                <a:cubicBezTo>
                  <a:pt x="8426" y="1164"/>
                  <a:pt x="8426" y="1164"/>
                  <a:pt x="8426" y="1164"/>
                </a:cubicBezTo>
                <a:cubicBezTo>
                  <a:pt x="9345" y="905"/>
                  <a:pt x="9345" y="905"/>
                  <a:pt x="9345" y="905"/>
                </a:cubicBezTo>
                <a:cubicBezTo>
                  <a:pt x="9345" y="905"/>
                  <a:pt x="9957" y="776"/>
                  <a:pt x="10111" y="776"/>
                </a:cubicBezTo>
                <a:cubicBezTo>
                  <a:pt x="10264" y="647"/>
                  <a:pt x="11183" y="0"/>
                  <a:pt x="11183" y="0"/>
                </a:cubicBezTo>
                <a:cubicBezTo>
                  <a:pt x="11336" y="0"/>
                  <a:pt x="11336" y="0"/>
                  <a:pt x="11336" y="0"/>
                </a:cubicBezTo>
                <a:cubicBezTo>
                  <a:pt x="10877" y="647"/>
                  <a:pt x="10877" y="647"/>
                  <a:pt x="10877" y="647"/>
                </a:cubicBezTo>
                <a:cubicBezTo>
                  <a:pt x="10877" y="1035"/>
                  <a:pt x="10877" y="1035"/>
                  <a:pt x="10877" y="1035"/>
                </a:cubicBezTo>
                <a:cubicBezTo>
                  <a:pt x="10877" y="1293"/>
                  <a:pt x="10877" y="1293"/>
                  <a:pt x="10877" y="1293"/>
                </a:cubicBezTo>
                <a:cubicBezTo>
                  <a:pt x="11030" y="1811"/>
                  <a:pt x="11030" y="1811"/>
                  <a:pt x="11030" y="1811"/>
                </a:cubicBezTo>
                <a:cubicBezTo>
                  <a:pt x="11183" y="1940"/>
                  <a:pt x="11183" y="1940"/>
                  <a:pt x="11183" y="1940"/>
                </a:cubicBezTo>
                <a:cubicBezTo>
                  <a:pt x="11183" y="2457"/>
                  <a:pt x="11183" y="2457"/>
                  <a:pt x="11183" y="2457"/>
                </a:cubicBezTo>
                <a:cubicBezTo>
                  <a:pt x="11183" y="2975"/>
                  <a:pt x="11183" y="2975"/>
                  <a:pt x="11183" y="2975"/>
                </a:cubicBezTo>
                <a:cubicBezTo>
                  <a:pt x="11183" y="2975"/>
                  <a:pt x="11643" y="3234"/>
                  <a:pt x="11489" y="3363"/>
                </a:cubicBezTo>
                <a:cubicBezTo>
                  <a:pt x="11183" y="3492"/>
                  <a:pt x="10877" y="3880"/>
                  <a:pt x="10877" y="3880"/>
                </a:cubicBezTo>
                <a:cubicBezTo>
                  <a:pt x="10723" y="4656"/>
                  <a:pt x="10723" y="4656"/>
                  <a:pt x="10723" y="4656"/>
                </a:cubicBezTo>
                <a:cubicBezTo>
                  <a:pt x="10111" y="5303"/>
                  <a:pt x="10111" y="5303"/>
                  <a:pt x="10111" y="5303"/>
                </a:cubicBezTo>
                <a:cubicBezTo>
                  <a:pt x="10264" y="6079"/>
                  <a:pt x="10264" y="6079"/>
                  <a:pt x="10264" y="6079"/>
                </a:cubicBezTo>
                <a:cubicBezTo>
                  <a:pt x="10417" y="6726"/>
                  <a:pt x="10417" y="6726"/>
                  <a:pt x="10417" y="6726"/>
                </a:cubicBezTo>
                <a:cubicBezTo>
                  <a:pt x="10264" y="7243"/>
                  <a:pt x="10264" y="7243"/>
                  <a:pt x="10264" y="7243"/>
                </a:cubicBezTo>
                <a:cubicBezTo>
                  <a:pt x="10723" y="7631"/>
                  <a:pt x="10723" y="7631"/>
                  <a:pt x="10723" y="7631"/>
                </a:cubicBezTo>
                <a:cubicBezTo>
                  <a:pt x="10570" y="7890"/>
                  <a:pt x="10570" y="7890"/>
                  <a:pt x="10570" y="7890"/>
                </a:cubicBezTo>
                <a:cubicBezTo>
                  <a:pt x="10723" y="8278"/>
                  <a:pt x="10723" y="8278"/>
                  <a:pt x="10723" y="8278"/>
                </a:cubicBezTo>
                <a:cubicBezTo>
                  <a:pt x="11183" y="8537"/>
                  <a:pt x="11183" y="8537"/>
                  <a:pt x="11183" y="8537"/>
                </a:cubicBezTo>
                <a:cubicBezTo>
                  <a:pt x="11183" y="8537"/>
                  <a:pt x="11489" y="8537"/>
                  <a:pt x="11643" y="8537"/>
                </a:cubicBezTo>
                <a:cubicBezTo>
                  <a:pt x="11796" y="8537"/>
                  <a:pt x="12255" y="8407"/>
                  <a:pt x="12409" y="8407"/>
                </a:cubicBezTo>
                <a:cubicBezTo>
                  <a:pt x="12562" y="8407"/>
                  <a:pt x="12868" y="8537"/>
                  <a:pt x="12868" y="8537"/>
                </a:cubicBezTo>
                <a:cubicBezTo>
                  <a:pt x="13328" y="9054"/>
                  <a:pt x="13328" y="9054"/>
                  <a:pt x="13328" y="9054"/>
                </a:cubicBezTo>
                <a:cubicBezTo>
                  <a:pt x="13328" y="9442"/>
                  <a:pt x="13328" y="9442"/>
                  <a:pt x="13328" y="9442"/>
                </a:cubicBezTo>
                <a:cubicBezTo>
                  <a:pt x="13328" y="9442"/>
                  <a:pt x="13174" y="9701"/>
                  <a:pt x="13174" y="9830"/>
                </a:cubicBezTo>
                <a:cubicBezTo>
                  <a:pt x="13021" y="9959"/>
                  <a:pt x="12868" y="10218"/>
                  <a:pt x="12868" y="10218"/>
                </a:cubicBezTo>
                <a:cubicBezTo>
                  <a:pt x="12562" y="10477"/>
                  <a:pt x="12562" y="10477"/>
                  <a:pt x="12562" y="10477"/>
                </a:cubicBezTo>
                <a:cubicBezTo>
                  <a:pt x="12409" y="10865"/>
                  <a:pt x="12409" y="10865"/>
                  <a:pt x="12409" y="10865"/>
                </a:cubicBezTo>
                <a:cubicBezTo>
                  <a:pt x="12255" y="11123"/>
                  <a:pt x="12255" y="11123"/>
                  <a:pt x="12255" y="11123"/>
                </a:cubicBezTo>
                <a:cubicBezTo>
                  <a:pt x="12255" y="11123"/>
                  <a:pt x="12255" y="11123"/>
                  <a:pt x="12255" y="11123"/>
                </a:cubicBezTo>
                <a:cubicBezTo>
                  <a:pt x="11949" y="10865"/>
                  <a:pt x="11949" y="10865"/>
                  <a:pt x="11949" y="10865"/>
                </a:cubicBezTo>
                <a:cubicBezTo>
                  <a:pt x="11949" y="10865"/>
                  <a:pt x="11949" y="10477"/>
                  <a:pt x="11796" y="10606"/>
                </a:cubicBezTo>
                <a:cubicBezTo>
                  <a:pt x="11643" y="10606"/>
                  <a:pt x="11489" y="10865"/>
                  <a:pt x="11489" y="10865"/>
                </a:cubicBezTo>
                <a:cubicBezTo>
                  <a:pt x="11643" y="11123"/>
                  <a:pt x="11643" y="11123"/>
                  <a:pt x="11643" y="11123"/>
                </a:cubicBezTo>
                <a:cubicBezTo>
                  <a:pt x="11643" y="11123"/>
                  <a:pt x="11796" y="11511"/>
                  <a:pt x="11643" y="11511"/>
                </a:cubicBezTo>
                <a:cubicBezTo>
                  <a:pt x="11489" y="11511"/>
                  <a:pt x="11336" y="11511"/>
                  <a:pt x="11336" y="11511"/>
                </a:cubicBezTo>
                <a:cubicBezTo>
                  <a:pt x="11183" y="10994"/>
                  <a:pt x="11183" y="10994"/>
                  <a:pt x="11183" y="10994"/>
                </a:cubicBezTo>
                <a:cubicBezTo>
                  <a:pt x="10723" y="10865"/>
                  <a:pt x="10723" y="10865"/>
                  <a:pt x="10723" y="10865"/>
                </a:cubicBezTo>
                <a:cubicBezTo>
                  <a:pt x="11030" y="10347"/>
                  <a:pt x="11030" y="10347"/>
                  <a:pt x="11030" y="10347"/>
                </a:cubicBezTo>
                <a:cubicBezTo>
                  <a:pt x="10723" y="10218"/>
                  <a:pt x="10723" y="10218"/>
                  <a:pt x="10723" y="10218"/>
                </a:cubicBezTo>
                <a:cubicBezTo>
                  <a:pt x="10723" y="10218"/>
                  <a:pt x="10570" y="10218"/>
                  <a:pt x="10417" y="10347"/>
                </a:cubicBezTo>
                <a:cubicBezTo>
                  <a:pt x="10417" y="10477"/>
                  <a:pt x="10264" y="10994"/>
                  <a:pt x="10264" y="10994"/>
                </a:cubicBezTo>
                <a:cubicBezTo>
                  <a:pt x="10111" y="11511"/>
                  <a:pt x="10111" y="11511"/>
                  <a:pt x="10111" y="11511"/>
                </a:cubicBezTo>
                <a:cubicBezTo>
                  <a:pt x="10111" y="11511"/>
                  <a:pt x="10264" y="11641"/>
                  <a:pt x="10264" y="11770"/>
                </a:cubicBezTo>
                <a:cubicBezTo>
                  <a:pt x="10264" y="11899"/>
                  <a:pt x="10111" y="12029"/>
                  <a:pt x="10111" y="12029"/>
                </a:cubicBezTo>
                <a:cubicBezTo>
                  <a:pt x="10111" y="12029"/>
                  <a:pt x="10111" y="12158"/>
                  <a:pt x="10111" y="12287"/>
                </a:cubicBezTo>
                <a:cubicBezTo>
                  <a:pt x="10111" y="12287"/>
                  <a:pt x="10264" y="12546"/>
                  <a:pt x="10264" y="12675"/>
                </a:cubicBezTo>
                <a:cubicBezTo>
                  <a:pt x="10264" y="12675"/>
                  <a:pt x="10264" y="12805"/>
                  <a:pt x="10111" y="12805"/>
                </a:cubicBezTo>
                <a:cubicBezTo>
                  <a:pt x="10111" y="12934"/>
                  <a:pt x="10111" y="12934"/>
                  <a:pt x="10111" y="13063"/>
                </a:cubicBezTo>
                <a:cubicBezTo>
                  <a:pt x="9957" y="13063"/>
                  <a:pt x="9804" y="13193"/>
                  <a:pt x="9804" y="13193"/>
                </a:cubicBezTo>
                <a:cubicBezTo>
                  <a:pt x="9804" y="13193"/>
                  <a:pt x="9498" y="13322"/>
                  <a:pt x="9498" y="13322"/>
                </a:cubicBezTo>
                <a:cubicBezTo>
                  <a:pt x="9498" y="13322"/>
                  <a:pt x="9345" y="13193"/>
                  <a:pt x="9191" y="13193"/>
                </a:cubicBezTo>
                <a:cubicBezTo>
                  <a:pt x="9038" y="13193"/>
                  <a:pt x="9038" y="13063"/>
                  <a:pt x="8885" y="13193"/>
                </a:cubicBezTo>
                <a:cubicBezTo>
                  <a:pt x="8732" y="13322"/>
                  <a:pt x="8732" y="13322"/>
                  <a:pt x="8732" y="13322"/>
                </a:cubicBezTo>
                <a:cubicBezTo>
                  <a:pt x="8885" y="13451"/>
                  <a:pt x="8885" y="13451"/>
                  <a:pt x="8885" y="13451"/>
                </a:cubicBezTo>
                <a:cubicBezTo>
                  <a:pt x="9191" y="13451"/>
                  <a:pt x="9191" y="13451"/>
                  <a:pt x="9191" y="13451"/>
                </a:cubicBezTo>
                <a:cubicBezTo>
                  <a:pt x="9191" y="13710"/>
                  <a:pt x="9191" y="13710"/>
                  <a:pt x="9191" y="13710"/>
                </a:cubicBezTo>
                <a:cubicBezTo>
                  <a:pt x="9191" y="13710"/>
                  <a:pt x="9345" y="13710"/>
                  <a:pt x="9345" y="13840"/>
                </a:cubicBezTo>
                <a:cubicBezTo>
                  <a:pt x="9191" y="13969"/>
                  <a:pt x="9038" y="14098"/>
                  <a:pt x="9038" y="14098"/>
                </a:cubicBezTo>
                <a:cubicBezTo>
                  <a:pt x="8732" y="14357"/>
                  <a:pt x="8732" y="14357"/>
                  <a:pt x="8732" y="14357"/>
                </a:cubicBezTo>
                <a:cubicBezTo>
                  <a:pt x="8426" y="14486"/>
                  <a:pt x="8426" y="14486"/>
                  <a:pt x="8426" y="14486"/>
                </a:cubicBezTo>
                <a:cubicBezTo>
                  <a:pt x="8426" y="14486"/>
                  <a:pt x="8119" y="14357"/>
                  <a:pt x="8119" y="14486"/>
                </a:cubicBezTo>
                <a:cubicBezTo>
                  <a:pt x="7966" y="14486"/>
                  <a:pt x="7813" y="14486"/>
                  <a:pt x="7813" y="14486"/>
                </a:cubicBezTo>
                <a:cubicBezTo>
                  <a:pt x="7813" y="14616"/>
                  <a:pt x="8119" y="14874"/>
                  <a:pt x="8119" y="14874"/>
                </a:cubicBezTo>
                <a:cubicBezTo>
                  <a:pt x="7506" y="14357"/>
                  <a:pt x="7506" y="14357"/>
                  <a:pt x="7506" y="14357"/>
                </a:cubicBezTo>
                <a:cubicBezTo>
                  <a:pt x="7200" y="14357"/>
                  <a:pt x="7200" y="14357"/>
                  <a:pt x="7200" y="14357"/>
                </a:cubicBezTo>
                <a:cubicBezTo>
                  <a:pt x="7660" y="14616"/>
                  <a:pt x="7660" y="14616"/>
                  <a:pt x="7660" y="14616"/>
                </a:cubicBezTo>
                <a:cubicBezTo>
                  <a:pt x="7813" y="14874"/>
                  <a:pt x="7813" y="14874"/>
                  <a:pt x="7813" y="14874"/>
                </a:cubicBezTo>
                <a:cubicBezTo>
                  <a:pt x="8119" y="15004"/>
                  <a:pt x="8119" y="15004"/>
                  <a:pt x="8119" y="15004"/>
                </a:cubicBezTo>
                <a:cubicBezTo>
                  <a:pt x="7966" y="15133"/>
                  <a:pt x="7966" y="15133"/>
                  <a:pt x="7966" y="15133"/>
                </a:cubicBezTo>
                <a:cubicBezTo>
                  <a:pt x="7813" y="15262"/>
                  <a:pt x="7813" y="15262"/>
                  <a:pt x="7813" y="15262"/>
                </a:cubicBezTo>
                <a:cubicBezTo>
                  <a:pt x="7506" y="15521"/>
                  <a:pt x="7506" y="15521"/>
                  <a:pt x="7506" y="15521"/>
                </a:cubicBezTo>
                <a:cubicBezTo>
                  <a:pt x="7506" y="15521"/>
                  <a:pt x="7353" y="15650"/>
                  <a:pt x="7200" y="15650"/>
                </a:cubicBezTo>
                <a:cubicBezTo>
                  <a:pt x="7200" y="15650"/>
                  <a:pt x="6740" y="15650"/>
                  <a:pt x="6740" y="15650"/>
                </a:cubicBezTo>
                <a:cubicBezTo>
                  <a:pt x="6894" y="15780"/>
                  <a:pt x="6894" y="15780"/>
                  <a:pt x="6894" y="15780"/>
                </a:cubicBezTo>
                <a:cubicBezTo>
                  <a:pt x="7200" y="15909"/>
                  <a:pt x="7200" y="15909"/>
                  <a:pt x="7200" y="15909"/>
                </a:cubicBezTo>
                <a:cubicBezTo>
                  <a:pt x="7200" y="15909"/>
                  <a:pt x="7353" y="15780"/>
                  <a:pt x="7353" y="15909"/>
                </a:cubicBezTo>
                <a:cubicBezTo>
                  <a:pt x="7200" y="15909"/>
                  <a:pt x="7200" y="15909"/>
                  <a:pt x="7200" y="16038"/>
                </a:cubicBezTo>
                <a:cubicBezTo>
                  <a:pt x="7200" y="16297"/>
                  <a:pt x="7200" y="16685"/>
                  <a:pt x="7200" y="16685"/>
                </a:cubicBezTo>
                <a:cubicBezTo>
                  <a:pt x="7506" y="17073"/>
                  <a:pt x="7506" y="17073"/>
                  <a:pt x="7506" y="17073"/>
                </a:cubicBezTo>
                <a:cubicBezTo>
                  <a:pt x="7660" y="17202"/>
                  <a:pt x="7660" y="17202"/>
                  <a:pt x="7660" y="17202"/>
                </a:cubicBezTo>
                <a:cubicBezTo>
                  <a:pt x="7660" y="17202"/>
                  <a:pt x="7660" y="17202"/>
                  <a:pt x="7660" y="17332"/>
                </a:cubicBezTo>
                <a:cubicBezTo>
                  <a:pt x="7660" y="17332"/>
                  <a:pt x="7660" y="17461"/>
                  <a:pt x="7660" y="17461"/>
                </a:cubicBezTo>
                <a:cubicBezTo>
                  <a:pt x="7660" y="17720"/>
                  <a:pt x="7660" y="17720"/>
                  <a:pt x="7660" y="17720"/>
                </a:cubicBezTo>
                <a:cubicBezTo>
                  <a:pt x="7660" y="17720"/>
                  <a:pt x="7506" y="17849"/>
                  <a:pt x="7353" y="17849"/>
                </a:cubicBezTo>
                <a:cubicBezTo>
                  <a:pt x="7353" y="17849"/>
                  <a:pt x="6740" y="17978"/>
                  <a:pt x="6740" y="17978"/>
                </a:cubicBezTo>
                <a:cubicBezTo>
                  <a:pt x="6587" y="18237"/>
                  <a:pt x="6587" y="18237"/>
                  <a:pt x="6587" y="18237"/>
                </a:cubicBezTo>
                <a:cubicBezTo>
                  <a:pt x="6894" y="18366"/>
                  <a:pt x="6894" y="18366"/>
                  <a:pt x="6894" y="18366"/>
                </a:cubicBezTo>
                <a:cubicBezTo>
                  <a:pt x="6894" y="18366"/>
                  <a:pt x="6894" y="18625"/>
                  <a:pt x="6894" y="18625"/>
                </a:cubicBezTo>
                <a:cubicBezTo>
                  <a:pt x="6894" y="18754"/>
                  <a:pt x="6740" y="18884"/>
                  <a:pt x="6740" y="18884"/>
                </a:cubicBezTo>
                <a:cubicBezTo>
                  <a:pt x="7047" y="18884"/>
                  <a:pt x="7047" y="18884"/>
                  <a:pt x="7047" y="18884"/>
                </a:cubicBezTo>
                <a:cubicBezTo>
                  <a:pt x="7506" y="19013"/>
                  <a:pt x="7506" y="19013"/>
                  <a:pt x="7506" y="19013"/>
                </a:cubicBezTo>
                <a:cubicBezTo>
                  <a:pt x="8119" y="19660"/>
                  <a:pt x="8119" y="19660"/>
                  <a:pt x="8119" y="19660"/>
                </a:cubicBezTo>
                <a:cubicBezTo>
                  <a:pt x="7966" y="20177"/>
                  <a:pt x="7966" y="20177"/>
                  <a:pt x="7966" y="20177"/>
                </a:cubicBezTo>
                <a:cubicBezTo>
                  <a:pt x="7660" y="20436"/>
                  <a:pt x="7660" y="20436"/>
                  <a:pt x="7660" y="20436"/>
                </a:cubicBezTo>
                <a:cubicBezTo>
                  <a:pt x="7353" y="19919"/>
                  <a:pt x="7353" y="19919"/>
                  <a:pt x="7353" y="19919"/>
                </a:cubicBezTo>
                <a:cubicBezTo>
                  <a:pt x="7353" y="19919"/>
                  <a:pt x="7200" y="19919"/>
                  <a:pt x="7200" y="20048"/>
                </a:cubicBezTo>
                <a:cubicBezTo>
                  <a:pt x="7047" y="20048"/>
                  <a:pt x="6587" y="20307"/>
                  <a:pt x="6587" y="20307"/>
                </a:cubicBezTo>
                <a:cubicBezTo>
                  <a:pt x="6587" y="20307"/>
                  <a:pt x="6281" y="20436"/>
                  <a:pt x="6128" y="20436"/>
                </a:cubicBezTo>
                <a:cubicBezTo>
                  <a:pt x="6128" y="20436"/>
                  <a:pt x="5974" y="20436"/>
                  <a:pt x="5974" y="20436"/>
                </a:cubicBezTo>
                <a:cubicBezTo>
                  <a:pt x="5515" y="20307"/>
                  <a:pt x="5515" y="20307"/>
                  <a:pt x="5515" y="20307"/>
                </a:cubicBezTo>
                <a:cubicBezTo>
                  <a:pt x="4902" y="20048"/>
                  <a:pt x="4902" y="20048"/>
                  <a:pt x="4902" y="20048"/>
                </a:cubicBezTo>
                <a:cubicBezTo>
                  <a:pt x="4902" y="20048"/>
                  <a:pt x="4596" y="19919"/>
                  <a:pt x="4443" y="19919"/>
                </a:cubicBezTo>
                <a:cubicBezTo>
                  <a:pt x="4289" y="19919"/>
                  <a:pt x="3523" y="19660"/>
                  <a:pt x="3523" y="19660"/>
                </a:cubicBezTo>
                <a:cubicBezTo>
                  <a:pt x="3217" y="19789"/>
                  <a:pt x="3217" y="19789"/>
                  <a:pt x="3217" y="19789"/>
                </a:cubicBezTo>
                <a:cubicBezTo>
                  <a:pt x="2757" y="19789"/>
                  <a:pt x="2757" y="19789"/>
                  <a:pt x="2757" y="19789"/>
                </a:cubicBezTo>
                <a:cubicBezTo>
                  <a:pt x="2451" y="19660"/>
                  <a:pt x="2451" y="19660"/>
                  <a:pt x="2451" y="19660"/>
                </a:cubicBezTo>
                <a:cubicBezTo>
                  <a:pt x="2145" y="19272"/>
                  <a:pt x="2145" y="19272"/>
                  <a:pt x="2145" y="19272"/>
                </a:cubicBezTo>
                <a:cubicBezTo>
                  <a:pt x="2145" y="19272"/>
                  <a:pt x="1991" y="19013"/>
                  <a:pt x="1991" y="19013"/>
                </a:cubicBezTo>
                <a:cubicBezTo>
                  <a:pt x="1991" y="19013"/>
                  <a:pt x="2451" y="18754"/>
                  <a:pt x="2451" y="18754"/>
                </a:cubicBezTo>
                <a:cubicBezTo>
                  <a:pt x="2604" y="18754"/>
                  <a:pt x="2604" y="18625"/>
                  <a:pt x="2604" y="18625"/>
                </a:cubicBezTo>
                <a:cubicBezTo>
                  <a:pt x="2604" y="18108"/>
                  <a:pt x="2604" y="18108"/>
                  <a:pt x="2604" y="18108"/>
                </a:cubicBezTo>
                <a:cubicBezTo>
                  <a:pt x="2604" y="18108"/>
                  <a:pt x="2604" y="17849"/>
                  <a:pt x="2604" y="17849"/>
                </a:cubicBezTo>
                <a:cubicBezTo>
                  <a:pt x="2604" y="17720"/>
                  <a:pt x="2757" y="17590"/>
                  <a:pt x="2757" y="17590"/>
                </a:cubicBezTo>
                <a:cubicBezTo>
                  <a:pt x="2757" y="17590"/>
                  <a:pt x="2757" y="17202"/>
                  <a:pt x="2604" y="17073"/>
                </a:cubicBezTo>
                <a:cubicBezTo>
                  <a:pt x="2604" y="16814"/>
                  <a:pt x="2604" y="16556"/>
                  <a:pt x="2604" y="16556"/>
                </a:cubicBezTo>
                <a:cubicBezTo>
                  <a:pt x="2298" y="16168"/>
                  <a:pt x="2298" y="16168"/>
                  <a:pt x="2298" y="16168"/>
                </a:cubicBezTo>
                <a:cubicBezTo>
                  <a:pt x="2298" y="16168"/>
                  <a:pt x="2145" y="16168"/>
                  <a:pt x="1838" y="16038"/>
                </a:cubicBezTo>
                <a:cubicBezTo>
                  <a:pt x="1532" y="15909"/>
                  <a:pt x="1072" y="15780"/>
                  <a:pt x="1072" y="15780"/>
                </a:cubicBezTo>
                <a:cubicBezTo>
                  <a:pt x="1072" y="15392"/>
                  <a:pt x="1072" y="15392"/>
                  <a:pt x="1072" y="15392"/>
                </a:cubicBezTo>
                <a:cubicBezTo>
                  <a:pt x="919" y="15262"/>
                  <a:pt x="919" y="15262"/>
                  <a:pt x="919" y="15262"/>
                </a:cubicBezTo>
                <a:cubicBezTo>
                  <a:pt x="919" y="15262"/>
                  <a:pt x="613" y="15262"/>
                  <a:pt x="613" y="15392"/>
                </a:cubicBezTo>
                <a:cubicBezTo>
                  <a:pt x="613" y="15392"/>
                  <a:pt x="613" y="15521"/>
                  <a:pt x="613" y="15521"/>
                </a:cubicBezTo>
                <a:cubicBezTo>
                  <a:pt x="306" y="15392"/>
                  <a:pt x="306" y="15392"/>
                  <a:pt x="306" y="15392"/>
                </a:cubicBezTo>
                <a:cubicBezTo>
                  <a:pt x="306" y="15392"/>
                  <a:pt x="0" y="15004"/>
                  <a:pt x="0" y="14874"/>
                </a:cubicBezTo>
                <a:cubicBezTo>
                  <a:pt x="153" y="14874"/>
                  <a:pt x="306" y="14745"/>
                  <a:pt x="306" y="14616"/>
                </a:cubicBezTo>
                <a:cubicBezTo>
                  <a:pt x="460" y="14486"/>
                  <a:pt x="613" y="14228"/>
                  <a:pt x="613" y="14098"/>
                </a:cubicBezTo>
                <a:cubicBezTo>
                  <a:pt x="613" y="14098"/>
                  <a:pt x="613" y="13581"/>
                  <a:pt x="613" y="13581"/>
                </a:cubicBezTo>
                <a:cubicBezTo>
                  <a:pt x="613" y="13581"/>
                  <a:pt x="460" y="13451"/>
                  <a:pt x="613" y="13451"/>
                </a:cubicBezTo>
                <a:cubicBezTo>
                  <a:pt x="766" y="13451"/>
                  <a:pt x="613" y="13451"/>
                  <a:pt x="766" y="13451"/>
                </a:cubicBezTo>
                <a:cubicBezTo>
                  <a:pt x="919" y="13322"/>
                  <a:pt x="1379" y="13063"/>
                  <a:pt x="1379" y="13063"/>
                </a:cubicBezTo>
                <a:cubicBezTo>
                  <a:pt x="1379" y="12805"/>
                  <a:pt x="1379" y="12805"/>
                  <a:pt x="1379" y="12805"/>
                </a:cubicBezTo>
                <a:cubicBezTo>
                  <a:pt x="1379" y="12805"/>
                  <a:pt x="1226" y="12546"/>
                  <a:pt x="1226" y="12417"/>
                </a:cubicBezTo>
                <a:cubicBezTo>
                  <a:pt x="1226" y="12417"/>
                  <a:pt x="1226" y="12417"/>
                  <a:pt x="1226" y="12287"/>
                </a:cubicBezTo>
                <a:cubicBezTo>
                  <a:pt x="1226" y="12029"/>
                  <a:pt x="613" y="11511"/>
                  <a:pt x="613" y="11511"/>
                </a:cubicBezTo>
                <a:cubicBezTo>
                  <a:pt x="306" y="11511"/>
                  <a:pt x="306" y="11511"/>
                  <a:pt x="306" y="11511"/>
                </a:cubicBezTo>
                <a:cubicBezTo>
                  <a:pt x="306" y="11511"/>
                  <a:pt x="306" y="11382"/>
                  <a:pt x="306" y="11253"/>
                </a:cubicBezTo>
                <a:cubicBezTo>
                  <a:pt x="306" y="11253"/>
                  <a:pt x="306" y="10865"/>
                  <a:pt x="306" y="10865"/>
                </a:cubicBezTo>
                <a:cubicBezTo>
                  <a:pt x="460" y="10347"/>
                  <a:pt x="460" y="10347"/>
                  <a:pt x="460" y="10347"/>
                </a:cubicBezTo>
                <a:cubicBezTo>
                  <a:pt x="306" y="9442"/>
                  <a:pt x="306" y="9442"/>
                  <a:pt x="306" y="9442"/>
                </a:cubicBezTo>
                <a:cubicBezTo>
                  <a:pt x="306" y="8795"/>
                  <a:pt x="306" y="8795"/>
                  <a:pt x="306" y="8795"/>
                </a:cubicBezTo>
                <a:cubicBezTo>
                  <a:pt x="306" y="8795"/>
                  <a:pt x="306" y="8278"/>
                  <a:pt x="306" y="8149"/>
                </a:cubicBezTo>
                <a:cubicBezTo>
                  <a:pt x="306" y="8149"/>
                  <a:pt x="613" y="7631"/>
                  <a:pt x="613" y="7631"/>
                </a:cubicBezTo>
                <a:cubicBezTo>
                  <a:pt x="766" y="7372"/>
                  <a:pt x="766" y="7372"/>
                  <a:pt x="766" y="7372"/>
                </a:cubicBezTo>
                <a:cubicBezTo>
                  <a:pt x="919" y="7760"/>
                  <a:pt x="919" y="7760"/>
                  <a:pt x="919" y="7760"/>
                </a:cubicBezTo>
                <a:cubicBezTo>
                  <a:pt x="919" y="7760"/>
                  <a:pt x="766" y="7890"/>
                  <a:pt x="919" y="8019"/>
                </a:cubicBezTo>
                <a:cubicBezTo>
                  <a:pt x="1072" y="8019"/>
                  <a:pt x="1226" y="8019"/>
                  <a:pt x="1379" y="8019"/>
                </a:cubicBezTo>
                <a:cubicBezTo>
                  <a:pt x="1379" y="8019"/>
                  <a:pt x="1532" y="8149"/>
                  <a:pt x="1532" y="8149"/>
                </a:cubicBezTo>
                <a:cubicBezTo>
                  <a:pt x="1991" y="8407"/>
                  <a:pt x="1991" y="8407"/>
                  <a:pt x="1991" y="8407"/>
                </a:cubicBezTo>
                <a:cubicBezTo>
                  <a:pt x="2298" y="8666"/>
                  <a:pt x="2298" y="8666"/>
                  <a:pt x="2298" y="8666"/>
                </a:cubicBezTo>
                <a:cubicBezTo>
                  <a:pt x="2604" y="8795"/>
                  <a:pt x="2604" y="8795"/>
                  <a:pt x="2604" y="8795"/>
                </a:cubicBezTo>
                <a:cubicBezTo>
                  <a:pt x="2911" y="8795"/>
                  <a:pt x="2911" y="8795"/>
                  <a:pt x="2911" y="8795"/>
                </a:cubicBezTo>
                <a:cubicBezTo>
                  <a:pt x="3064" y="8666"/>
                  <a:pt x="3064" y="8666"/>
                  <a:pt x="3064" y="8666"/>
                </a:cubicBezTo>
                <a:cubicBezTo>
                  <a:pt x="3064" y="8666"/>
                  <a:pt x="3064" y="8537"/>
                  <a:pt x="3064" y="8537"/>
                </a:cubicBezTo>
                <a:cubicBezTo>
                  <a:pt x="3064" y="8537"/>
                  <a:pt x="2911" y="8278"/>
                  <a:pt x="2911" y="8278"/>
                </a:cubicBezTo>
                <a:cubicBezTo>
                  <a:pt x="2911" y="8149"/>
                  <a:pt x="2757" y="8019"/>
                  <a:pt x="2757" y="8019"/>
                </a:cubicBezTo>
                <a:cubicBezTo>
                  <a:pt x="3217" y="7760"/>
                  <a:pt x="3217" y="7760"/>
                  <a:pt x="3217" y="7760"/>
                </a:cubicBezTo>
                <a:cubicBezTo>
                  <a:pt x="3370" y="7502"/>
                  <a:pt x="3370" y="7502"/>
                  <a:pt x="3370" y="7502"/>
                </a:cubicBezTo>
                <a:cubicBezTo>
                  <a:pt x="3370" y="7502"/>
                  <a:pt x="3370" y="7372"/>
                  <a:pt x="3217" y="7372"/>
                </a:cubicBezTo>
                <a:cubicBezTo>
                  <a:pt x="3064" y="7372"/>
                  <a:pt x="2757" y="7372"/>
                  <a:pt x="2757" y="7372"/>
                </a:cubicBezTo>
                <a:cubicBezTo>
                  <a:pt x="2757" y="7372"/>
                  <a:pt x="2604" y="7243"/>
                  <a:pt x="2604" y="7243"/>
                </a:cubicBezTo>
                <a:cubicBezTo>
                  <a:pt x="2604" y="7243"/>
                  <a:pt x="2451" y="6984"/>
                  <a:pt x="2451" y="6984"/>
                </a:cubicBezTo>
                <a:cubicBezTo>
                  <a:pt x="2451" y="6984"/>
                  <a:pt x="2451" y="6726"/>
                  <a:pt x="2604" y="6726"/>
                </a:cubicBezTo>
                <a:cubicBezTo>
                  <a:pt x="2604" y="6596"/>
                  <a:pt x="2757" y="6208"/>
                  <a:pt x="2757" y="6208"/>
                </a:cubicBezTo>
                <a:cubicBezTo>
                  <a:pt x="2757" y="6208"/>
                  <a:pt x="2604" y="5950"/>
                  <a:pt x="2911" y="5950"/>
                </a:cubicBezTo>
                <a:cubicBezTo>
                  <a:pt x="3217" y="5950"/>
                  <a:pt x="3370" y="5950"/>
                  <a:pt x="3370" y="5950"/>
                </a:cubicBezTo>
                <a:cubicBezTo>
                  <a:pt x="3370" y="5950"/>
                  <a:pt x="3523" y="5691"/>
                  <a:pt x="3677" y="5691"/>
                </a:cubicBezTo>
                <a:cubicBezTo>
                  <a:pt x="3677" y="5691"/>
                  <a:pt x="3830" y="5562"/>
                  <a:pt x="3830" y="5691"/>
                </a:cubicBezTo>
                <a:cubicBezTo>
                  <a:pt x="3983" y="5691"/>
                  <a:pt x="3830" y="6079"/>
                  <a:pt x="3830" y="6079"/>
                </a:cubicBezTo>
                <a:cubicBezTo>
                  <a:pt x="3523" y="6338"/>
                  <a:pt x="3523" y="6338"/>
                  <a:pt x="3523" y="6338"/>
                </a:cubicBezTo>
                <a:cubicBezTo>
                  <a:pt x="3523" y="6338"/>
                  <a:pt x="3677" y="6467"/>
                  <a:pt x="3677" y="6596"/>
                </a:cubicBezTo>
                <a:cubicBezTo>
                  <a:pt x="3677" y="6726"/>
                  <a:pt x="3677" y="6855"/>
                  <a:pt x="3677" y="6855"/>
                </a:cubicBezTo>
                <a:cubicBezTo>
                  <a:pt x="3370" y="7243"/>
                  <a:pt x="3370" y="7243"/>
                  <a:pt x="3370" y="7243"/>
                </a:cubicBezTo>
                <a:cubicBezTo>
                  <a:pt x="3370" y="7243"/>
                  <a:pt x="3523" y="7243"/>
                  <a:pt x="3523" y="7243"/>
                </a:cubicBezTo>
                <a:cubicBezTo>
                  <a:pt x="3523" y="7372"/>
                  <a:pt x="3523" y="7502"/>
                  <a:pt x="3523" y="7502"/>
                </a:cubicBezTo>
                <a:cubicBezTo>
                  <a:pt x="3983" y="7372"/>
                  <a:pt x="3983" y="7372"/>
                  <a:pt x="3983" y="7372"/>
                </a:cubicBezTo>
                <a:cubicBezTo>
                  <a:pt x="3983" y="7372"/>
                  <a:pt x="3830" y="7243"/>
                  <a:pt x="3830" y="7243"/>
                </a:cubicBezTo>
                <a:cubicBezTo>
                  <a:pt x="3830" y="7243"/>
                  <a:pt x="3677" y="7114"/>
                  <a:pt x="3830" y="6984"/>
                </a:cubicBezTo>
                <a:cubicBezTo>
                  <a:pt x="3983" y="6855"/>
                  <a:pt x="3983" y="6726"/>
                  <a:pt x="4136" y="6726"/>
                </a:cubicBezTo>
                <a:cubicBezTo>
                  <a:pt x="4136" y="6596"/>
                  <a:pt x="4136" y="6596"/>
                  <a:pt x="4443" y="6596"/>
                </a:cubicBezTo>
                <a:cubicBezTo>
                  <a:pt x="4596" y="6596"/>
                  <a:pt x="4902" y="6855"/>
                  <a:pt x="4902" y="6855"/>
                </a:cubicBezTo>
                <a:cubicBezTo>
                  <a:pt x="4902" y="6855"/>
                  <a:pt x="5055" y="6984"/>
                  <a:pt x="4902" y="6984"/>
                </a:cubicBezTo>
                <a:cubicBezTo>
                  <a:pt x="4902" y="7114"/>
                  <a:pt x="4749" y="7243"/>
                  <a:pt x="4749" y="7243"/>
                </a:cubicBezTo>
                <a:cubicBezTo>
                  <a:pt x="5055" y="7631"/>
                  <a:pt x="5055" y="7631"/>
                  <a:pt x="5055" y="7631"/>
                </a:cubicBezTo>
                <a:cubicBezTo>
                  <a:pt x="5055" y="7631"/>
                  <a:pt x="4902" y="7631"/>
                  <a:pt x="4749" y="7760"/>
                </a:cubicBezTo>
                <a:cubicBezTo>
                  <a:pt x="4749" y="7760"/>
                  <a:pt x="4749" y="7890"/>
                  <a:pt x="4749" y="7890"/>
                </a:cubicBezTo>
                <a:cubicBezTo>
                  <a:pt x="4749" y="8019"/>
                  <a:pt x="4289" y="8149"/>
                  <a:pt x="4749" y="8149"/>
                </a:cubicBezTo>
                <a:cubicBezTo>
                  <a:pt x="5055" y="8149"/>
                  <a:pt x="5055" y="8149"/>
                  <a:pt x="5055" y="8019"/>
                </a:cubicBezTo>
                <a:cubicBezTo>
                  <a:pt x="5055" y="8019"/>
                  <a:pt x="5055" y="7760"/>
                  <a:pt x="5055" y="7760"/>
                </a:cubicBezTo>
                <a:cubicBezTo>
                  <a:pt x="5055" y="7760"/>
                  <a:pt x="5209" y="7760"/>
                  <a:pt x="5209" y="7760"/>
                </a:cubicBezTo>
                <a:cubicBezTo>
                  <a:pt x="5362" y="7760"/>
                  <a:pt x="5515" y="7760"/>
                  <a:pt x="5515" y="7760"/>
                </a:cubicBezTo>
                <a:cubicBezTo>
                  <a:pt x="5668" y="7890"/>
                  <a:pt x="5668" y="7890"/>
                  <a:pt x="5668" y="7890"/>
                </a:cubicBezTo>
                <a:cubicBezTo>
                  <a:pt x="5668" y="7890"/>
                  <a:pt x="5668" y="8019"/>
                  <a:pt x="5668" y="8149"/>
                </a:cubicBezTo>
                <a:cubicBezTo>
                  <a:pt x="5668" y="8149"/>
                  <a:pt x="5668" y="8278"/>
                  <a:pt x="5668" y="8278"/>
                </a:cubicBezTo>
                <a:cubicBezTo>
                  <a:pt x="5668" y="8278"/>
                  <a:pt x="5974" y="8537"/>
                  <a:pt x="5974" y="8407"/>
                </a:cubicBezTo>
                <a:cubicBezTo>
                  <a:pt x="5974" y="8278"/>
                  <a:pt x="6128" y="8407"/>
                  <a:pt x="5974" y="8149"/>
                </a:cubicBezTo>
                <a:cubicBezTo>
                  <a:pt x="5821" y="8019"/>
                  <a:pt x="5821" y="7760"/>
                  <a:pt x="5821" y="7760"/>
                </a:cubicBezTo>
                <a:cubicBezTo>
                  <a:pt x="5821" y="7760"/>
                  <a:pt x="5821" y="7760"/>
                  <a:pt x="5821" y="7631"/>
                </a:cubicBezTo>
                <a:cubicBezTo>
                  <a:pt x="5821" y="7631"/>
                  <a:pt x="5821" y="7502"/>
                  <a:pt x="5821" y="7502"/>
                </a:cubicBezTo>
                <a:cubicBezTo>
                  <a:pt x="5668" y="7372"/>
                  <a:pt x="5515" y="7372"/>
                  <a:pt x="5515" y="7243"/>
                </a:cubicBezTo>
                <a:cubicBezTo>
                  <a:pt x="5515" y="7243"/>
                  <a:pt x="5055" y="6855"/>
                  <a:pt x="5055" y="6855"/>
                </a:cubicBezTo>
                <a:cubicBezTo>
                  <a:pt x="5055" y="6855"/>
                  <a:pt x="5055" y="6726"/>
                  <a:pt x="5055" y="6596"/>
                </a:cubicBezTo>
                <a:cubicBezTo>
                  <a:pt x="5055" y="6338"/>
                  <a:pt x="5055" y="6208"/>
                  <a:pt x="5055" y="6079"/>
                </a:cubicBezTo>
                <a:cubicBezTo>
                  <a:pt x="5055" y="6079"/>
                  <a:pt x="5209" y="5820"/>
                  <a:pt x="5209" y="5820"/>
                </a:cubicBezTo>
                <a:cubicBezTo>
                  <a:pt x="5209" y="5820"/>
                  <a:pt x="5209" y="5562"/>
                  <a:pt x="5362" y="5432"/>
                </a:cubicBezTo>
                <a:cubicBezTo>
                  <a:pt x="5515" y="5432"/>
                  <a:pt x="5362" y="5303"/>
                  <a:pt x="5515" y="5303"/>
                </a:cubicBezTo>
                <a:cubicBezTo>
                  <a:pt x="5821" y="5174"/>
                  <a:pt x="5668" y="5174"/>
                  <a:pt x="5974" y="5174"/>
                </a:cubicBezTo>
                <a:cubicBezTo>
                  <a:pt x="6128" y="5174"/>
                  <a:pt x="6434" y="5303"/>
                  <a:pt x="6587" y="5303"/>
                </a:cubicBezTo>
                <a:cubicBezTo>
                  <a:pt x="6587" y="5303"/>
                  <a:pt x="7047" y="5432"/>
                  <a:pt x="7047" y="5432"/>
                </a:cubicBezTo>
                <a:cubicBezTo>
                  <a:pt x="7047" y="5432"/>
                  <a:pt x="7047" y="5303"/>
                  <a:pt x="7047" y="5303"/>
                </a:cubicBezTo>
                <a:cubicBezTo>
                  <a:pt x="7200" y="5303"/>
                  <a:pt x="7200" y="5044"/>
                  <a:pt x="7200" y="5174"/>
                </a:cubicBezTo>
                <a:cubicBezTo>
                  <a:pt x="7353" y="5174"/>
                  <a:pt x="7353" y="5303"/>
                  <a:pt x="7506" y="5174"/>
                </a:cubicBezTo>
                <a:cubicBezTo>
                  <a:pt x="7660" y="5044"/>
                  <a:pt x="7660" y="4915"/>
                  <a:pt x="7660" y="4915"/>
                </a:cubicBezTo>
                <a:cubicBezTo>
                  <a:pt x="7660" y="4915"/>
                  <a:pt x="7813" y="4915"/>
                  <a:pt x="7966" y="4786"/>
                </a:cubicBezTo>
                <a:cubicBezTo>
                  <a:pt x="7966" y="4786"/>
                  <a:pt x="7813" y="4656"/>
                  <a:pt x="7660" y="4656"/>
                </a:cubicBezTo>
                <a:cubicBezTo>
                  <a:pt x="7660" y="4656"/>
                  <a:pt x="7353" y="4656"/>
                  <a:pt x="7200" y="4786"/>
                </a:cubicBezTo>
                <a:cubicBezTo>
                  <a:pt x="7047" y="4786"/>
                  <a:pt x="7200" y="4786"/>
                  <a:pt x="6894" y="4786"/>
                </a:cubicBezTo>
                <a:cubicBezTo>
                  <a:pt x="6740" y="4915"/>
                  <a:pt x="6740" y="4915"/>
                  <a:pt x="6434" y="4915"/>
                </a:cubicBezTo>
                <a:cubicBezTo>
                  <a:pt x="6128" y="4915"/>
                  <a:pt x="6128" y="4915"/>
                  <a:pt x="5974" y="5044"/>
                </a:cubicBezTo>
                <a:cubicBezTo>
                  <a:pt x="5821" y="5174"/>
                  <a:pt x="5668" y="5174"/>
                  <a:pt x="5668" y="5174"/>
                </a:cubicBezTo>
                <a:cubicBezTo>
                  <a:pt x="5515" y="5174"/>
                  <a:pt x="5515" y="5174"/>
                  <a:pt x="5515" y="5174"/>
                </a:cubicBezTo>
                <a:cubicBezTo>
                  <a:pt x="5515" y="5174"/>
                  <a:pt x="5362" y="5174"/>
                  <a:pt x="5209" y="5174"/>
                </a:cubicBezTo>
                <a:cubicBezTo>
                  <a:pt x="5209" y="5174"/>
                  <a:pt x="5055" y="5044"/>
                  <a:pt x="5055" y="5044"/>
                </a:cubicBezTo>
                <a:cubicBezTo>
                  <a:pt x="5055" y="5044"/>
                  <a:pt x="5055" y="5044"/>
                  <a:pt x="4902" y="5044"/>
                </a:cubicBezTo>
                <a:cubicBezTo>
                  <a:pt x="4749" y="5044"/>
                  <a:pt x="4596" y="5174"/>
                  <a:pt x="4596" y="5174"/>
                </a:cubicBezTo>
                <a:cubicBezTo>
                  <a:pt x="4289" y="5174"/>
                  <a:pt x="4289" y="5174"/>
                  <a:pt x="4289" y="5174"/>
                </a:cubicBezTo>
                <a:cubicBezTo>
                  <a:pt x="4289" y="5174"/>
                  <a:pt x="4136" y="5174"/>
                  <a:pt x="3983" y="5174"/>
                </a:cubicBezTo>
                <a:cubicBezTo>
                  <a:pt x="3983" y="5303"/>
                  <a:pt x="3677" y="5303"/>
                  <a:pt x="3677" y="5303"/>
                </a:cubicBezTo>
                <a:cubicBezTo>
                  <a:pt x="3677" y="5303"/>
                  <a:pt x="3677" y="5303"/>
                  <a:pt x="3523" y="5303"/>
                </a:cubicBezTo>
                <a:cubicBezTo>
                  <a:pt x="3523" y="5432"/>
                  <a:pt x="3677" y="5432"/>
                  <a:pt x="3523" y="5562"/>
                </a:cubicBezTo>
                <a:cubicBezTo>
                  <a:pt x="3370" y="5562"/>
                  <a:pt x="3064" y="5562"/>
                  <a:pt x="3064" y="5562"/>
                </a:cubicBezTo>
                <a:cubicBezTo>
                  <a:pt x="2911" y="5691"/>
                  <a:pt x="2911" y="5691"/>
                  <a:pt x="2911" y="5691"/>
                </a:cubicBezTo>
                <a:cubicBezTo>
                  <a:pt x="2757" y="5950"/>
                  <a:pt x="2757" y="5950"/>
                  <a:pt x="2757" y="5950"/>
                </a:cubicBezTo>
                <a:cubicBezTo>
                  <a:pt x="2604" y="5950"/>
                  <a:pt x="2604" y="5950"/>
                  <a:pt x="2604" y="5950"/>
                </a:cubicBezTo>
                <a:cubicBezTo>
                  <a:pt x="2451" y="6338"/>
                  <a:pt x="2451" y="6338"/>
                  <a:pt x="2451" y="6338"/>
                </a:cubicBezTo>
                <a:cubicBezTo>
                  <a:pt x="2451" y="6467"/>
                  <a:pt x="2451" y="6467"/>
                  <a:pt x="2451" y="6467"/>
                </a:cubicBezTo>
                <a:cubicBezTo>
                  <a:pt x="2145" y="6726"/>
                  <a:pt x="2145" y="6726"/>
                  <a:pt x="2145" y="6726"/>
                </a:cubicBezTo>
                <a:cubicBezTo>
                  <a:pt x="1991" y="6855"/>
                  <a:pt x="1991" y="6855"/>
                  <a:pt x="1991" y="6855"/>
                </a:cubicBezTo>
                <a:cubicBezTo>
                  <a:pt x="1991" y="6855"/>
                  <a:pt x="1991" y="6855"/>
                  <a:pt x="2145" y="6984"/>
                </a:cubicBezTo>
                <a:cubicBezTo>
                  <a:pt x="2145" y="6984"/>
                  <a:pt x="2145" y="7114"/>
                  <a:pt x="2145" y="7114"/>
                </a:cubicBezTo>
                <a:cubicBezTo>
                  <a:pt x="1991" y="7243"/>
                  <a:pt x="1991" y="7243"/>
                  <a:pt x="1991" y="7243"/>
                </a:cubicBezTo>
                <a:cubicBezTo>
                  <a:pt x="2145" y="7502"/>
                  <a:pt x="2145" y="7502"/>
                  <a:pt x="2145" y="7502"/>
                </a:cubicBezTo>
                <a:cubicBezTo>
                  <a:pt x="2451" y="7372"/>
                  <a:pt x="2451" y="7372"/>
                  <a:pt x="2451" y="7372"/>
                </a:cubicBezTo>
                <a:cubicBezTo>
                  <a:pt x="2604" y="7631"/>
                  <a:pt x="2604" y="7631"/>
                  <a:pt x="2604" y="7631"/>
                </a:cubicBezTo>
                <a:cubicBezTo>
                  <a:pt x="2451" y="7890"/>
                  <a:pt x="2451" y="7890"/>
                  <a:pt x="2451" y="7890"/>
                </a:cubicBezTo>
                <a:cubicBezTo>
                  <a:pt x="2451" y="7890"/>
                  <a:pt x="2298" y="8019"/>
                  <a:pt x="2145" y="8019"/>
                </a:cubicBezTo>
                <a:cubicBezTo>
                  <a:pt x="2145" y="8019"/>
                  <a:pt x="1991" y="7890"/>
                  <a:pt x="1991" y="7890"/>
                </a:cubicBezTo>
                <a:cubicBezTo>
                  <a:pt x="1838" y="7631"/>
                  <a:pt x="1838" y="7631"/>
                  <a:pt x="1838" y="7631"/>
                </a:cubicBezTo>
                <a:cubicBezTo>
                  <a:pt x="1838" y="7502"/>
                  <a:pt x="1838" y="7502"/>
                  <a:pt x="1838" y="7502"/>
                </a:cubicBezTo>
                <a:cubicBezTo>
                  <a:pt x="1838" y="7372"/>
                  <a:pt x="1838" y="7372"/>
                  <a:pt x="1838" y="7372"/>
                </a:cubicBezTo>
                <a:cubicBezTo>
                  <a:pt x="1379" y="7502"/>
                  <a:pt x="1379" y="7502"/>
                  <a:pt x="1379" y="7502"/>
                </a:cubicBezTo>
                <a:cubicBezTo>
                  <a:pt x="1379" y="7372"/>
                  <a:pt x="1379" y="7372"/>
                  <a:pt x="1379" y="7372"/>
                </a:cubicBezTo>
                <a:cubicBezTo>
                  <a:pt x="1379" y="7372"/>
                  <a:pt x="1226" y="7243"/>
                  <a:pt x="1226" y="7243"/>
                </a:cubicBezTo>
                <a:cubicBezTo>
                  <a:pt x="1226" y="7114"/>
                  <a:pt x="1072" y="6984"/>
                  <a:pt x="1072" y="6984"/>
                </a:cubicBezTo>
                <a:cubicBezTo>
                  <a:pt x="766" y="6596"/>
                  <a:pt x="766" y="6596"/>
                  <a:pt x="766" y="6596"/>
                </a:cubicBezTo>
                <a:cubicBezTo>
                  <a:pt x="766" y="6596"/>
                  <a:pt x="766" y="6596"/>
                  <a:pt x="919" y="6596"/>
                </a:cubicBezTo>
                <a:cubicBezTo>
                  <a:pt x="919" y="6467"/>
                  <a:pt x="919" y="6467"/>
                  <a:pt x="1072" y="6338"/>
                </a:cubicBezTo>
                <a:cubicBezTo>
                  <a:pt x="1072" y="6208"/>
                  <a:pt x="1379" y="5950"/>
                  <a:pt x="1379" y="5950"/>
                </a:cubicBezTo>
                <a:cubicBezTo>
                  <a:pt x="1532" y="5562"/>
                  <a:pt x="1532" y="5562"/>
                  <a:pt x="1532" y="5562"/>
                </a:cubicBezTo>
                <a:cubicBezTo>
                  <a:pt x="1838" y="5303"/>
                  <a:pt x="1838" y="5303"/>
                  <a:pt x="1838" y="5303"/>
                </a:cubicBezTo>
                <a:cubicBezTo>
                  <a:pt x="1991" y="5044"/>
                  <a:pt x="1991" y="5044"/>
                  <a:pt x="1991" y="5044"/>
                </a:cubicBezTo>
                <a:cubicBezTo>
                  <a:pt x="2298" y="4656"/>
                  <a:pt x="2298" y="4656"/>
                  <a:pt x="2298" y="4656"/>
                </a:cubicBezTo>
                <a:cubicBezTo>
                  <a:pt x="2604" y="4398"/>
                  <a:pt x="2604" y="4398"/>
                  <a:pt x="2604" y="4398"/>
                </a:cubicBezTo>
                <a:cubicBezTo>
                  <a:pt x="3064" y="4398"/>
                  <a:pt x="3064" y="4398"/>
                  <a:pt x="3064" y="4398"/>
                </a:cubicBezTo>
                <a:cubicBezTo>
                  <a:pt x="3064" y="4398"/>
                  <a:pt x="3370" y="4527"/>
                  <a:pt x="3370" y="4527"/>
                </a:cubicBezTo>
                <a:cubicBezTo>
                  <a:pt x="3523" y="4398"/>
                  <a:pt x="3677" y="4268"/>
                  <a:pt x="3677" y="4268"/>
                </a:cubicBezTo>
                <a:cubicBezTo>
                  <a:pt x="4289" y="4139"/>
                  <a:pt x="4289" y="4139"/>
                  <a:pt x="4289" y="4139"/>
                </a:cubicBezTo>
                <a:cubicBezTo>
                  <a:pt x="4443" y="4139"/>
                  <a:pt x="4443" y="4139"/>
                  <a:pt x="4443" y="4139"/>
                </a:cubicBezTo>
                <a:cubicBezTo>
                  <a:pt x="4902" y="4268"/>
                  <a:pt x="4902" y="4268"/>
                  <a:pt x="4902" y="4268"/>
                </a:cubicBezTo>
                <a:cubicBezTo>
                  <a:pt x="5209" y="4268"/>
                  <a:pt x="5209" y="4268"/>
                  <a:pt x="5209" y="4268"/>
                </a:cubicBezTo>
                <a:cubicBezTo>
                  <a:pt x="5821" y="4268"/>
                  <a:pt x="5821" y="4268"/>
                  <a:pt x="5821" y="4268"/>
                </a:cubicBezTo>
                <a:close/>
                <a:moveTo>
                  <a:pt x="2451" y="17978"/>
                </a:moveTo>
                <a:cubicBezTo>
                  <a:pt x="2451" y="17978"/>
                  <a:pt x="2451" y="17978"/>
                  <a:pt x="2451" y="17978"/>
                </a:cubicBezTo>
                <a:cubicBezTo>
                  <a:pt x="2451" y="17978"/>
                  <a:pt x="2145" y="17849"/>
                  <a:pt x="2145" y="17849"/>
                </a:cubicBezTo>
                <a:cubicBezTo>
                  <a:pt x="2145" y="17978"/>
                  <a:pt x="1991" y="18108"/>
                  <a:pt x="1991" y="18108"/>
                </a:cubicBezTo>
                <a:cubicBezTo>
                  <a:pt x="1838" y="18496"/>
                  <a:pt x="1838" y="18496"/>
                  <a:pt x="1838" y="18496"/>
                </a:cubicBezTo>
                <a:cubicBezTo>
                  <a:pt x="1685" y="18625"/>
                  <a:pt x="1685" y="18625"/>
                  <a:pt x="1685" y="18625"/>
                </a:cubicBezTo>
                <a:cubicBezTo>
                  <a:pt x="1685" y="18884"/>
                  <a:pt x="1685" y="18884"/>
                  <a:pt x="1685" y="18884"/>
                </a:cubicBezTo>
                <a:cubicBezTo>
                  <a:pt x="1226" y="19013"/>
                  <a:pt x="1226" y="19013"/>
                  <a:pt x="1226" y="19013"/>
                </a:cubicBezTo>
                <a:cubicBezTo>
                  <a:pt x="1226" y="19013"/>
                  <a:pt x="1226" y="19143"/>
                  <a:pt x="1379" y="19143"/>
                </a:cubicBezTo>
                <a:cubicBezTo>
                  <a:pt x="1532" y="19143"/>
                  <a:pt x="1685" y="19143"/>
                  <a:pt x="1685" y="19143"/>
                </a:cubicBezTo>
                <a:cubicBezTo>
                  <a:pt x="1685" y="19013"/>
                  <a:pt x="1838" y="18884"/>
                  <a:pt x="1838" y="18884"/>
                </a:cubicBezTo>
                <a:cubicBezTo>
                  <a:pt x="1838" y="18884"/>
                  <a:pt x="1991" y="18754"/>
                  <a:pt x="1991" y="18754"/>
                </a:cubicBezTo>
                <a:cubicBezTo>
                  <a:pt x="2145" y="18754"/>
                  <a:pt x="2451" y="18754"/>
                  <a:pt x="2451" y="18625"/>
                </a:cubicBezTo>
                <a:cubicBezTo>
                  <a:pt x="2451" y="18496"/>
                  <a:pt x="2451" y="18366"/>
                  <a:pt x="2451" y="18366"/>
                </a:cubicBezTo>
                <a:cubicBezTo>
                  <a:pt x="2451" y="18237"/>
                  <a:pt x="2451" y="18237"/>
                  <a:pt x="2451" y="18237"/>
                </a:cubicBezTo>
                <a:cubicBezTo>
                  <a:pt x="2451" y="17978"/>
                  <a:pt x="2451" y="17978"/>
                  <a:pt x="2451" y="17978"/>
                </a:cubicBezTo>
                <a:close/>
                <a:moveTo>
                  <a:pt x="10417" y="14486"/>
                </a:moveTo>
                <a:cubicBezTo>
                  <a:pt x="10417" y="14486"/>
                  <a:pt x="10417" y="14486"/>
                  <a:pt x="10417" y="14486"/>
                </a:cubicBezTo>
                <a:cubicBezTo>
                  <a:pt x="10417" y="14486"/>
                  <a:pt x="10417" y="14486"/>
                  <a:pt x="10417" y="14486"/>
                </a:cubicBezTo>
                <a:cubicBezTo>
                  <a:pt x="10417" y="14486"/>
                  <a:pt x="10570" y="14357"/>
                  <a:pt x="10570" y="14357"/>
                </a:cubicBezTo>
                <a:cubicBezTo>
                  <a:pt x="10570" y="14228"/>
                  <a:pt x="10417" y="14098"/>
                  <a:pt x="10417" y="14098"/>
                </a:cubicBezTo>
                <a:cubicBezTo>
                  <a:pt x="10417" y="13969"/>
                  <a:pt x="10570" y="13969"/>
                  <a:pt x="10570" y="13969"/>
                </a:cubicBezTo>
                <a:cubicBezTo>
                  <a:pt x="10570" y="13969"/>
                  <a:pt x="10570" y="13840"/>
                  <a:pt x="10570" y="13840"/>
                </a:cubicBezTo>
                <a:cubicBezTo>
                  <a:pt x="10570" y="13840"/>
                  <a:pt x="10417" y="13840"/>
                  <a:pt x="10417" y="13840"/>
                </a:cubicBezTo>
                <a:cubicBezTo>
                  <a:pt x="10264" y="13840"/>
                  <a:pt x="10264" y="13969"/>
                  <a:pt x="10264" y="13969"/>
                </a:cubicBezTo>
                <a:cubicBezTo>
                  <a:pt x="10264" y="13969"/>
                  <a:pt x="10264" y="14098"/>
                  <a:pt x="10264" y="14098"/>
                </a:cubicBezTo>
                <a:cubicBezTo>
                  <a:pt x="10264" y="14098"/>
                  <a:pt x="10264" y="14228"/>
                  <a:pt x="10264" y="14228"/>
                </a:cubicBezTo>
                <a:cubicBezTo>
                  <a:pt x="10264" y="14228"/>
                  <a:pt x="10417" y="14486"/>
                  <a:pt x="10417" y="14486"/>
                </a:cubicBezTo>
                <a:close/>
                <a:moveTo>
                  <a:pt x="14553" y="17978"/>
                </a:moveTo>
                <a:cubicBezTo>
                  <a:pt x="14553" y="17978"/>
                  <a:pt x="14553" y="17978"/>
                  <a:pt x="14553" y="17978"/>
                </a:cubicBezTo>
                <a:cubicBezTo>
                  <a:pt x="14706" y="17849"/>
                  <a:pt x="14706" y="17849"/>
                  <a:pt x="14706" y="17849"/>
                </a:cubicBezTo>
                <a:cubicBezTo>
                  <a:pt x="14860" y="17978"/>
                  <a:pt x="14860" y="17978"/>
                  <a:pt x="14860" y="17978"/>
                </a:cubicBezTo>
                <a:cubicBezTo>
                  <a:pt x="14860" y="17978"/>
                  <a:pt x="14706" y="18108"/>
                  <a:pt x="14706" y="18108"/>
                </a:cubicBezTo>
                <a:cubicBezTo>
                  <a:pt x="14706" y="18108"/>
                  <a:pt x="14553" y="17978"/>
                  <a:pt x="14553" y="17978"/>
                </a:cubicBezTo>
                <a:cubicBezTo>
                  <a:pt x="14553" y="17978"/>
                  <a:pt x="14553" y="17978"/>
                  <a:pt x="14553" y="17978"/>
                </a:cubicBezTo>
                <a:close/>
                <a:moveTo>
                  <a:pt x="16238" y="19660"/>
                </a:moveTo>
                <a:cubicBezTo>
                  <a:pt x="16238" y="19660"/>
                  <a:pt x="16238" y="19660"/>
                  <a:pt x="16238" y="19660"/>
                </a:cubicBezTo>
                <a:cubicBezTo>
                  <a:pt x="16391" y="19660"/>
                  <a:pt x="16391" y="19660"/>
                  <a:pt x="16391" y="19660"/>
                </a:cubicBezTo>
                <a:cubicBezTo>
                  <a:pt x="16391" y="19789"/>
                  <a:pt x="16391" y="19789"/>
                  <a:pt x="16391" y="19789"/>
                </a:cubicBezTo>
                <a:cubicBezTo>
                  <a:pt x="16238" y="19919"/>
                  <a:pt x="16238" y="19919"/>
                  <a:pt x="16238" y="19919"/>
                </a:cubicBezTo>
                <a:cubicBezTo>
                  <a:pt x="16238" y="19789"/>
                  <a:pt x="16238" y="19789"/>
                  <a:pt x="16238" y="19789"/>
                </a:cubicBezTo>
                <a:cubicBezTo>
                  <a:pt x="16238" y="19660"/>
                  <a:pt x="16238" y="19660"/>
                  <a:pt x="16238" y="19660"/>
                </a:cubicBezTo>
                <a:close/>
                <a:moveTo>
                  <a:pt x="15779" y="19401"/>
                </a:moveTo>
                <a:cubicBezTo>
                  <a:pt x="15779" y="19401"/>
                  <a:pt x="15779" y="19401"/>
                  <a:pt x="15779" y="19401"/>
                </a:cubicBezTo>
                <a:cubicBezTo>
                  <a:pt x="15626" y="19272"/>
                  <a:pt x="15626" y="19272"/>
                  <a:pt x="15626" y="19272"/>
                </a:cubicBezTo>
                <a:cubicBezTo>
                  <a:pt x="15932" y="19272"/>
                  <a:pt x="15932" y="19272"/>
                  <a:pt x="15932" y="19272"/>
                </a:cubicBezTo>
                <a:cubicBezTo>
                  <a:pt x="15932" y="19272"/>
                  <a:pt x="15932" y="19272"/>
                  <a:pt x="16085" y="19272"/>
                </a:cubicBezTo>
                <a:cubicBezTo>
                  <a:pt x="16085" y="19272"/>
                  <a:pt x="16238" y="19401"/>
                  <a:pt x="16238" y="19401"/>
                </a:cubicBezTo>
                <a:cubicBezTo>
                  <a:pt x="16238" y="19401"/>
                  <a:pt x="16238" y="19401"/>
                  <a:pt x="16238" y="19401"/>
                </a:cubicBezTo>
                <a:cubicBezTo>
                  <a:pt x="16085" y="19401"/>
                  <a:pt x="16085" y="19531"/>
                  <a:pt x="16085" y="19531"/>
                </a:cubicBezTo>
                <a:cubicBezTo>
                  <a:pt x="15932" y="19531"/>
                  <a:pt x="15779" y="19401"/>
                  <a:pt x="15779" y="19401"/>
                </a:cubicBezTo>
                <a:close/>
                <a:moveTo>
                  <a:pt x="16545" y="19401"/>
                </a:moveTo>
                <a:cubicBezTo>
                  <a:pt x="16545" y="19401"/>
                  <a:pt x="16545" y="19401"/>
                  <a:pt x="16545" y="19401"/>
                </a:cubicBezTo>
                <a:cubicBezTo>
                  <a:pt x="16391" y="19143"/>
                  <a:pt x="16391" y="19143"/>
                  <a:pt x="16391" y="19143"/>
                </a:cubicBezTo>
                <a:cubicBezTo>
                  <a:pt x="16545" y="19013"/>
                  <a:pt x="16545" y="19013"/>
                  <a:pt x="16545" y="19013"/>
                </a:cubicBezTo>
                <a:cubicBezTo>
                  <a:pt x="16545" y="19013"/>
                  <a:pt x="16698" y="19143"/>
                  <a:pt x="16698" y="19143"/>
                </a:cubicBezTo>
                <a:cubicBezTo>
                  <a:pt x="16698" y="19143"/>
                  <a:pt x="16545" y="19272"/>
                  <a:pt x="16545" y="19272"/>
                </a:cubicBezTo>
                <a:cubicBezTo>
                  <a:pt x="16545" y="19401"/>
                  <a:pt x="16545" y="19401"/>
                  <a:pt x="16545" y="19401"/>
                </a:cubicBezTo>
                <a:close/>
                <a:moveTo>
                  <a:pt x="19762" y="18625"/>
                </a:moveTo>
                <a:cubicBezTo>
                  <a:pt x="19762" y="18625"/>
                  <a:pt x="19762" y="18625"/>
                  <a:pt x="19762" y="18625"/>
                </a:cubicBezTo>
                <a:cubicBezTo>
                  <a:pt x="19609" y="18496"/>
                  <a:pt x="19609" y="18496"/>
                  <a:pt x="19609" y="18496"/>
                </a:cubicBezTo>
                <a:cubicBezTo>
                  <a:pt x="19609" y="18496"/>
                  <a:pt x="19762" y="18366"/>
                  <a:pt x="19762" y="18366"/>
                </a:cubicBezTo>
                <a:cubicBezTo>
                  <a:pt x="19915" y="18366"/>
                  <a:pt x="20068" y="18366"/>
                  <a:pt x="20068" y="18366"/>
                </a:cubicBezTo>
                <a:cubicBezTo>
                  <a:pt x="19762" y="18625"/>
                  <a:pt x="19762" y="18625"/>
                  <a:pt x="19762" y="18625"/>
                </a:cubicBezTo>
                <a:close/>
                <a:moveTo>
                  <a:pt x="19455" y="18754"/>
                </a:moveTo>
                <a:cubicBezTo>
                  <a:pt x="19455" y="18754"/>
                  <a:pt x="19455" y="18754"/>
                  <a:pt x="19455" y="18754"/>
                </a:cubicBezTo>
                <a:cubicBezTo>
                  <a:pt x="19455" y="18366"/>
                  <a:pt x="19455" y="18366"/>
                  <a:pt x="19455" y="18366"/>
                </a:cubicBezTo>
                <a:cubicBezTo>
                  <a:pt x="19609" y="18237"/>
                  <a:pt x="19609" y="18237"/>
                  <a:pt x="19609" y="18237"/>
                </a:cubicBezTo>
                <a:cubicBezTo>
                  <a:pt x="19455" y="18108"/>
                  <a:pt x="19455" y="18108"/>
                  <a:pt x="19455" y="18108"/>
                </a:cubicBezTo>
                <a:cubicBezTo>
                  <a:pt x="19302" y="18108"/>
                  <a:pt x="19302" y="18108"/>
                  <a:pt x="19302" y="18108"/>
                </a:cubicBezTo>
                <a:cubicBezTo>
                  <a:pt x="19302" y="18108"/>
                  <a:pt x="19149" y="17849"/>
                  <a:pt x="19149" y="17849"/>
                </a:cubicBezTo>
                <a:cubicBezTo>
                  <a:pt x="19149" y="17849"/>
                  <a:pt x="18996" y="17849"/>
                  <a:pt x="18996" y="17849"/>
                </a:cubicBezTo>
                <a:cubicBezTo>
                  <a:pt x="18996" y="17849"/>
                  <a:pt x="18843" y="17849"/>
                  <a:pt x="18843" y="17849"/>
                </a:cubicBezTo>
                <a:cubicBezTo>
                  <a:pt x="18843" y="17849"/>
                  <a:pt x="18996" y="17720"/>
                  <a:pt x="18996" y="17720"/>
                </a:cubicBezTo>
                <a:cubicBezTo>
                  <a:pt x="18996" y="17720"/>
                  <a:pt x="18996" y="17720"/>
                  <a:pt x="19149" y="17720"/>
                </a:cubicBezTo>
                <a:cubicBezTo>
                  <a:pt x="19302" y="17590"/>
                  <a:pt x="19302" y="17590"/>
                  <a:pt x="19302" y="17590"/>
                </a:cubicBezTo>
                <a:cubicBezTo>
                  <a:pt x="19302" y="17590"/>
                  <a:pt x="19609" y="17202"/>
                  <a:pt x="19915" y="17202"/>
                </a:cubicBezTo>
                <a:cubicBezTo>
                  <a:pt x="20068" y="17202"/>
                  <a:pt x="20374" y="17202"/>
                  <a:pt x="20374" y="17202"/>
                </a:cubicBezTo>
                <a:cubicBezTo>
                  <a:pt x="20681" y="16944"/>
                  <a:pt x="20681" y="16944"/>
                  <a:pt x="20681" y="16944"/>
                </a:cubicBezTo>
                <a:cubicBezTo>
                  <a:pt x="20681" y="16944"/>
                  <a:pt x="20681" y="16814"/>
                  <a:pt x="20681" y="16814"/>
                </a:cubicBezTo>
                <a:cubicBezTo>
                  <a:pt x="20834" y="16814"/>
                  <a:pt x="20681" y="16556"/>
                  <a:pt x="20681" y="16556"/>
                </a:cubicBezTo>
                <a:cubicBezTo>
                  <a:pt x="20681" y="16297"/>
                  <a:pt x="20681" y="16297"/>
                  <a:pt x="20681" y="16297"/>
                </a:cubicBezTo>
                <a:cubicBezTo>
                  <a:pt x="20681" y="16297"/>
                  <a:pt x="20221" y="16038"/>
                  <a:pt x="20221" y="16038"/>
                </a:cubicBezTo>
                <a:cubicBezTo>
                  <a:pt x="20221" y="16038"/>
                  <a:pt x="19609" y="15780"/>
                  <a:pt x="19609" y="15780"/>
                </a:cubicBezTo>
                <a:cubicBezTo>
                  <a:pt x="19609" y="15780"/>
                  <a:pt x="19609" y="15521"/>
                  <a:pt x="19455" y="15521"/>
                </a:cubicBezTo>
                <a:cubicBezTo>
                  <a:pt x="19455" y="15521"/>
                  <a:pt x="19609" y="15262"/>
                  <a:pt x="19609" y="15262"/>
                </a:cubicBezTo>
                <a:cubicBezTo>
                  <a:pt x="19609" y="15262"/>
                  <a:pt x="19915" y="14874"/>
                  <a:pt x="20221" y="14745"/>
                </a:cubicBezTo>
                <a:cubicBezTo>
                  <a:pt x="20374" y="14616"/>
                  <a:pt x="20528" y="14616"/>
                  <a:pt x="20528" y="14616"/>
                </a:cubicBezTo>
                <a:cubicBezTo>
                  <a:pt x="20681" y="14616"/>
                  <a:pt x="20834" y="14745"/>
                  <a:pt x="20987" y="14874"/>
                </a:cubicBezTo>
                <a:cubicBezTo>
                  <a:pt x="20987" y="14874"/>
                  <a:pt x="21140" y="14874"/>
                  <a:pt x="21294" y="14874"/>
                </a:cubicBezTo>
                <a:cubicBezTo>
                  <a:pt x="21447" y="14874"/>
                  <a:pt x="21600" y="14874"/>
                  <a:pt x="21600" y="14874"/>
                </a:cubicBezTo>
                <a:cubicBezTo>
                  <a:pt x="21600" y="14874"/>
                  <a:pt x="21600" y="14616"/>
                  <a:pt x="21600" y="14486"/>
                </a:cubicBezTo>
                <a:cubicBezTo>
                  <a:pt x="21600" y="14357"/>
                  <a:pt x="21600" y="14486"/>
                  <a:pt x="21447" y="14357"/>
                </a:cubicBezTo>
                <a:cubicBezTo>
                  <a:pt x="21447" y="14357"/>
                  <a:pt x="21294" y="14228"/>
                  <a:pt x="21294" y="14228"/>
                </a:cubicBezTo>
                <a:cubicBezTo>
                  <a:pt x="21294" y="14228"/>
                  <a:pt x="21294" y="14098"/>
                  <a:pt x="21294" y="14098"/>
                </a:cubicBezTo>
                <a:cubicBezTo>
                  <a:pt x="21294" y="14098"/>
                  <a:pt x="21294" y="13969"/>
                  <a:pt x="21294" y="13840"/>
                </a:cubicBezTo>
                <a:cubicBezTo>
                  <a:pt x="21294" y="13840"/>
                  <a:pt x="21294" y="13451"/>
                  <a:pt x="21294" y="13451"/>
                </a:cubicBezTo>
                <a:cubicBezTo>
                  <a:pt x="21294" y="13322"/>
                  <a:pt x="21140" y="13063"/>
                  <a:pt x="21140" y="13063"/>
                </a:cubicBezTo>
                <a:cubicBezTo>
                  <a:pt x="21140" y="12934"/>
                  <a:pt x="20987" y="12805"/>
                  <a:pt x="20987" y="12805"/>
                </a:cubicBezTo>
                <a:cubicBezTo>
                  <a:pt x="20834" y="12546"/>
                  <a:pt x="20834" y="12546"/>
                  <a:pt x="20834" y="12546"/>
                </a:cubicBezTo>
                <a:cubicBezTo>
                  <a:pt x="20834" y="12546"/>
                  <a:pt x="20834" y="12546"/>
                  <a:pt x="20834" y="12417"/>
                </a:cubicBezTo>
                <a:cubicBezTo>
                  <a:pt x="20834" y="12158"/>
                  <a:pt x="20987" y="11899"/>
                  <a:pt x="20987" y="11899"/>
                </a:cubicBezTo>
                <a:cubicBezTo>
                  <a:pt x="21140" y="11770"/>
                  <a:pt x="21140" y="11511"/>
                  <a:pt x="21140" y="11511"/>
                </a:cubicBezTo>
                <a:cubicBezTo>
                  <a:pt x="20987" y="11382"/>
                  <a:pt x="20987" y="11382"/>
                  <a:pt x="20987" y="11382"/>
                </a:cubicBezTo>
                <a:cubicBezTo>
                  <a:pt x="20987" y="11382"/>
                  <a:pt x="20374" y="11253"/>
                  <a:pt x="20374" y="11253"/>
                </a:cubicBezTo>
                <a:cubicBezTo>
                  <a:pt x="20374" y="11253"/>
                  <a:pt x="20221" y="11123"/>
                  <a:pt x="20221" y="11123"/>
                </a:cubicBezTo>
                <a:cubicBezTo>
                  <a:pt x="20221" y="10994"/>
                  <a:pt x="20068" y="10994"/>
                  <a:pt x="20068" y="10994"/>
                </a:cubicBezTo>
                <a:cubicBezTo>
                  <a:pt x="20068" y="10994"/>
                  <a:pt x="19455" y="11123"/>
                  <a:pt x="19455" y="11123"/>
                </a:cubicBezTo>
                <a:cubicBezTo>
                  <a:pt x="19455" y="11123"/>
                  <a:pt x="19149" y="11253"/>
                  <a:pt x="18996" y="11382"/>
                </a:cubicBezTo>
                <a:cubicBezTo>
                  <a:pt x="18689" y="11382"/>
                  <a:pt x="18689" y="11382"/>
                  <a:pt x="18536" y="11511"/>
                </a:cubicBezTo>
                <a:cubicBezTo>
                  <a:pt x="18230" y="11641"/>
                  <a:pt x="18230" y="11770"/>
                  <a:pt x="18077" y="11899"/>
                </a:cubicBezTo>
                <a:cubicBezTo>
                  <a:pt x="17923" y="11899"/>
                  <a:pt x="17770" y="12158"/>
                  <a:pt x="17770" y="12158"/>
                </a:cubicBezTo>
                <a:cubicBezTo>
                  <a:pt x="17617" y="12287"/>
                  <a:pt x="17617" y="12287"/>
                  <a:pt x="17770" y="12417"/>
                </a:cubicBezTo>
                <a:cubicBezTo>
                  <a:pt x="17770" y="12546"/>
                  <a:pt x="17923" y="12417"/>
                  <a:pt x="17923" y="12417"/>
                </a:cubicBezTo>
                <a:cubicBezTo>
                  <a:pt x="17923" y="12417"/>
                  <a:pt x="18077" y="12417"/>
                  <a:pt x="18230" y="12417"/>
                </a:cubicBezTo>
                <a:cubicBezTo>
                  <a:pt x="18383" y="12417"/>
                  <a:pt x="18383" y="12546"/>
                  <a:pt x="18230" y="12546"/>
                </a:cubicBezTo>
                <a:cubicBezTo>
                  <a:pt x="18230" y="12546"/>
                  <a:pt x="18230" y="12675"/>
                  <a:pt x="18230" y="12675"/>
                </a:cubicBezTo>
                <a:cubicBezTo>
                  <a:pt x="18230" y="12675"/>
                  <a:pt x="18230" y="12675"/>
                  <a:pt x="18077" y="12805"/>
                </a:cubicBezTo>
                <a:cubicBezTo>
                  <a:pt x="18077" y="12805"/>
                  <a:pt x="18077" y="12934"/>
                  <a:pt x="18077" y="13063"/>
                </a:cubicBezTo>
                <a:cubicBezTo>
                  <a:pt x="18077" y="13193"/>
                  <a:pt x="17923" y="13193"/>
                  <a:pt x="17923" y="13193"/>
                </a:cubicBezTo>
                <a:cubicBezTo>
                  <a:pt x="17770" y="13322"/>
                  <a:pt x="17770" y="13322"/>
                  <a:pt x="17617" y="13451"/>
                </a:cubicBezTo>
                <a:cubicBezTo>
                  <a:pt x="17464" y="13451"/>
                  <a:pt x="17464" y="13581"/>
                  <a:pt x="17464" y="13581"/>
                </a:cubicBezTo>
                <a:cubicBezTo>
                  <a:pt x="17464" y="13710"/>
                  <a:pt x="17464" y="13710"/>
                  <a:pt x="17617" y="13840"/>
                </a:cubicBezTo>
                <a:cubicBezTo>
                  <a:pt x="17617" y="13969"/>
                  <a:pt x="17617" y="13969"/>
                  <a:pt x="17617" y="13969"/>
                </a:cubicBezTo>
                <a:cubicBezTo>
                  <a:pt x="17617" y="14098"/>
                  <a:pt x="17464" y="14228"/>
                  <a:pt x="17464" y="14098"/>
                </a:cubicBezTo>
                <a:cubicBezTo>
                  <a:pt x="17464" y="14098"/>
                  <a:pt x="17464" y="13969"/>
                  <a:pt x="17464" y="13969"/>
                </a:cubicBezTo>
                <a:cubicBezTo>
                  <a:pt x="17004" y="13969"/>
                  <a:pt x="17004" y="13969"/>
                  <a:pt x="17004" y="13969"/>
                </a:cubicBezTo>
                <a:cubicBezTo>
                  <a:pt x="17004" y="13969"/>
                  <a:pt x="17004" y="13969"/>
                  <a:pt x="16851" y="13969"/>
                </a:cubicBezTo>
                <a:cubicBezTo>
                  <a:pt x="16851" y="13969"/>
                  <a:pt x="17157" y="13710"/>
                  <a:pt x="17157" y="13710"/>
                </a:cubicBezTo>
                <a:cubicBezTo>
                  <a:pt x="17311" y="13581"/>
                  <a:pt x="17311" y="13581"/>
                  <a:pt x="17311" y="13581"/>
                </a:cubicBezTo>
                <a:cubicBezTo>
                  <a:pt x="17311" y="13451"/>
                  <a:pt x="17311" y="13451"/>
                  <a:pt x="17311" y="13451"/>
                </a:cubicBezTo>
                <a:cubicBezTo>
                  <a:pt x="16851" y="13451"/>
                  <a:pt x="16851" y="13451"/>
                  <a:pt x="16851" y="13451"/>
                </a:cubicBezTo>
                <a:cubicBezTo>
                  <a:pt x="16698" y="13451"/>
                  <a:pt x="16698" y="13451"/>
                  <a:pt x="16698" y="13451"/>
                </a:cubicBezTo>
                <a:cubicBezTo>
                  <a:pt x="16851" y="13322"/>
                  <a:pt x="16851" y="13322"/>
                  <a:pt x="16851" y="13322"/>
                </a:cubicBezTo>
                <a:cubicBezTo>
                  <a:pt x="16851" y="13063"/>
                  <a:pt x="16851" y="13063"/>
                  <a:pt x="16851" y="13063"/>
                </a:cubicBezTo>
                <a:cubicBezTo>
                  <a:pt x="17004" y="12805"/>
                  <a:pt x="17004" y="12805"/>
                  <a:pt x="17004" y="12805"/>
                </a:cubicBezTo>
                <a:cubicBezTo>
                  <a:pt x="17004" y="12805"/>
                  <a:pt x="17004" y="12546"/>
                  <a:pt x="17157" y="12546"/>
                </a:cubicBezTo>
                <a:cubicBezTo>
                  <a:pt x="17157" y="12546"/>
                  <a:pt x="17311" y="12417"/>
                  <a:pt x="17311" y="12287"/>
                </a:cubicBezTo>
                <a:cubicBezTo>
                  <a:pt x="17464" y="12287"/>
                  <a:pt x="17311" y="12158"/>
                  <a:pt x="17311" y="12158"/>
                </a:cubicBezTo>
                <a:cubicBezTo>
                  <a:pt x="17004" y="12158"/>
                  <a:pt x="17004" y="12158"/>
                  <a:pt x="17004" y="12158"/>
                </a:cubicBezTo>
                <a:cubicBezTo>
                  <a:pt x="16698" y="12287"/>
                  <a:pt x="16698" y="12287"/>
                  <a:pt x="16698" y="12287"/>
                </a:cubicBezTo>
                <a:cubicBezTo>
                  <a:pt x="16698" y="12287"/>
                  <a:pt x="16238" y="12417"/>
                  <a:pt x="16085" y="12417"/>
                </a:cubicBezTo>
                <a:cubicBezTo>
                  <a:pt x="15932" y="12417"/>
                  <a:pt x="16085" y="12417"/>
                  <a:pt x="15932" y="12417"/>
                </a:cubicBezTo>
                <a:cubicBezTo>
                  <a:pt x="15932" y="12287"/>
                  <a:pt x="15779" y="12287"/>
                  <a:pt x="15779" y="12287"/>
                </a:cubicBezTo>
                <a:cubicBezTo>
                  <a:pt x="15779" y="12287"/>
                  <a:pt x="15472" y="12287"/>
                  <a:pt x="15472" y="12287"/>
                </a:cubicBezTo>
                <a:cubicBezTo>
                  <a:pt x="15319" y="12287"/>
                  <a:pt x="15319" y="12417"/>
                  <a:pt x="15319" y="12417"/>
                </a:cubicBezTo>
                <a:cubicBezTo>
                  <a:pt x="15319" y="12417"/>
                  <a:pt x="15779" y="12546"/>
                  <a:pt x="15932" y="12675"/>
                </a:cubicBezTo>
                <a:cubicBezTo>
                  <a:pt x="15932" y="12675"/>
                  <a:pt x="16085" y="12675"/>
                  <a:pt x="16085" y="12675"/>
                </a:cubicBezTo>
                <a:cubicBezTo>
                  <a:pt x="16085" y="12805"/>
                  <a:pt x="16085" y="12805"/>
                  <a:pt x="16085" y="12805"/>
                </a:cubicBezTo>
                <a:cubicBezTo>
                  <a:pt x="16085" y="12805"/>
                  <a:pt x="15932" y="13063"/>
                  <a:pt x="15779" y="13063"/>
                </a:cubicBezTo>
                <a:cubicBezTo>
                  <a:pt x="15779" y="13193"/>
                  <a:pt x="15626" y="13193"/>
                  <a:pt x="15626" y="13193"/>
                </a:cubicBezTo>
                <a:cubicBezTo>
                  <a:pt x="15319" y="13322"/>
                  <a:pt x="15319" y="13322"/>
                  <a:pt x="15319" y="13322"/>
                </a:cubicBezTo>
                <a:cubicBezTo>
                  <a:pt x="15319" y="13322"/>
                  <a:pt x="15472" y="13581"/>
                  <a:pt x="15472" y="13581"/>
                </a:cubicBezTo>
                <a:cubicBezTo>
                  <a:pt x="15472" y="13581"/>
                  <a:pt x="15472" y="13840"/>
                  <a:pt x="15472" y="13840"/>
                </a:cubicBezTo>
                <a:cubicBezTo>
                  <a:pt x="15166" y="13710"/>
                  <a:pt x="15166" y="13710"/>
                  <a:pt x="15166" y="13710"/>
                </a:cubicBezTo>
                <a:cubicBezTo>
                  <a:pt x="14706" y="13969"/>
                  <a:pt x="14706" y="13969"/>
                  <a:pt x="14706" y="13969"/>
                </a:cubicBezTo>
                <a:cubicBezTo>
                  <a:pt x="14706" y="13969"/>
                  <a:pt x="14553" y="13969"/>
                  <a:pt x="14553" y="13969"/>
                </a:cubicBezTo>
                <a:cubicBezTo>
                  <a:pt x="14400" y="13969"/>
                  <a:pt x="14400" y="13840"/>
                  <a:pt x="14400" y="13840"/>
                </a:cubicBezTo>
                <a:cubicBezTo>
                  <a:pt x="14247" y="14098"/>
                  <a:pt x="14247" y="14098"/>
                  <a:pt x="14247" y="14098"/>
                </a:cubicBezTo>
                <a:cubicBezTo>
                  <a:pt x="14247" y="14098"/>
                  <a:pt x="13634" y="13969"/>
                  <a:pt x="13481" y="13969"/>
                </a:cubicBezTo>
                <a:cubicBezTo>
                  <a:pt x="13481" y="13969"/>
                  <a:pt x="13481" y="14228"/>
                  <a:pt x="13481" y="14228"/>
                </a:cubicBezTo>
                <a:cubicBezTo>
                  <a:pt x="13787" y="14357"/>
                  <a:pt x="13787" y="14357"/>
                  <a:pt x="13787" y="14357"/>
                </a:cubicBezTo>
                <a:cubicBezTo>
                  <a:pt x="13481" y="14486"/>
                  <a:pt x="13481" y="14486"/>
                  <a:pt x="13481" y="14486"/>
                </a:cubicBezTo>
                <a:cubicBezTo>
                  <a:pt x="14094" y="14745"/>
                  <a:pt x="14094" y="14745"/>
                  <a:pt x="14094" y="14745"/>
                </a:cubicBezTo>
                <a:cubicBezTo>
                  <a:pt x="14247" y="14874"/>
                  <a:pt x="14247" y="14874"/>
                  <a:pt x="14247" y="14874"/>
                </a:cubicBezTo>
                <a:cubicBezTo>
                  <a:pt x="14400" y="15262"/>
                  <a:pt x="14400" y="15262"/>
                  <a:pt x="14400" y="15262"/>
                </a:cubicBezTo>
                <a:cubicBezTo>
                  <a:pt x="14247" y="15392"/>
                  <a:pt x="14247" y="15392"/>
                  <a:pt x="14247" y="15392"/>
                </a:cubicBezTo>
                <a:cubicBezTo>
                  <a:pt x="14553" y="15650"/>
                  <a:pt x="14553" y="15650"/>
                  <a:pt x="14553" y="15650"/>
                </a:cubicBezTo>
                <a:cubicBezTo>
                  <a:pt x="14553" y="15650"/>
                  <a:pt x="14553" y="15780"/>
                  <a:pt x="14706" y="15909"/>
                </a:cubicBezTo>
                <a:cubicBezTo>
                  <a:pt x="14706" y="15909"/>
                  <a:pt x="14706" y="16168"/>
                  <a:pt x="14706" y="16168"/>
                </a:cubicBezTo>
                <a:cubicBezTo>
                  <a:pt x="14706" y="16426"/>
                  <a:pt x="14706" y="16426"/>
                  <a:pt x="14706" y="16426"/>
                </a:cubicBezTo>
                <a:cubicBezTo>
                  <a:pt x="14706" y="16556"/>
                  <a:pt x="14706" y="16556"/>
                  <a:pt x="14706" y="16556"/>
                </a:cubicBezTo>
                <a:cubicBezTo>
                  <a:pt x="14706" y="16556"/>
                  <a:pt x="14400" y="16685"/>
                  <a:pt x="14400" y="16814"/>
                </a:cubicBezTo>
                <a:cubicBezTo>
                  <a:pt x="14400" y="16814"/>
                  <a:pt x="14553" y="16814"/>
                  <a:pt x="14553" y="16814"/>
                </a:cubicBezTo>
                <a:cubicBezTo>
                  <a:pt x="14860" y="17073"/>
                  <a:pt x="14860" y="17073"/>
                  <a:pt x="14860" y="17073"/>
                </a:cubicBezTo>
                <a:cubicBezTo>
                  <a:pt x="15013" y="17332"/>
                  <a:pt x="15013" y="17332"/>
                  <a:pt x="15013" y="17332"/>
                </a:cubicBezTo>
                <a:cubicBezTo>
                  <a:pt x="15013" y="17332"/>
                  <a:pt x="14860" y="17461"/>
                  <a:pt x="14860" y="17590"/>
                </a:cubicBezTo>
                <a:cubicBezTo>
                  <a:pt x="14860" y="17590"/>
                  <a:pt x="15166" y="17720"/>
                  <a:pt x="15166" y="17720"/>
                </a:cubicBezTo>
                <a:cubicBezTo>
                  <a:pt x="15779" y="17720"/>
                  <a:pt x="15779" y="17720"/>
                  <a:pt x="15779" y="17720"/>
                </a:cubicBezTo>
                <a:cubicBezTo>
                  <a:pt x="16085" y="17720"/>
                  <a:pt x="16085" y="17720"/>
                  <a:pt x="16085" y="17720"/>
                </a:cubicBezTo>
                <a:cubicBezTo>
                  <a:pt x="16085" y="17720"/>
                  <a:pt x="16545" y="17720"/>
                  <a:pt x="16698" y="17720"/>
                </a:cubicBezTo>
                <a:cubicBezTo>
                  <a:pt x="16698" y="17720"/>
                  <a:pt x="17157" y="17590"/>
                  <a:pt x="17157" y="17590"/>
                </a:cubicBezTo>
                <a:cubicBezTo>
                  <a:pt x="17157" y="17590"/>
                  <a:pt x="17464" y="17849"/>
                  <a:pt x="17617" y="17849"/>
                </a:cubicBezTo>
                <a:cubicBezTo>
                  <a:pt x="17770" y="17978"/>
                  <a:pt x="17617" y="18108"/>
                  <a:pt x="17617" y="18108"/>
                </a:cubicBezTo>
                <a:cubicBezTo>
                  <a:pt x="17617" y="18237"/>
                  <a:pt x="17464" y="18237"/>
                  <a:pt x="17464" y="18237"/>
                </a:cubicBezTo>
                <a:cubicBezTo>
                  <a:pt x="17464" y="18237"/>
                  <a:pt x="17617" y="18625"/>
                  <a:pt x="17617" y="18625"/>
                </a:cubicBezTo>
                <a:cubicBezTo>
                  <a:pt x="17770" y="18754"/>
                  <a:pt x="17770" y="18625"/>
                  <a:pt x="17770" y="18625"/>
                </a:cubicBezTo>
                <a:cubicBezTo>
                  <a:pt x="17770" y="18625"/>
                  <a:pt x="17923" y="18754"/>
                  <a:pt x="18077" y="18884"/>
                </a:cubicBezTo>
                <a:cubicBezTo>
                  <a:pt x="18077" y="19013"/>
                  <a:pt x="18230" y="19013"/>
                  <a:pt x="18230" y="19013"/>
                </a:cubicBezTo>
                <a:cubicBezTo>
                  <a:pt x="18383" y="19013"/>
                  <a:pt x="18383" y="19013"/>
                  <a:pt x="18383" y="19013"/>
                </a:cubicBezTo>
                <a:cubicBezTo>
                  <a:pt x="18383" y="19013"/>
                  <a:pt x="18536" y="19013"/>
                  <a:pt x="18536" y="19143"/>
                </a:cubicBezTo>
                <a:cubicBezTo>
                  <a:pt x="18689" y="19143"/>
                  <a:pt x="18843" y="19143"/>
                  <a:pt x="18996" y="19143"/>
                </a:cubicBezTo>
                <a:cubicBezTo>
                  <a:pt x="18996" y="19143"/>
                  <a:pt x="19149" y="19143"/>
                  <a:pt x="19149" y="19013"/>
                </a:cubicBezTo>
                <a:cubicBezTo>
                  <a:pt x="19149" y="19013"/>
                  <a:pt x="19302" y="19013"/>
                  <a:pt x="19455" y="19013"/>
                </a:cubicBezTo>
                <a:cubicBezTo>
                  <a:pt x="19455" y="18884"/>
                  <a:pt x="19455" y="18754"/>
                  <a:pt x="19455" y="18754"/>
                </a:cubicBezTo>
                <a:cubicBezTo>
                  <a:pt x="19455" y="18754"/>
                  <a:pt x="19455" y="18754"/>
                  <a:pt x="19455" y="18754"/>
                </a:cubicBezTo>
                <a:close/>
                <a:moveTo>
                  <a:pt x="19455" y="19401"/>
                </a:moveTo>
                <a:cubicBezTo>
                  <a:pt x="19455" y="19401"/>
                  <a:pt x="19455" y="19401"/>
                  <a:pt x="19455" y="19401"/>
                </a:cubicBezTo>
                <a:cubicBezTo>
                  <a:pt x="19302" y="19531"/>
                  <a:pt x="19302" y="19531"/>
                  <a:pt x="19302" y="19531"/>
                </a:cubicBezTo>
                <a:cubicBezTo>
                  <a:pt x="19455" y="19531"/>
                  <a:pt x="19455" y="19531"/>
                  <a:pt x="19455" y="19531"/>
                </a:cubicBezTo>
                <a:cubicBezTo>
                  <a:pt x="19455" y="19531"/>
                  <a:pt x="19762" y="19660"/>
                  <a:pt x="19762" y="19660"/>
                </a:cubicBezTo>
                <a:cubicBezTo>
                  <a:pt x="19915" y="19660"/>
                  <a:pt x="19915" y="19660"/>
                  <a:pt x="19915" y="19660"/>
                </a:cubicBezTo>
                <a:cubicBezTo>
                  <a:pt x="20068" y="19531"/>
                  <a:pt x="20068" y="19531"/>
                  <a:pt x="20068" y="19531"/>
                </a:cubicBezTo>
                <a:cubicBezTo>
                  <a:pt x="20221" y="19272"/>
                  <a:pt x="20221" y="19272"/>
                  <a:pt x="20221" y="19272"/>
                </a:cubicBezTo>
                <a:cubicBezTo>
                  <a:pt x="20681" y="19143"/>
                  <a:pt x="20681" y="19143"/>
                  <a:pt x="20681" y="19143"/>
                </a:cubicBezTo>
                <a:cubicBezTo>
                  <a:pt x="20681" y="19143"/>
                  <a:pt x="21140" y="19143"/>
                  <a:pt x="21140" y="19143"/>
                </a:cubicBezTo>
                <a:cubicBezTo>
                  <a:pt x="21140" y="19143"/>
                  <a:pt x="21294" y="19013"/>
                  <a:pt x="21294" y="19013"/>
                </a:cubicBezTo>
                <a:cubicBezTo>
                  <a:pt x="21294" y="18884"/>
                  <a:pt x="21294" y="18884"/>
                  <a:pt x="21294" y="18884"/>
                </a:cubicBezTo>
                <a:cubicBezTo>
                  <a:pt x="20987" y="18625"/>
                  <a:pt x="20987" y="18625"/>
                  <a:pt x="20987" y="18625"/>
                </a:cubicBezTo>
                <a:cubicBezTo>
                  <a:pt x="20681" y="18625"/>
                  <a:pt x="20681" y="18625"/>
                  <a:pt x="20681" y="18625"/>
                </a:cubicBezTo>
                <a:cubicBezTo>
                  <a:pt x="20681" y="18625"/>
                  <a:pt x="20374" y="18625"/>
                  <a:pt x="20221" y="18625"/>
                </a:cubicBezTo>
                <a:cubicBezTo>
                  <a:pt x="20221" y="18625"/>
                  <a:pt x="20068" y="18625"/>
                  <a:pt x="20068" y="18625"/>
                </a:cubicBezTo>
                <a:cubicBezTo>
                  <a:pt x="20068" y="18625"/>
                  <a:pt x="20068" y="18754"/>
                  <a:pt x="20068" y="18884"/>
                </a:cubicBezTo>
                <a:cubicBezTo>
                  <a:pt x="19915" y="19013"/>
                  <a:pt x="19915" y="19013"/>
                  <a:pt x="19762" y="19013"/>
                </a:cubicBezTo>
                <a:cubicBezTo>
                  <a:pt x="19762" y="19013"/>
                  <a:pt x="19609" y="19013"/>
                  <a:pt x="19609" y="19013"/>
                </a:cubicBezTo>
                <a:cubicBezTo>
                  <a:pt x="19455" y="19401"/>
                  <a:pt x="19455" y="19401"/>
                  <a:pt x="19455" y="19401"/>
                </a:cubicBezTo>
                <a:close/>
                <a:moveTo>
                  <a:pt x="17770" y="20953"/>
                </a:moveTo>
                <a:cubicBezTo>
                  <a:pt x="17770" y="20953"/>
                  <a:pt x="17770" y="20953"/>
                  <a:pt x="17770" y="20953"/>
                </a:cubicBezTo>
                <a:cubicBezTo>
                  <a:pt x="17923" y="20953"/>
                  <a:pt x="17923" y="20953"/>
                  <a:pt x="17923" y="20953"/>
                </a:cubicBezTo>
                <a:cubicBezTo>
                  <a:pt x="18077" y="20824"/>
                  <a:pt x="18077" y="20824"/>
                  <a:pt x="18077" y="20824"/>
                </a:cubicBezTo>
                <a:cubicBezTo>
                  <a:pt x="17923" y="20565"/>
                  <a:pt x="17923" y="20565"/>
                  <a:pt x="17923" y="20565"/>
                </a:cubicBezTo>
                <a:cubicBezTo>
                  <a:pt x="17770" y="20436"/>
                  <a:pt x="17770" y="20436"/>
                  <a:pt x="17770" y="20436"/>
                </a:cubicBezTo>
                <a:cubicBezTo>
                  <a:pt x="17617" y="20048"/>
                  <a:pt x="17617" y="20048"/>
                  <a:pt x="17617" y="20048"/>
                </a:cubicBezTo>
                <a:cubicBezTo>
                  <a:pt x="17311" y="19789"/>
                  <a:pt x="17311" y="19789"/>
                  <a:pt x="17311" y="19789"/>
                </a:cubicBezTo>
                <a:cubicBezTo>
                  <a:pt x="17157" y="19660"/>
                  <a:pt x="17157" y="19660"/>
                  <a:pt x="17157" y="19660"/>
                </a:cubicBezTo>
                <a:cubicBezTo>
                  <a:pt x="17004" y="19919"/>
                  <a:pt x="17004" y="19919"/>
                  <a:pt x="17004" y="19919"/>
                </a:cubicBezTo>
                <a:cubicBezTo>
                  <a:pt x="16851" y="20048"/>
                  <a:pt x="16851" y="20048"/>
                  <a:pt x="16851" y="20048"/>
                </a:cubicBezTo>
                <a:cubicBezTo>
                  <a:pt x="16698" y="20177"/>
                  <a:pt x="16698" y="20177"/>
                  <a:pt x="16698" y="20177"/>
                </a:cubicBezTo>
                <a:cubicBezTo>
                  <a:pt x="16698" y="20177"/>
                  <a:pt x="16238" y="20048"/>
                  <a:pt x="16085" y="19919"/>
                </a:cubicBezTo>
                <a:cubicBezTo>
                  <a:pt x="15779" y="19789"/>
                  <a:pt x="15779" y="19789"/>
                  <a:pt x="15779" y="19789"/>
                </a:cubicBezTo>
                <a:cubicBezTo>
                  <a:pt x="15779" y="19789"/>
                  <a:pt x="15626" y="19789"/>
                  <a:pt x="15472" y="19660"/>
                </a:cubicBezTo>
                <a:cubicBezTo>
                  <a:pt x="15472" y="19660"/>
                  <a:pt x="15319" y="19531"/>
                  <a:pt x="15319" y="19531"/>
                </a:cubicBezTo>
                <a:cubicBezTo>
                  <a:pt x="15319" y="19531"/>
                  <a:pt x="15319" y="19401"/>
                  <a:pt x="15166" y="19401"/>
                </a:cubicBezTo>
                <a:cubicBezTo>
                  <a:pt x="15166" y="19272"/>
                  <a:pt x="15013" y="19401"/>
                  <a:pt x="14860" y="19401"/>
                </a:cubicBezTo>
                <a:cubicBezTo>
                  <a:pt x="14553" y="19401"/>
                  <a:pt x="14553" y="19401"/>
                  <a:pt x="14400" y="19401"/>
                </a:cubicBezTo>
                <a:cubicBezTo>
                  <a:pt x="14400" y="19531"/>
                  <a:pt x="14247" y="19531"/>
                  <a:pt x="14247" y="19531"/>
                </a:cubicBezTo>
                <a:cubicBezTo>
                  <a:pt x="14094" y="19660"/>
                  <a:pt x="14247" y="19919"/>
                  <a:pt x="14247" y="19919"/>
                </a:cubicBezTo>
                <a:cubicBezTo>
                  <a:pt x="14247" y="20048"/>
                  <a:pt x="14247" y="20048"/>
                  <a:pt x="14247" y="20048"/>
                </a:cubicBezTo>
                <a:cubicBezTo>
                  <a:pt x="14400" y="20307"/>
                  <a:pt x="14400" y="20307"/>
                  <a:pt x="14400" y="20307"/>
                </a:cubicBezTo>
                <a:cubicBezTo>
                  <a:pt x="14094" y="20307"/>
                  <a:pt x="14094" y="20307"/>
                  <a:pt x="14094" y="20307"/>
                </a:cubicBezTo>
                <a:cubicBezTo>
                  <a:pt x="13940" y="20307"/>
                  <a:pt x="13940" y="20307"/>
                  <a:pt x="13940" y="20307"/>
                </a:cubicBezTo>
                <a:cubicBezTo>
                  <a:pt x="14094" y="20565"/>
                  <a:pt x="14094" y="20565"/>
                  <a:pt x="14094" y="20565"/>
                </a:cubicBezTo>
                <a:cubicBezTo>
                  <a:pt x="14094" y="20565"/>
                  <a:pt x="14094" y="20695"/>
                  <a:pt x="14247" y="20824"/>
                </a:cubicBezTo>
                <a:cubicBezTo>
                  <a:pt x="14247" y="20824"/>
                  <a:pt x="14400" y="20953"/>
                  <a:pt x="14400" y="20953"/>
                </a:cubicBezTo>
                <a:cubicBezTo>
                  <a:pt x="14400" y="20953"/>
                  <a:pt x="15166" y="21083"/>
                  <a:pt x="15166" y="21083"/>
                </a:cubicBezTo>
                <a:cubicBezTo>
                  <a:pt x="15319" y="21083"/>
                  <a:pt x="15319" y="21083"/>
                  <a:pt x="15319" y="21083"/>
                </a:cubicBezTo>
                <a:cubicBezTo>
                  <a:pt x="15319" y="21083"/>
                  <a:pt x="15626" y="21212"/>
                  <a:pt x="15932" y="21341"/>
                </a:cubicBezTo>
                <a:cubicBezTo>
                  <a:pt x="16085" y="21471"/>
                  <a:pt x="16238" y="21600"/>
                  <a:pt x="16238" y="21600"/>
                </a:cubicBezTo>
                <a:cubicBezTo>
                  <a:pt x="16238" y="21600"/>
                  <a:pt x="16545" y="21600"/>
                  <a:pt x="16545" y="21600"/>
                </a:cubicBezTo>
                <a:cubicBezTo>
                  <a:pt x="16698" y="21471"/>
                  <a:pt x="16698" y="21471"/>
                  <a:pt x="16698" y="21471"/>
                </a:cubicBezTo>
                <a:cubicBezTo>
                  <a:pt x="17157" y="21341"/>
                  <a:pt x="17157" y="21341"/>
                  <a:pt x="17157" y="21341"/>
                </a:cubicBezTo>
                <a:cubicBezTo>
                  <a:pt x="17464" y="21341"/>
                  <a:pt x="17464" y="21341"/>
                  <a:pt x="17464" y="21341"/>
                </a:cubicBezTo>
                <a:cubicBezTo>
                  <a:pt x="17923" y="21471"/>
                  <a:pt x="17923" y="21471"/>
                  <a:pt x="17923" y="21471"/>
                </a:cubicBezTo>
                <a:cubicBezTo>
                  <a:pt x="18077" y="21471"/>
                  <a:pt x="18077" y="21471"/>
                  <a:pt x="18077" y="21471"/>
                </a:cubicBezTo>
                <a:cubicBezTo>
                  <a:pt x="18077" y="21212"/>
                  <a:pt x="18077" y="21212"/>
                  <a:pt x="18077" y="21212"/>
                </a:cubicBezTo>
                <a:cubicBezTo>
                  <a:pt x="18077" y="21083"/>
                  <a:pt x="18077" y="21083"/>
                  <a:pt x="18077" y="21083"/>
                </a:cubicBezTo>
                <a:cubicBezTo>
                  <a:pt x="17770" y="20953"/>
                  <a:pt x="17770" y="20953"/>
                  <a:pt x="17770" y="20953"/>
                </a:cubicBezTo>
                <a:close/>
                <a:moveTo>
                  <a:pt x="11796" y="15650"/>
                </a:moveTo>
                <a:cubicBezTo>
                  <a:pt x="11796" y="15650"/>
                  <a:pt x="11796" y="15650"/>
                  <a:pt x="11796" y="15650"/>
                </a:cubicBezTo>
                <a:cubicBezTo>
                  <a:pt x="11489" y="15521"/>
                  <a:pt x="11489" y="15521"/>
                  <a:pt x="11489" y="15521"/>
                </a:cubicBezTo>
                <a:cubicBezTo>
                  <a:pt x="11183" y="15133"/>
                  <a:pt x="11183" y="15133"/>
                  <a:pt x="11183" y="15133"/>
                </a:cubicBezTo>
                <a:cubicBezTo>
                  <a:pt x="10723" y="15004"/>
                  <a:pt x="10723" y="15004"/>
                  <a:pt x="10723" y="15004"/>
                </a:cubicBezTo>
                <a:cubicBezTo>
                  <a:pt x="10723" y="15004"/>
                  <a:pt x="10570" y="14616"/>
                  <a:pt x="10570" y="14616"/>
                </a:cubicBezTo>
                <a:cubicBezTo>
                  <a:pt x="10417" y="14486"/>
                  <a:pt x="10417" y="14616"/>
                  <a:pt x="10417" y="14616"/>
                </a:cubicBezTo>
                <a:cubicBezTo>
                  <a:pt x="10417" y="14616"/>
                  <a:pt x="10417" y="14874"/>
                  <a:pt x="10264" y="15004"/>
                </a:cubicBezTo>
                <a:cubicBezTo>
                  <a:pt x="10111" y="15004"/>
                  <a:pt x="9957" y="15004"/>
                  <a:pt x="9957" y="15004"/>
                </a:cubicBezTo>
                <a:cubicBezTo>
                  <a:pt x="9651" y="15262"/>
                  <a:pt x="9651" y="15262"/>
                  <a:pt x="9651" y="15262"/>
                </a:cubicBezTo>
                <a:cubicBezTo>
                  <a:pt x="9651" y="15262"/>
                  <a:pt x="9191" y="15392"/>
                  <a:pt x="9038" y="15392"/>
                </a:cubicBezTo>
                <a:cubicBezTo>
                  <a:pt x="9038" y="15392"/>
                  <a:pt x="8885" y="15521"/>
                  <a:pt x="8885" y="15521"/>
                </a:cubicBezTo>
                <a:cubicBezTo>
                  <a:pt x="7966" y="15392"/>
                  <a:pt x="7966" y="15392"/>
                  <a:pt x="7966" y="15392"/>
                </a:cubicBezTo>
                <a:cubicBezTo>
                  <a:pt x="7660" y="15650"/>
                  <a:pt x="7660" y="15650"/>
                  <a:pt x="7660" y="15650"/>
                </a:cubicBezTo>
                <a:cubicBezTo>
                  <a:pt x="7660" y="15780"/>
                  <a:pt x="7660" y="15780"/>
                  <a:pt x="7660" y="15780"/>
                </a:cubicBezTo>
                <a:cubicBezTo>
                  <a:pt x="7813" y="16038"/>
                  <a:pt x="7813" y="16038"/>
                  <a:pt x="7813" y="16038"/>
                </a:cubicBezTo>
                <a:cubicBezTo>
                  <a:pt x="7966" y="16168"/>
                  <a:pt x="7966" y="16168"/>
                  <a:pt x="7966" y="16168"/>
                </a:cubicBezTo>
                <a:cubicBezTo>
                  <a:pt x="8119" y="16168"/>
                  <a:pt x="8119" y="16168"/>
                  <a:pt x="8119" y="16168"/>
                </a:cubicBezTo>
                <a:cubicBezTo>
                  <a:pt x="8119" y="16426"/>
                  <a:pt x="8119" y="16426"/>
                  <a:pt x="8119" y="16426"/>
                </a:cubicBezTo>
                <a:cubicBezTo>
                  <a:pt x="8272" y="16685"/>
                  <a:pt x="8272" y="16685"/>
                  <a:pt x="8272" y="16685"/>
                </a:cubicBezTo>
                <a:cubicBezTo>
                  <a:pt x="8272" y="16685"/>
                  <a:pt x="8426" y="16814"/>
                  <a:pt x="8579" y="17073"/>
                </a:cubicBezTo>
                <a:cubicBezTo>
                  <a:pt x="8732" y="17332"/>
                  <a:pt x="8579" y="17461"/>
                  <a:pt x="8579" y="17461"/>
                </a:cubicBezTo>
                <a:cubicBezTo>
                  <a:pt x="9038" y="17849"/>
                  <a:pt x="9038" y="17849"/>
                  <a:pt x="9038" y="17849"/>
                </a:cubicBezTo>
                <a:cubicBezTo>
                  <a:pt x="9345" y="17978"/>
                  <a:pt x="9345" y="17978"/>
                  <a:pt x="9345" y="17978"/>
                </a:cubicBezTo>
                <a:cubicBezTo>
                  <a:pt x="9345" y="17978"/>
                  <a:pt x="9498" y="18108"/>
                  <a:pt x="9651" y="18108"/>
                </a:cubicBezTo>
                <a:cubicBezTo>
                  <a:pt x="9651" y="18108"/>
                  <a:pt x="9651" y="18237"/>
                  <a:pt x="9651" y="18237"/>
                </a:cubicBezTo>
                <a:cubicBezTo>
                  <a:pt x="9651" y="18496"/>
                  <a:pt x="9651" y="18496"/>
                  <a:pt x="9651" y="18496"/>
                </a:cubicBezTo>
                <a:cubicBezTo>
                  <a:pt x="9804" y="18754"/>
                  <a:pt x="9804" y="18754"/>
                  <a:pt x="9804" y="18754"/>
                </a:cubicBezTo>
                <a:cubicBezTo>
                  <a:pt x="9957" y="18625"/>
                  <a:pt x="9957" y="18625"/>
                  <a:pt x="9957" y="18625"/>
                </a:cubicBezTo>
                <a:cubicBezTo>
                  <a:pt x="10111" y="18496"/>
                  <a:pt x="10111" y="18496"/>
                  <a:pt x="10111" y="18496"/>
                </a:cubicBezTo>
                <a:cubicBezTo>
                  <a:pt x="10877" y="18754"/>
                  <a:pt x="10877" y="18754"/>
                  <a:pt x="10877" y="18754"/>
                </a:cubicBezTo>
                <a:cubicBezTo>
                  <a:pt x="10877" y="18754"/>
                  <a:pt x="11489" y="19013"/>
                  <a:pt x="11643" y="19013"/>
                </a:cubicBezTo>
                <a:cubicBezTo>
                  <a:pt x="11643" y="19013"/>
                  <a:pt x="11949" y="18754"/>
                  <a:pt x="11949" y="18754"/>
                </a:cubicBezTo>
                <a:cubicBezTo>
                  <a:pt x="12102" y="18625"/>
                  <a:pt x="12562" y="18625"/>
                  <a:pt x="12562" y="18625"/>
                </a:cubicBezTo>
                <a:cubicBezTo>
                  <a:pt x="12715" y="18625"/>
                  <a:pt x="12715" y="18496"/>
                  <a:pt x="12715" y="18496"/>
                </a:cubicBezTo>
                <a:cubicBezTo>
                  <a:pt x="12715" y="18366"/>
                  <a:pt x="12868" y="18237"/>
                  <a:pt x="12868" y="18108"/>
                </a:cubicBezTo>
                <a:cubicBezTo>
                  <a:pt x="12868" y="17978"/>
                  <a:pt x="13021" y="17849"/>
                  <a:pt x="13021" y="17849"/>
                </a:cubicBezTo>
                <a:cubicBezTo>
                  <a:pt x="13021" y="17590"/>
                  <a:pt x="13021" y="17590"/>
                  <a:pt x="13021" y="17590"/>
                </a:cubicBezTo>
                <a:cubicBezTo>
                  <a:pt x="12868" y="17202"/>
                  <a:pt x="12868" y="17202"/>
                  <a:pt x="12868" y="17202"/>
                </a:cubicBezTo>
                <a:cubicBezTo>
                  <a:pt x="13021" y="16685"/>
                  <a:pt x="13021" y="16685"/>
                  <a:pt x="13021" y="16685"/>
                </a:cubicBezTo>
                <a:cubicBezTo>
                  <a:pt x="12715" y="16426"/>
                  <a:pt x="12715" y="16426"/>
                  <a:pt x="12715" y="16426"/>
                </a:cubicBezTo>
                <a:cubicBezTo>
                  <a:pt x="12562" y="16297"/>
                  <a:pt x="12562" y="16297"/>
                  <a:pt x="12562" y="16297"/>
                </a:cubicBezTo>
                <a:cubicBezTo>
                  <a:pt x="12562" y="16168"/>
                  <a:pt x="12562" y="16168"/>
                  <a:pt x="12562" y="16168"/>
                </a:cubicBezTo>
                <a:cubicBezTo>
                  <a:pt x="12562" y="16038"/>
                  <a:pt x="12562" y="16038"/>
                  <a:pt x="12562" y="16038"/>
                </a:cubicBezTo>
                <a:cubicBezTo>
                  <a:pt x="12868" y="15909"/>
                  <a:pt x="12868" y="15909"/>
                  <a:pt x="12868" y="15909"/>
                </a:cubicBezTo>
                <a:cubicBezTo>
                  <a:pt x="12868" y="15521"/>
                  <a:pt x="12868" y="15521"/>
                  <a:pt x="12868" y="15521"/>
                </a:cubicBezTo>
                <a:cubicBezTo>
                  <a:pt x="13328" y="15262"/>
                  <a:pt x="13328" y="15262"/>
                  <a:pt x="13328" y="15262"/>
                </a:cubicBezTo>
                <a:cubicBezTo>
                  <a:pt x="13481" y="14874"/>
                  <a:pt x="13481" y="14874"/>
                  <a:pt x="13481" y="14874"/>
                </a:cubicBezTo>
                <a:cubicBezTo>
                  <a:pt x="13481" y="14874"/>
                  <a:pt x="12868" y="14745"/>
                  <a:pt x="12715" y="14745"/>
                </a:cubicBezTo>
                <a:cubicBezTo>
                  <a:pt x="12409" y="14745"/>
                  <a:pt x="12562" y="14745"/>
                  <a:pt x="12562" y="14616"/>
                </a:cubicBezTo>
                <a:cubicBezTo>
                  <a:pt x="12562" y="14616"/>
                  <a:pt x="12409" y="14486"/>
                  <a:pt x="12409" y="14486"/>
                </a:cubicBezTo>
                <a:cubicBezTo>
                  <a:pt x="12409" y="14486"/>
                  <a:pt x="12102" y="14616"/>
                  <a:pt x="12102" y="14616"/>
                </a:cubicBezTo>
                <a:cubicBezTo>
                  <a:pt x="11949" y="14616"/>
                  <a:pt x="11949" y="14357"/>
                  <a:pt x="11949" y="14357"/>
                </a:cubicBezTo>
                <a:cubicBezTo>
                  <a:pt x="11949" y="14357"/>
                  <a:pt x="11643" y="14486"/>
                  <a:pt x="11643" y="14486"/>
                </a:cubicBezTo>
                <a:cubicBezTo>
                  <a:pt x="11489" y="14486"/>
                  <a:pt x="11183" y="14486"/>
                  <a:pt x="11183" y="14486"/>
                </a:cubicBezTo>
                <a:cubicBezTo>
                  <a:pt x="11183" y="14486"/>
                  <a:pt x="11183" y="14616"/>
                  <a:pt x="11183" y="14616"/>
                </a:cubicBezTo>
                <a:cubicBezTo>
                  <a:pt x="11030" y="14745"/>
                  <a:pt x="11183" y="14874"/>
                  <a:pt x="11336" y="14874"/>
                </a:cubicBezTo>
                <a:cubicBezTo>
                  <a:pt x="11336" y="15004"/>
                  <a:pt x="11489" y="15262"/>
                  <a:pt x="11489" y="15262"/>
                </a:cubicBezTo>
                <a:cubicBezTo>
                  <a:pt x="11643" y="15521"/>
                  <a:pt x="11643" y="15521"/>
                  <a:pt x="11643" y="15521"/>
                </a:cubicBezTo>
                <a:cubicBezTo>
                  <a:pt x="11796" y="15650"/>
                  <a:pt x="11796" y="15650"/>
                  <a:pt x="11796" y="15650"/>
                </a:cubicBezTo>
                <a:close/>
                <a:moveTo>
                  <a:pt x="11489" y="13840"/>
                </a:moveTo>
                <a:cubicBezTo>
                  <a:pt x="11489" y="13840"/>
                  <a:pt x="11489" y="13840"/>
                  <a:pt x="11489" y="13840"/>
                </a:cubicBezTo>
                <a:cubicBezTo>
                  <a:pt x="11796" y="13840"/>
                  <a:pt x="11796" y="13840"/>
                  <a:pt x="11796" y="13840"/>
                </a:cubicBezTo>
                <a:cubicBezTo>
                  <a:pt x="11949" y="13581"/>
                  <a:pt x="11949" y="13581"/>
                  <a:pt x="11949" y="13581"/>
                </a:cubicBezTo>
                <a:cubicBezTo>
                  <a:pt x="11949" y="13581"/>
                  <a:pt x="12102" y="13451"/>
                  <a:pt x="12102" y="13322"/>
                </a:cubicBezTo>
                <a:cubicBezTo>
                  <a:pt x="12102" y="13322"/>
                  <a:pt x="12102" y="13193"/>
                  <a:pt x="12102" y="13193"/>
                </a:cubicBezTo>
                <a:cubicBezTo>
                  <a:pt x="12102" y="12934"/>
                  <a:pt x="12102" y="12934"/>
                  <a:pt x="12102" y="12934"/>
                </a:cubicBezTo>
                <a:cubicBezTo>
                  <a:pt x="11949" y="12805"/>
                  <a:pt x="11949" y="12805"/>
                  <a:pt x="11949" y="12805"/>
                </a:cubicBezTo>
                <a:cubicBezTo>
                  <a:pt x="11796" y="12546"/>
                  <a:pt x="11796" y="12546"/>
                  <a:pt x="11796" y="12546"/>
                </a:cubicBezTo>
                <a:cubicBezTo>
                  <a:pt x="11643" y="12158"/>
                  <a:pt x="11643" y="12158"/>
                  <a:pt x="11643" y="12158"/>
                </a:cubicBezTo>
                <a:cubicBezTo>
                  <a:pt x="11336" y="12158"/>
                  <a:pt x="11336" y="12158"/>
                  <a:pt x="11336" y="12158"/>
                </a:cubicBezTo>
                <a:cubicBezTo>
                  <a:pt x="11336" y="12158"/>
                  <a:pt x="11336" y="12417"/>
                  <a:pt x="11336" y="12417"/>
                </a:cubicBezTo>
                <a:cubicBezTo>
                  <a:pt x="11336" y="12546"/>
                  <a:pt x="11489" y="12675"/>
                  <a:pt x="11489" y="12675"/>
                </a:cubicBezTo>
                <a:cubicBezTo>
                  <a:pt x="11643" y="12805"/>
                  <a:pt x="11643" y="12805"/>
                  <a:pt x="11643" y="12805"/>
                </a:cubicBezTo>
                <a:cubicBezTo>
                  <a:pt x="11643" y="12934"/>
                  <a:pt x="11643" y="12934"/>
                  <a:pt x="11643" y="12934"/>
                </a:cubicBezTo>
                <a:cubicBezTo>
                  <a:pt x="11489" y="13063"/>
                  <a:pt x="11489" y="13063"/>
                  <a:pt x="11489" y="13063"/>
                </a:cubicBezTo>
                <a:cubicBezTo>
                  <a:pt x="11336" y="13322"/>
                  <a:pt x="11336" y="13322"/>
                  <a:pt x="11336" y="13322"/>
                </a:cubicBezTo>
                <a:cubicBezTo>
                  <a:pt x="11489" y="13581"/>
                  <a:pt x="11489" y="13581"/>
                  <a:pt x="11489" y="13581"/>
                </a:cubicBezTo>
                <a:cubicBezTo>
                  <a:pt x="11489" y="13840"/>
                  <a:pt x="11489" y="13840"/>
                  <a:pt x="11489" y="13840"/>
                </a:cubicBezTo>
                <a:close/>
                <a:moveTo>
                  <a:pt x="12255" y="20307"/>
                </a:moveTo>
                <a:cubicBezTo>
                  <a:pt x="12255" y="20307"/>
                  <a:pt x="12255" y="20307"/>
                  <a:pt x="12255" y="20307"/>
                </a:cubicBezTo>
                <a:cubicBezTo>
                  <a:pt x="12409" y="20695"/>
                  <a:pt x="12409" y="20695"/>
                  <a:pt x="12409" y="20695"/>
                </a:cubicBezTo>
                <a:cubicBezTo>
                  <a:pt x="12562" y="20953"/>
                  <a:pt x="12562" y="20953"/>
                  <a:pt x="12562" y="20953"/>
                </a:cubicBezTo>
                <a:cubicBezTo>
                  <a:pt x="12562" y="20953"/>
                  <a:pt x="12868" y="21083"/>
                  <a:pt x="12868" y="20953"/>
                </a:cubicBezTo>
                <a:cubicBezTo>
                  <a:pt x="12868" y="20824"/>
                  <a:pt x="12715" y="20695"/>
                  <a:pt x="12868" y="20565"/>
                </a:cubicBezTo>
                <a:cubicBezTo>
                  <a:pt x="12868" y="20436"/>
                  <a:pt x="13021" y="20177"/>
                  <a:pt x="13021" y="20048"/>
                </a:cubicBezTo>
                <a:cubicBezTo>
                  <a:pt x="13021" y="19919"/>
                  <a:pt x="13174" y="19789"/>
                  <a:pt x="13174" y="19660"/>
                </a:cubicBezTo>
                <a:cubicBezTo>
                  <a:pt x="13328" y="19531"/>
                  <a:pt x="13481" y="19272"/>
                  <a:pt x="13481" y="19143"/>
                </a:cubicBezTo>
                <a:cubicBezTo>
                  <a:pt x="13481" y="19143"/>
                  <a:pt x="13634" y="18884"/>
                  <a:pt x="13634" y="18754"/>
                </a:cubicBezTo>
                <a:cubicBezTo>
                  <a:pt x="13634" y="18754"/>
                  <a:pt x="13634" y="18366"/>
                  <a:pt x="13634" y="18366"/>
                </a:cubicBezTo>
                <a:cubicBezTo>
                  <a:pt x="13634" y="18366"/>
                  <a:pt x="13481" y="17978"/>
                  <a:pt x="13481" y="17978"/>
                </a:cubicBezTo>
                <a:cubicBezTo>
                  <a:pt x="13328" y="18237"/>
                  <a:pt x="13328" y="18237"/>
                  <a:pt x="13328" y="18237"/>
                </a:cubicBezTo>
                <a:cubicBezTo>
                  <a:pt x="13328" y="18496"/>
                  <a:pt x="13328" y="18496"/>
                  <a:pt x="13328" y="18496"/>
                </a:cubicBezTo>
                <a:cubicBezTo>
                  <a:pt x="13021" y="19013"/>
                  <a:pt x="13021" y="19013"/>
                  <a:pt x="13021" y="19013"/>
                </a:cubicBezTo>
                <a:cubicBezTo>
                  <a:pt x="12868" y="19272"/>
                  <a:pt x="12868" y="19272"/>
                  <a:pt x="12868" y="19272"/>
                </a:cubicBezTo>
                <a:cubicBezTo>
                  <a:pt x="12562" y="19531"/>
                  <a:pt x="12562" y="19531"/>
                  <a:pt x="12562" y="19531"/>
                </a:cubicBezTo>
                <a:cubicBezTo>
                  <a:pt x="12562" y="19660"/>
                  <a:pt x="12562" y="19660"/>
                  <a:pt x="12562" y="19660"/>
                </a:cubicBezTo>
                <a:cubicBezTo>
                  <a:pt x="12562" y="19919"/>
                  <a:pt x="12562" y="19919"/>
                  <a:pt x="12562" y="19919"/>
                </a:cubicBezTo>
                <a:cubicBezTo>
                  <a:pt x="12409" y="20048"/>
                  <a:pt x="12409" y="20048"/>
                  <a:pt x="12409" y="20048"/>
                </a:cubicBezTo>
                <a:cubicBezTo>
                  <a:pt x="12409" y="20177"/>
                  <a:pt x="12409" y="20177"/>
                  <a:pt x="12409" y="20177"/>
                </a:cubicBezTo>
                <a:cubicBezTo>
                  <a:pt x="12255" y="20307"/>
                  <a:pt x="12255" y="20307"/>
                  <a:pt x="12255" y="20307"/>
                </a:cubicBezTo>
                <a:close/>
                <a:moveTo>
                  <a:pt x="11489" y="19143"/>
                </a:moveTo>
                <a:cubicBezTo>
                  <a:pt x="11489" y="19143"/>
                  <a:pt x="11489" y="19143"/>
                  <a:pt x="11489" y="19143"/>
                </a:cubicBezTo>
                <a:cubicBezTo>
                  <a:pt x="11643" y="19272"/>
                  <a:pt x="11643" y="19272"/>
                  <a:pt x="11643" y="19272"/>
                </a:cubicBezTo>
                <a:cubicBezTo>
                  <a:pt x="11643" y="19272"/>
                  <a:pt x="11796" y="19660"/>
                  <a:pt x="11949" y="19660"/>
                </a:cubicBezTo>
                <a:cubicBezTo>
                  <a:pt x="11949" y="19660"/>
                  <a:pt x="12409" y="19272"/>
                  <a:pt x="12409" y="19272"/>
                </a:cubicBezTo>
                <a:cubicBezTo>
                  <a:pt x="12409" y="19013"/>
                  <a:pt x="12409" y="19013"/>
                  <a:pt x="12409" y="19013"/>
                </a:cubicBezTo>
                <a:cubicBezTo>
                  <a:pt x="12562" y="18754"/>
                  <a:pt x="12562" y="18754"/>
                  <a:pt x="12562" y="18754"/>
                </a:cubicBezTo>
                <a:cubicBezTo>
                  <a:pt x="12102" y="18884"/>
                  <a:pt x="12102" y="18884"/>
                  <a:pt x="12102" y="18884"/>
                </a:cubicBezTo>
                <a:cubicBezTo>
                  <a:pt x="11796" y="19143"/>
                  <a:pt x="11796" y="19143"/>
                  <a:pt x="11796" y="19143"/>
                </a:cubicBezTo>
                <a:cubicBezTo>
                  <a:pt x="11489" y="19143"/>
                  <a:pt x="11489" y="19143"/>
                  <a:pt x="11489" y="19143"/>
                </a:cubicBezTo>
                <a:close/>
                <a:moveTo>
                  <a:pt x="10111" y="19401"/>
                </a:moveTo>
                <a:cubicBezTo>
                  <a:pt x="10111" y="19401"/>
                  <a:pt x="10111" y="19401"/>
                  <a:pt x="10111" y="19401"/>
                </a:cubicBezTo>
                <a:cubicBezTo>
                  <a:pt x="10111" y="19401"/>
                  <a:pt x="10264" y="19789"/>
                  <a:pt x="10264" y="19789"/>
                </a:cubicBezTo>
                <a:cubicBezTo>
                  <a:pt x="10417" y="19789"/>
                  <a:pt x="10570" y="19919"/>
                  <a:pt x="10570" y="19919"/>
                </a:cubicBezTo>
                <a:cubicBezTo>
                  <a:pt x="10877" y="20177"/>
                  <a:pt x="10877" y="20177"/>
                  <a:pt x="10877" y="20177"/>
                </a:cubicBezTo>
                <a:cubicBezTo>
                  <a:pt x="10877" y="20177"/>
                  <a:pt x="10877" y="20307"/>
                  <a:pt x="11030" y="20307"/>
                </a:cubicBezTo>
                <a:cubicBezTo>
                  <a:pt x="11030" y="20307"/>
                  <a:pt x="11336" y="20177"/>
                  <a:pt x="11336" y="20177"/>
                </a:cubicBezTo>
                <a:cubicBezTo>
                  <a:pt x="11489" y="19919"/>
                  <a:pt x="11489" y="19919"/>
                  <a:pt x="11489" y="19919"/>
                </a:cubicBezTo>
                <a:cubicBezTo>
                  <a:pt x="11489" y="19919"/>
                  <a:pt x="11183" y="19919"/>
                  <a:pt x="11183" y="19919"/>
                </a:cubicBezTo>
                <a:cubicBezTo>
                  <a:pt x="11030" y="19919"/>
                  <a:pt x="10877" y="19660"/>
                  <a:pt x="10877" y="19660"/>
                </a:cubicBezTo>
                <a:cubicBezTo>
                  <a:pt x="10877" y="19660"/>
                  <a:pt x="10723" y="19660"/>
                  <a:pt x="10723" y="19660"/>
                </a:cubicBezTo>
                <a:cubicBezTo>
                  <a:pt x="10570" y="19660"/>
                  <a:pt x="10264" y="19401"/>
                  <a:pt x="10264" y="19401"/>
                </a:cubicBezTo>
                <a:cubicBezTo>
                  <a:pt x="10111" y="19401"/>
                  <a:pt x="10111" y="19401"/>
                  <a:pt x="10111" y="19401"/>
                </a:cubicBezTo>
                <a:close/>
                <a:moveTo>
                  <a:pt x="7660" y="19013"/>
                </a:moveTo>
                <a:cubicBezTo>
                  <a:pt x="7660" y="19013"/>
                  <a:pt x="7660" y="19013"/>
                  <a:pt x="7660" y="19013"/>
                </a:cubicBezTo>
                <a:cubicBezTo>
                  <a:pt x="7966" y="19143"/>
                  <a:pt x="7966" y="19143"/>
                  <a:pt x="7966" y="19143"/>
                </a:cubicBezTo>
                <a:cubicBezTo>
                  <a:pt x="8119" y="19272"/>
                  <a:pt x="8119" y="19272"/>
                  <a:pt x="8119" y="19272"/>
                </a:cubicBezTo>
                <a:cubicBezTo>
                  <a:pt x="8426" y="19401"/>
                  <a:pt x="8426" y="19401"/>
                  <a:pt x="8426" y="19401"/>
                </a:cubicBezTo>
                <a:cubicBezTo>
                  <a:pt x="8119" y="19660"/>
                  <a:pt x="8119" y="19660"/>
                  <a:pt x="8119" y="19660"/>
                </a:cubicBezTo>
                <a:cubicBezTo>
                  <a:pt x="8119" y="19660"/>
                  <a:pt x="8272" y="19919"/>
                  <a:pt x="8426" y="19789"/>
                </a:cubicBezTo>
                <a:cubicBezTo>
                  <a:pt x="8579" y="19789"/>
                  <a:pt x="8579" y="19789"/>
                  <a:pt x="8579" y="19789"/>
                </a:cubicBezTo>
                <a:cubicBezTo>
                  <a:pt x="8579" y="19789"/>
                  <a:pt x="8885" y="19919"/>
                  <a:pt x="8885" y="19919"/>
                </a:cubicBezTo>
                <a:cubicBezTo>
                  <a:pt x="9038" y="20048"/>
                  <a:pt x="9191" y="20048"/>
                  <a:pt x="9345" y="20048"/>
                </a:cubicBezTo>
                <a:cubicBezTo>
                  <a:pt x="9498" y="20048"/>
                  <a:pt x="9498" y="19919"/>
                  <a:pt x="9498" y="19919"/>
                </a:cubicBezTo>
                <a:cubicBezTo>
                  <a:pt x="9498" y="19789"/>
                  <a:pt x="9498" y="19660"/>
                  <a:pt x="9498" y="19660"/>
                </a:cubicBezTo>
                <a:cubicBezTo>
                  <a:pt x="9345" y="19401"/>
                  <a:pt x="9345" y="19401"/>
                  <a:pt x="9345" y="19401"/>
                </a:cubicBezTo>
                <a:cubicBezTo>
                  <a:pt x="9191" y="19143"/>
                  <a:pt x="9191" y="19143"/>
                  <a:pt x="9191" y="19143"/>
                </a:cubicBezTo>
                <a:cubicBezTo>
                  <a:pt x="8579" y="19013"/>
                  <a:pt x="8579" y="19013"/>
                  <a:pt x="8579" y="19013"/>
                </a:cubicBezTo>
                <a:cubicBezTo>
                  <a:pt x="8272" y="18754"/>
                  <a:pt x="8272" y="18754"/>
                  <a:pt x="8272" y="18754"/>
                </a:cubicBezTo>
                <a:cubicBezTo>
                  <a:pt x="7813" y="18625"/>
                  <a:pt x="7813" y="18625"/>
                  <a:pt x="7813" y="18625"/>
                </a:cubicBezTo>
                <a:cubicBezTo>
                  <a:pt x="7660" y="18625"/>
                  <a:pt x="7660" y="18625"/>
                  <a:pt x="7660" y="18625"/>
                </a:cubicBezTo>
                <a:cubicBezTo>
                  <a:pt x="7660" y="19013"/>
                  <a:pt x="7660" y="19013"/>
                  <a:pt x="7660" y="19013"/>
                </a:cubicBezTo>
                <a:close/>
                <a:moveTo>
                  <a:pt x="12715" y="3234"/>
                </a:moveTo>
                <a:cubicBezTo>
                  <a:pt x="12715" y="3234"/>
                  <a:pt x="12715" y="3234"/>
                  <a:pt x="12715" y="3234"/>
                </a:cubicBezTo>
                <a:cubicBezTo>
                  <a:pt x="12715" y="3363"/>
                  <a:pt x="12715" y="3363"/>
                  <a:pt x="12715" y="3363"/>
                </a:cubicBezTo>
                <a:cubicBezTo>
                  <a:pt x="12715" y="3363"/>
                  <a:pt x="12868" y="3363"/>
                  <a:pt x="12868" y="3363"/>
                </a:cubicBezTo>
                <a:cubicBezTo>
                  <a:pt x="12868" y="3363"/>
                  <a:pt x="13021" y="3363"/>
                  <a:pt x="13021" y="3363"/>
                </a:cubicBezTo>
                <a:cubicBezTo>
                  <a:pt x="13021" y="3363"/>
                  <a:pt x="13328" y="3492"/>
                  <a:pt x="13328" y="3492"/>
                </a:cubicBezTo>
                <a:cubicBezTo>
                  <a:pt x="13328" y="3622"/>
                  <a:pt x="13481" y="3492"/>
                  <a:pt x="13481" y="3492"/>
                </a:cubicBezTo>
                <a:cubicBezTo>
                  <a:pt x="13634" y="3492"/>
                  <a:pt x="13634" y="3363"/>
                  <a:pt x="13634" y="3234"/>
                </a:cubicBezTo>
                <a:cubicBezTo>
                  <a:pt x="13634" y="3234"/>
                  <a:pt x="13787" y="3104"/>
                  <a:pt x="13787" y="3104"/>
                </a:cubicBezTo>
                <a:cubicBezTo>
                  <a:pt x="13787" y="3104"/>
                  <a:pt x="14247" y="2846"/>
                  <a:pt x="14247" y="2846"/>
                </a:cubicBezTo>
                <a:cubicBezTo>
                  <a:pt x="14247" y="2716"/>
                  <a:pt x="13940" y="2716"/>
                  <a:pt x="13940" y="2716"/>
                </a:cubicBezTo>
                <a:cubicBezTo>
                  <a:pt x="13940" y="2716"/>
                  <a:pt x="13481" y="2846"/>
                  <a:pt x="13481" y="2846"/>
                </a:cubicBezTo>
                <a:cubicBezTo>
                  <a:pt x="13481" y="2846"/>
                  <a:pt x="13021" y="2975"/>
                  <a:pt x="13021" y="2975"/>
                </a:cubicBezTo>
                <a:lnTo>
                  <a:pt x="12715" y="3234"/>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49" name="Shape">
            <a:extLst>
              <a:ext uri="{FF2B5EF4-FFF2-40B4-BE49-F238E27FC236}">
                <a16:creationId xmlns:a16="http://schemas.microsoft.com/office/drawing/2014/main" id="{E6DC9669-4AED-6FD4-D9F9-30E7BDDCD36F}"/>
              </a:ext>
            </a:extLst>
          </p:cNvPr>
          <p:cNvSpPr/>
          <p:nvPr/>
        </p:nvSpPr>
        <p:spPr>
          <a:xfrm rot="60000">
            <a:off x="8531046" y="3464896"/>
            <a:ext cx="466444" cy="531262"/>
          </a:xfrm>
          <a:custGeom>
            <a:avLst/>
            <a:gdLst/>
            <a:ahLst/>
            <a:cxnLst>
              <a:cxn ang="0">
                <a:pos x="wd2" y="hd2"/>
              </a:cxn>
              <a:cxn ang="5400000">
                <a:pos x="wd2" y="hd2"/>
              </a:cxn>
              <a:cxn ang="10800000">
                <a:pos x="wd2" y="hd2"/>
              </a:cxn>
              <a:cxn ang="16200000">
                <a:pos x="wd2" y="hd2"/>
              </a:cxn>
            </a:cxnLst>
            <a:rect l="0" t="0" r="r" b="b"/>
            <a:pathLst>
              <a:path w="21512" h="21600" extrusionOk="0">
                <a:moveTo>
                  <a:pt x="11435" y="4755"/>
                </a:moveTo>
                <a:cubicBezTo>
                  <a:pt x="11276" y="4483"/>
                  <a:pt x="11276" y="4483"/>
                  <a:pt x="11276" y="4483"/>
                </a:cubicBezTo>
                <a:cubicBezTo>
                  <a:pt x="10959" y="4483"/>
                  <a:pt x="10959" y="4483"/>
                  <a:pt x="10959" y="4483"/>
                </a:cubicBezTo>
                <a:cubicBezTo>
                  <a:pt x="10482" y="4755"/>
                  <a:pt x="10482" y="4755"/>
                  <a:pt x="10482" y="4755"/>
                </a:cubicBezTo>
                <a:cubicBezTo>
                  <a:pt x="10482" y="4483"/>
                  <a:pt x="10482" y="4483"/>
                  <a:pt x="10482" y="4483"/>
                </a:cubicBezTo>
                <a:cubicBezTo>
                  <a:pt x="11118" y="4211"/>
                  <a:pt x="11118" y="4211"/>
                  <a:pt x="11118" y="4211"/>
                </a:cubicBezTo>
                <a:cubicBezTo>
                  <a:pt x="11435" y="4075"/>
                  <a:pt x="11435" y="4075"/>
                  <a:pt x="11435" y="4075"/>
                </a:cubicBezTo>
                <a:cubicBezTo>
                  <a:pt x="11594" y="3804"/>
                  <a:pt x="11594" y="3804"/>
                  <a:pt x="11594" y="3804"/>
                </a:cubicBezTo>
                <a:cubicBezTo>
                  <a:pt x="11912" y="3396"/>
                  <a:pt x="11912" y="3396"/>
                  <a:pt x="11912" y="3396"/>
                </a:cubicBezTo>
                <a:cubicBezTo>
                  <a:pt x="11912" y="3396"/>
                  <a:pt x="12229" y="3125"/>
                  <a:pt x="12388" y="2989"/>
                </a:cubicBezTo>
                <a:cubicBezTo>
                  <a:pt x="12547" y="2989"/>
                  <a:pt x="13182" y="2717"/>
                  <a:pt x="13182" y="2717"/>
                </a:cubicBezTo>
                <a:cubicBezTo>
                  <a:pt x="13182" y="2717"/>
                  <a:pt x="13818" y="2445"/>
                  <a:pt x="13976" y="2445"/>
                </a:cubicBezTo>
                <a:cubicBezTo>
                  <a:pt x="14135" y="2445"/>
                  <a:pt x="15247" y="2309"/>
                  <a:pt x="15247" y="2309"/>
                </a:cubicBezTo>
                <a:cubicBezTo>
                  <a:pt x="16359" y="2581"/>
                  <a:pt x="16359" y="2581"/>
                  <a:pt x="16359" y="2581"/>
                </a:cubicBezTo>
                <a:cubicBezTo>
                  <a:pt x="16359" y="2581"/>
                  <a:pt x="16676" y="2309"/>
                  <a:pt x="16994" y="2309"/>
                </a:cubicBezTo>
                <a:cubicBezTo>
                  <a:pt x="16994" y="2309"/>
                  <a:pt x="17312" y="2445"/>
                  <a:pt x="17471" y="2445"/>
                </a:cubicBezTo>
                <a:cubicBezTo>
                  <a:pt x="17629" y="2445"/>
                  <a:pt x="17947" y="2309"/>
                  <a:pt x="17947" y="2309"/>
                </a:cubicBezTo>
                <a:cubicBezTo>
                  <a:pt x="18582" y="2309"/>
                  <a:pt x="18582" y="2309"/>
                  <a:pt x="18582" y="2309"/>
                </a:cubicBezTo>
                <a:cubicBezTo>
                  <a:pt x="19059" y="2853"/>
                  <a:pt x="19059" y="2853"/>
                  <a:pt x="19059" y="2853"/>
                </a:cubicBezTo>
                <a:cubicBezTo>
                  <a:pt x="19218" y="3396"/>
                  <a:pt x="19218" y="3396"/>
                  <a:pt x="19218" y="3396"/>
                </a:cubicBezTo>
                <a:cubicBezTo>
                  <a:pt x="20012" y="3532"/>
                  <a:pt x="20012" y="3532"/>
                  <a:pt x="20012" y="3532"/>
                </a:cubicBezTo>
                <a:cubicBezTo>
                  <a:pt x="20012" y="3532"/>
                  <a:pt x="19853" y="3804"/>
                  <a:pt x="19853" y="3940"/>
                </a:cubicBezTo>
                <a:cubicBezTo>
                  <a:pt x="20012" y="3940"/>
                  <a:pt x="20488" y="4075"/>
                  <a:pt x="20488" y="4075"/>
                </a:cubicBezTo>
                <a:cubicBezTo>
                  <a:pt x="20488" y="4211"/>
                  <a:pt x="20488" y="4211"/>
                  <a:pt x="20488" y="4211"/>
                </a:cubicBezTo>
                <a:cubicBezTo>
                  <a:pt x="20488" y="4211"/>
                  <a:pt x="20488" y="4755"/>
                  <a:pt x="20488" y="4891"/>
                </a:cubicBezTo>
                <a:cubicBezTo>
                  <a:pt x="20488" y="5026"/>
                  <a:pt x="20488" y="5842"/>
                  <a:pt x="20488" y="5842"/>
                </a:cubicBezTo>
                <a:cubicBezTo>
                  <a:pt x="20488" y="5842"/>
                  <a:pt x="20012" y="6657"/>
                  <a:pt x="19853" y="6657"/>
                </a:cubicBezTo>
                <a:cubicBezTo>
                  <a:pt x="19694" y="6792"/>
                  <a:pt x="19853" y="7336"/>
                  <a:pt x="19853" y="7336"/>
                </a:cubicBezTo>
                <a:cubicBezTo>
                  <a:pt x="19694" y="8015"/>
                  <a:pt x="19694" y="8015"/>
                  <a:pt x="19694" y="8015"/>
                </a:cubicBezTo>
                <a:cubicBezTo>
                  <a:pt x="19694" y="8015"/>
                  <a:pt x="19694" y="8558"/>
                  <a:pt x="19535" y="8423"/>
                </a:cubicBezTo>
                <a:cubicBezTo>
                  <a:pt x="19376" y="8423"/>
                  <a:pt x="18582" y="8151"/>
                  <a:pt x="18582" y="8151"/>
                </a:cubicBezTo>
                <a:cubicBezTo>
                  <a:pt x="17947" y="8287"/>
                  <a:pt x="17947" y="8287"/>
                  <a:pt x="17947" y="8287"/>
                </a:cubicBezTo>
                <a:cubicBezTo>
                  <a:pt x="17947" y="8694"/>
                  <a:pt x="17947" y="8694"/>
                  <a:pt x="17947" y="8694"/>
                </a:cubicBezTo>
                <a:cubicBezTo>
                  <a:pt x="18265" y="8830"/>
                  <a:pt x="18265" y="8830"/>
                  <a:pt x="18265" y="8830"/>
                </a:cubicBezTo>
                <a:cubicBezTo>
                  <a:pt x="17788" y="8830"/>
                  <a:pt x="17788" y="8830"/>
                  <a:pt x="17788" y="8830"/>
                </a:cubicBezTo>
                <a:cubicBezTo>
                  <a:pt x="17788" y="9102"/>
                  <a:pt x="17788" y="9102"/>
                  <a:pt x="17788" y="9102"/>
                </a:cubicBezTo>
                <a:cubicBezTo>
                  <a:pt x="17788" y="9102"/>
                  <a:pt x="17947" y="9374"/>
                  <a:pt x="18106" y="9509"/>
                </a:cubicBezTo>
                <a:cubicBezTo>
                  <a:pt x="18106" y="9645"/>
                  <a:pt x="18582" y="9645"/>
                  <a:pt x="18582" y="9645"/>
                </a:cubicBezTo>
                <a:cubicBezTo>
                  <a:pt x="18900" y="9917"/>
                  <a:pt x="18900" y="9917"/>
                  <a:pt x="18900" y="9917"/>
                </a:cubicBezTo>
                <a:cubicBezTo>
                  <a:pt x="19376" y="9781"/>
                  <a:pt x="19376" y="9781"/>
                  <a:pt x="19376" y="9781"/>
                </a:cubicBezTo>
                <a:cubicBezTo>
                  <a:pt x="19694" y="10325"/>
                  <a:pt x="19694" y="10325"/>
                  <a:pt x="19694" y="10325"/>
                </a:cubicBezTo>
                <a:cubicBezTo>
                  <a:pt x="19535" y="10596"/>
                  <a:pt x="19535" y="10596"/>
                  <a:pt x="19535" y="10596"/>
                </a:cubicBezTo>
                <a:cubicBezTo>
                  <a:pt x="19535" y="10596"/>
                  <a:pt x="19535" y="10868"/>
                  <a:pt x="19535" y="11004"/>
                </a:cubicBezTo>
                <a:cubicBezTo>
                  <a:pt x="19535" y="11140"/>
                  <a:pt x="19694" y="11275"/>
                  <a:pt x="19535" y="11275"/>
                </a:cubicBezTo>
                <a:cubicBezTo>
                  <a:pt x="19535" y="11275"/>
                  <a:pt x="19218" y="11411"/>
                  <a:pt x="19218" y="11411"/>
                </a:cubicBezTo>
                <a:cubicBezTo>
                  <a:pt x="19059" y="11683"/>
                  <a:pt x="19059" y="11683"/>
                  <a:pt x="19059" y="11683"/>
                </a:cubicBezTo>
                <a:cubicBezTo>
                  <a:pt x="19059" y="11683"/>
                  <a:pt x="18741" y="11819"/>
                  <a:pt x="18582" y="11819"/>
                </a:cubicBezTo>
                <a:cubicBezTo>
                  <a:pt x="18424" y="11955"/>
                  <a:pt x="18424" y="11955"/>
                  <a:pt x="18424" y="12091"/>
                </a:cubicBezTo>
                <a:cubicBezTo>
                  <a:pt x="18424" y="12091"/>
                  <a:pt x="17788" y="11955"/>
                  <a:pt x="17788" y="11955"/>
                </a:cubicBezTo>
                <a:cubicBezTo>
                  <a:pt x="17788" y="12362"/>
                  <a:pt x="17788" y="12362"/>
                  <a:pt x="17788" y="12362"/>
                </a:cubicBezTo>
                <a:cubicBezTo>
                  <a:pt x="17471" y="12362"/>
                  <a:pt x="17471" y="12362"/>
                  <a:pt x="17471" y="12362"/>
                </a:cubicBezTo>
                <a:cubicBezTo>
                  <a:pt x="17788" y="12770"/>
                  <a:pt x="17788" y="12770"/>
                  <a:pt x="17788" y="12770"/>
                </a:cubicBezTo>
                <a:cubicBezTo>
                  <a:pt x="18265" y="13042"/>
                  <a:pt x="18265" y="13042"/>
                  <a:pt x="18265" y="13042"/>
                </a:cubicBezTo>
                <a:cubicBezTo>
                  <a:pt x="18106" y="13177"/>
                  <a:pt x="18106" y="13177"/>
                  <a:pt x="18106" y="13177"/>
                </a:cubicBezTo>
                <a:cubicBezTo>
                  <a:pt x="17788" y="13313"/>
                  <a:pt x="17788" y="13313"/>
                  <a:pt x="17788" y="13313"/>
                </a:cubicBezTo>
                <a:cubicBezTo>
                  <a:pt x="17629" y="13585"/>
                  <a:pt x="17629" y="13585"/>
                  <a:pt x="17629" y="13585"/>
                </a:cubicBezTo>
                <a:cubicBezTo>
                  <a:pt x="17153" y="13585"/>
                  <a:pt x="17153" y="13585"/>
                  <a:pt x="17153" y="13585"/>
                </a:cubicBezTo>
                <a:cubicBezTo>
                  <a:pt x="16676" y="13721"/>
                  <a:pt x="16676" y="13721"/>
                  <a:pt x="16676" y="13721"/>
                </a:cubicBezTo>
                <a:cubicBezTo>
                  <a:pt x="16518" y="13721"/>
                  <a:pt x="16518" y="13721"/>
                  <a:pt x="16518" y="13721"/>
                </a:cubicBezTo>
                <a:cubicBezTo>
                  <a:pt x="16041" y="13721"/>
                  <a:pt x="16041" y="13721"/>
                  <a:pt x="16041" y="13721"/>
                </a:cubicBezTo>
                <a:cubicBezTo>
                  <a:pt x="15882" y="13992"/>
                  <a:pt x="15882" y="13992"/>
                  <a:pt x="15882" y="13992"/>
                </a:cubicBezTo>
                <a:cubicBezTo>
                  <a:pt x="15724" y="13721"/>
                  <a:pt x="15724" y="13721"/>
                  <a:pt x="15724" y="13721"/>
                </a:cubicBezTo>
                <a:cubicBezTo>
                  <a:pt x="15247" y="13585"/>
                  <a:pt x="15247" y="13585"/>
                  <a:pt x="15247" y="13585"/>
                </a:cubicBezTo>
                <a:cubicBezTo>
                  <a:pt x="14929" y="13313"/>
                  <a:pt x="14929" y="13313"/>
                  <a:pt x="14929" y="13313"/>
                </a:cubicBezTo>
                <a:cubicBezTo>
                  <a:pt x="14453" y="13449"/>
                  <a:pt x="14453" y="13449"/>
                  <a:pt x="14453" y="13449"/>
                </a:cubicBezTo>
                <a:cubicBezTo>
                  <a:pt x="14929" y="13721"/>
                  <a:pt x="14929" y="13721"/>
                  <a:pt x="14929" y="13721"/>
                </a:cubicBezTo>
                <a:cubicBezTo>
                  <a:pt x="14612" y="13721"/>
                  <a:pt x="14612" y="13721"/>
                  <a:pt x="14612" y="13721"/>
                </a:cubicBezTo>
                <a:cubicBezTo>
                  <a:pt x="13818" y="13585"/>
                  <a:pt x="13818" y="13585"/>
                  <a:pt x="13818" y="13585"/>
                </a:cubicBezTo>
                <a:cubicBezTo>
                  <a:pt x="13818" y="13992"/>
                  <a:pt x="13818" y="13992"/>
                  <a:pt x="13818" y="13992"/>
                </a:cubicBezTo>
                <a:cubicBezTo>
                  <a:pt x="13818" y="14264"/>
                  <a:pt x="13818" y="14264"/>
                  <a:pt x="13818" y="14264"/>
                </a:cubicBezTo>
                <a:cubicBezTo>
                  <a:pt x="13818" y="14264"/>
                  <a:pt x="13659" y="14400"/>
                  <a:pt x="13818" y="14400"/>
                </a:cubicBezTo>
                <a:cubicBezTo>
                  <a:pt x="13976" y="14400"/>
                  <a:pt x="14294" y="14672"/>
                  <a:pt x="14294" y="14672"/>
                </a:cubicBezTo>
                <a:cubicBezTo>
                  <a:pt x="14294" y="14943"/>
                  <a:pt x="14294" y="14943"/>
                  <a:pt x="14294" y="14943"/>
                </a:cubicBezTo>
                <a:cubicBezTo>
                  <a:pt x="14453" y="15215"/>
                  <a:pt x="14453" y="15215"/>
                  <a:pt x="14453" y="15215"/>
                </a:cubicBezTo>
                <a:cubicBezTo>
                  <a:pt x="14453" y="15351"/>
                  <a:pt x="14453" y="15351"/>
                  <a:pt x="14453" y="15351"/>
                </a:cubicBezTo>
                <a:cubicBezTo>
                  <a:pt x="14771" y="15758"/>
                  <a:pt x="14771" y="15758"/>
                  <a:pt x="14771" y="15758"/>
                </a:cubicBezTo>
                <a:cubicBezTo>
                  <a:pt x="14771" y="16166"/>
                  <a:pt x="14771" y="16166"/>
                  <a:pt x="14771" y="16166"/>
                </a:cubicBezTo>
                <a:cubicBezTo>
                  <a:pt x="15088" y="16574"/>
                  <a:pt x="15088" y="16574"/>
                  <a:pt x="15088" y="16574"/>
                </a:cubicBezTo>
                <a:cubicBezTo>
                  <a:pt x="14929" y="16981"/>
                  <a:pt x="14929" y="16981"/>
                  <a:pt x="14929" y="16981"/>
                </a:cubicBezTo>
                <a:cubicBezTo>
                  <a:pt x="14929" y="16981"/>
                  <a:pt x="15088" y="17253"/>
                  <a:pt x="14929" y="17389"/>
                </a:cubicBezTo>
                <a:cubicBezTo>
                  <a:pt x="14929" y="17389"/>
                  <a:pt x="14612" y="17660"/>
                  <a:pt x="14612" y="17660"/>
                </a:cubicBezTo>
                <a:cubicBezTo>
                  <a:pt x="14453" y="17932"/>
                  <a:pt x="14453" y="17932"/>
                  <a:pt x="14453" y="17932"/>
                </a:cubicBezTo>
                <a:cubicBezTo>
                  <a:pt x="14135" y="18068"/>
                  <a:pt x="14135" y="18068"/>
                  <a:pt x="14135" y="18068"/>
                </a:cubicBezTo>
                <a:cubicBezTo>
                  <a:pt x="14135" y="18340"/>
                  <a:pt x="14135" y="18340"/>
                  <a:pt x="14135" y="18340"/>
                </a:cubicBezTo>
                <a:cubicBezTo>
                  <a:pt x="14135" y="18340"/>
                  <a:pt x="14135" y="18747"/>
                  <a:pt x="14294" y="18747"/>
                </a:cubicBezTo>
                <a:cubicBezTo>
                  <a:pt x="14294" y="18747"/>
                  <a:pt x="14612" y="18475"/>
                  <a:pt x="14612" y="18475"/>
                </a:cubicBezTo>
                <a:cubicBezTo>
                  <a:pt x="14612" y="18475"/>
                  <a:pt x="14929" y="18747"/>
                  <a:pt x="14771" y="18883"/>
                </a:cubicBezTo>
                <a:cubicBezTo>
                  <a:pt x="14771" y="18883"/>
                  <a:pt x="14135" y="18883"/>
                  <a:pt x="14135" y="18883"/>
                </a:cubicBezTo>
                <a:cubicBezTo>
                  <a:pt x="13818" y="18883"/>
                  <a:pt x="13818" y="18883"/>
                  <a:pt x="13818" y="18883"/>
                </a:cubicBezTo>
                <a:cubicBezTo>
                  <a:pt x="13818" y="18883"/>
                  <a:pt x="13659" y="19155"/>
                  <a:pt x="13500" y="19155"/>
                </a:cubicBezTo>
                <a:cubicBezTo>
                  <a:pt x="13500" y="19291"/>
                  <a:pt x="13500" y="19426"/>
                  <a:pt x="13500" y="19426"/>
                </a:cubicBezTo>
                <a:cubicBezTo>
                  <a:pt x="13182" y="19155"/>
                  <a:pt x="13182" y="19155"/>
                  <a:pt x="13182" y="19155"/>
                </a:cubicBezTo>
                <a:cubicBezTo>
                  <a:pt x="13024" y="19291"/>
                  <a:pt x="13024" y="19291"/>
                  <a:pt x="13024" y="19291"/>
                </a:cubicBezTo>
                <a:cubicBezTo>
                  <a:pt x="13182" y="19562"/>
                  <a:pt x="13182" y="19562"/>
                  <a:pt x="13182" y="19562"/>
                </a:cubicBezTo>
                <a:cubicBezTo>
                  <a:pt x="13182" y="19834"/>
                  <a:pt x="13182" y="19834"/>
                  <a:pt x="13182" y="19834"/>
                </a:cubicBezTo>
                <a:cubicBezTo>
                  <a:pt x="13182" y="19834"/>
                  <a:pt x="13500" y="19834"/>
                  <a:pt x="13500" y="19834"/>
                </a:cubicBezTo>
                <a:cubicBezTo>
                  <a:pt x="13500" y="19834"/>
                  <a:pt x="13818" y="19970"/>
                  <a:pt x="13818" y="19970"/>
                </a:cubicBezTo>
                <a:cubicBezTo>
                  <a:pt x="13818" y="19970"/>
                  <a:pt x="13659" y="20106"/>
                  <a:pt x="13818" y="20106"/>
                </a:cubicBezTo>
                <a:cubicBezTo>
                  <a:pt x="13818" y="20242"/>
                  <a:pt x="13818" y="20242"/>
                  <a:pt x="13976" y="20242"/>
                </a:cubicBezTo>
                <a:cubicBezTo>
                  <a:pt x="14135" y="20377"/>
                  <a:pt x="14135" y="20377"/>
                  <a:pt x="14135" y="20377"/>
                </a:cubicBezTo>
                <a:cubicBezTo>
                  <a:pt x="14135" y="20377"/>
                  <a:pt x="14135" y="20649"/>
                  <a:pt x="14135" y="20785"/>
                </a:cubicBezTo>
                <a:cubicBezTo>
                  <a:pt x="13976" y="20785"/>
                  <a:pt x="13976" y="20921"/>
                  <a:pt x="13976" y="20921"/>
                </a:cubicBezTo>
                <a:cubicBezTo>
                  <a:pt x="13818" y="20921"/>
                  <a:pt x="13818" y="20921"/>
                  <a:pt x="13818" y="20921"/>
                </a:cubicBezTo>
                <a:cubicBezTo>
                  <a:pt x="13659" y="21057"/>
                  <a:pt x="13659" y="21192"/>
                  <a:pt x="13659" y="21192"/>
                </a:cubicBezTo>
                <a:cubicBezTo>
                  <a:pt x="13659" y="21192"/>
                  <a:pt x="13500" y="21192"/>
                  <a:pt x="13500" y="21192"/>
                </a:cubicBezTo>
                <a:cubicBezTo>
                  <a:pt x="13500" y="21328"/>
                  <a:pt x="13659" y="21464"/>
                  <a:pt x="13659" y="21600"/>
                </a:cubicBezTo>
                <a:cubicBezTo>
                  <a:pt x="13659" y="21600"/>
                  <a:pt x="13659" y="21600"/>
                  <a:pt x="13500" y="21600"/>
                </a:cubicBezTo>
                <a:cubicBezTo>
                  <a:pt x="13500" y="21600"/>
                  <a:pt x="13500" y="21600"/>
                  <a:pt x="13500" y="21600"/>
                </a:cubicBezTo>
                <a:cubicBezTo>
                  <a:pt x="13500" y="21600"/>
                  <a:pt x="13182" y="21328"/>
                  <a:pt x="13182" y="21328"/>
                </a:cubicBezTo>
                <a:cubicBezTo>
                  <a:pt x="13024" y="21328"/>
                  <a:pt x="12865" y="21464"/>
                  <a:pt x="12547" y="21464"/>
                </a:cubicBezTo>
                <a:cubicBezTo>
                  <a:pt x="12388" y="21328"/>
                  <a:pt x="12388" y="21328"/>
                  <a:pt x="12388" y="21328"/>
                </a:cubicBezTo>
                <a:cubicBezTo>
                  <a:pt x="11753" y="21464"/>
                  <a:pt x="11753" y="21464"/>
                  <a:pt x="11753" y="21464"/>
                </a:cubicBezTo>
                <a:cubicBezTo>
                  <a:pt x="11753" y="21192"/>
                  <a:pt x="11753" y="21192"/>
                  <a:pt x="11753" y="21192"/>
                </a:cubicBezTo>
                <a:cubicBezTo>
                  <a:pt x="11594" y="20921"/>
                  <a:pt x="11594" y="20921"/>
                  <a:pt x="11594" y="20921"/>
                </a:cubicBezTo>
                <a:cubicBezTo>
                  <a:pt x="11594" y="20921"/>
                  <a:pt x="11594" y="20649"/>
                  <a:pt x="11594" y="20513"/>
                </a:cubicBezTo>
                <a:cubicBezTo>
                  <a:pt x="11594" y="20513"/>
                  <a:pt x="11753" y="20377"/>
                  <a:pt x="11753" y="20377"/>
                </a:cubicBezTo>
                <a:cubicBezTo>
                  <a:pt x="11912" y="20377"/>
                  <a:pt x="12071" y="20106"/>
                  <a:pt x="12071" y="20106"/>
                </a:cubicBezTo>
                <a:cubicBezTo>
                  <a:pt x="12071" y="20106"/>
                  <a:pt x="12229" y="19834"/>
                  <a:pt x="12388" y="19698"/>
                </a:cubicBezTo>
                <a:cubicBezTo>
                  <a:pt x="12388" y="19698"/>
                  <a:pt x="12547" y="19291"/>
                  <a:pt x="12547" y="19291"/>
                </a:cubicBezTo>
                <a:cubicBezTo>
                  <a:pt x="12547" y="19155"/>
                  <a:pt x="12706" y="19019"/>
                  <a:pt x="12706" y="19019"/>
                </a:cubicBezTo>
                <a:cubicBezTo>
                  <a:pt x="12706" y="19019"/>
                  <a:pt x="13024" y="18747"/>
                  <a:pt x="13024" y="18611"/>
                </a:cubicBezTo>
                <a:cubicBezTo>
                  <a:pt x="13024" y="18475"/>
                  <a:pt x="12865" y="18475"/>
                  <a:pt x="12706" y="18475"/>
                </a:cubicBezTo>
                <a:cubicBezTo>
                  <a:pt x="12706" y="18475"/>
                  <a:pt x="12229" y="18340"/>
                  <a:pt x="12071" y="18204"/>
                </a:cubicBezTo>
                <a:cubicBezTo>
                  <a:pt x="11912" y="18204"/>
                  <a:pt x="11594" y="18068"/>
                  <a:pt x="11276" y="18068"/>
                </a:cubicBezTo>
                <a:cubicBezTo>
                  <a:pt x="10959" y="17932"/>
                  <a:pt x="11118" y="17932"/>
                  <a:pt x="11276" y="17660"/>
                </a:cubicBezTo>
                <a:cubicBezTo>
                  <a:pt x="11276" y="17525"/>
                  <a:pt x="10959" y="17525"/>
                  <a:pt x="10959" y="17389"/>
                </a:cubicBezTo>
                <a:cubicBezTo>
                  <a:pt x="10959" y="17389"/>
                  <a:pt x="10800" y="17525"/>
                  <a:pt x="10641" y="17660"/>
                </a:cubicBezTo>
                <a:cubicBezTo>
                  <a:pt x="10482" y="17660"/>
                  <a:pt x="10324" y="17525"/>
                  <a:pt x="10165" y="17525"/>
                </a:cubicBezTo>
                <a:cubicBezTo>
                  <a:pt x="10165" y="17525"/>
                  <a:pt x="9688" y="17525"/>
                  <a:pt x="9688" y="17525"/>
                </a:cubicBezTo>
                <a:cubicBezTo>
                  <a:pt x="9688" y="17525"/>
                  <a:pt x="9688" y="17389"/>
                  <a:pt x="9688" y="17253"/>
                </a:cubicBezTo>
                <a:cubicBezTo>
                  <a:pt x="9688" y="17117"/>
                  <a:pt x="9529" y="17117"/>
                  <a:pt x="9529" y="17117"/>
                </a:cubicBezTo>
                <a:cubicBezTo>
                  <a:pt x="9529" y="17117"/>
                  <a:pt x="9212" y="17117"/>
                  <a:pt x="9212" y="16981"/>
                </a:cubicBezTo>
                <a:cubicBezTo>
                  <a:pt x="9053" y="16981"/>
                  <a:pt x="9212" y="16981"/>
                  <a:pt x="9212" y="16845"/>
                </a:cubicBezTo>
                <a:cubicBezTo>
                  <a:pt x="9212" y="16709"/>
                  <a:pt x="9212" y="16845"/>
                  <a:pt x="9053" y="16845"/>
                </a:cubicBezTo>
                <a:cubicBezTo>
                  <a:pt x="8894" y="16845"/>
                  <a:pt x="8894" y="16438"/>
                  <a:pt x="8894" y="16438"/>
                </a:cubicBezTo>
                <a:cubicBezTo>
                  <a:pt x="8894" y="16438"/>
                  <a:pt x="8735" y="16166"/>
                  <a:pt x="8735" y="16030"/>
                </a:cubicBezTo>
                <a:cubicBezTo>
                  <a:pt x="8576" y="15758"/>
                  <a:pt x="8576" y="16030"/>
                  <a:pt x="8576" y="16030"/>
                </a:cubicBezTo>
                <a:cubicBezTo>
                  <a:pt x="8259" y="16438"/>
                  <a:pt x="8259" y="16438"/>
                  <a:pt x="8259" y="16438"/>
                </a:cubicBezTo>
                <a:cubicBezTo>
                  <a:pt x="8259" y="16438"/>
                  <a:pt x="8100" y="16438"/>
                  <a:pt x="7624" y="16302"/>
                </a:cubicBezTo>
                <a:cubicBezTo>
                  <a:pt x="7306" y="16166"/>
                  <a:pt x="7465" y="16166"/>
                  <a:pt x="7465" y="16166"/>
                </a:cubicBezTo>
                <a:cubicBezTo>
                  <a:pt x="7782" y="15894"/>
                  <a:pt x="7782" y="15894"/>
                  <a:pt x="7782" y="15894"/>
                </a:cubicBezTo>
                <a:cubicBezTo>
                  <a:pt x="7782" y="15894"/>
                  <a:pt x="7465" y="15758"/>
                  <a:pt x="7306" y="15758"/>
                </a:cubicBezTo>
                <a:cubicBezTo>
                  <a:pt x="7147" y="15623"/>
                  <a:pt x="7147" y="15623"/>
                  <a:pt x="6988" y="15894"/>
                </a:cubicBezTo>
                <a:cubicBezTo>
                  <a:pt x="6829" y="16030"/>
                  <a:pt x="6829" y="16030"/>
                  <a:pt x="6671" y="16166"/>
                </a:cubicBezTo>
                <a:cubicBezTo>
                  <a:pt x="6512" y="16302"/>
                  <a:pt x="6512" y="16302"/>
                  <a:pt x="6194" y="16302"/>
                </a:cubicBezTo>
                <a:cubicBezTo>
                  <a:pt x="6035" y="16302"/>
                  <a:pt x="6035" y="16166"/>
                  <a:pt x="5876" y="16166"/>
                </a:cubicBezTo>
                <a:cubicBezTo>
                  <a:pt x="5876" y="16030"/>
                  <a:pt x="5876" y="16030"/>
                  <a:pt x="5718" y="15894"/>
                </a:cubicBezTo>
                <a:cubicBezTo>
                  <a:pt x="5718" y="15758"/>
                  <a:pt x="5559" y="15758"/>
                  <a:pt x="5559" y="15758"/>
                </a:cubicBezTo>
                <a:cubicBezTo>
                  <a:pt x="5559" y="15758"/>
                  <a:pt x="5241" y="15894"/>
                  <a:pt x="5241" y="16030"/>
                </a:cubicBezTo>
                <a:cubicBezTo>
                  <a:pt x="5082" y="16030"/>
                  <a:pt x="5241" y="16166"/>
                  <a:pt x="5241" y="16302"/>
                </a:cubicBezTo>
                <a:cubicBezTo>
                  <a:pt x="5400" y="16438"/>
                  <a:pt x="5241" y="16574"/>
                  <a:pt x="5241" y="16574"/>
                </a:cubicBezTo>
                <a:cubicBezTo>
                  <a:pt x="5241" y="16574"/>
                  <a:pt x="4924" y="16574"/>
                  <a:pt x="4765" y="16574"/>
                </a:cubicBezTo>
                <a:cubicBezTo>
                  <a:pt x="4606" y="16574"/>
                  <a:pt x="4447" y="16574"/>
                  <a:pt x="4288" y="16438"/>
                </a:cubicBezTo>
                <a:cubicBezTo>
                  <a:pt x="3971" y="16302"/>
                  <a:pt x="4129" y="16574"/>
                  <a:pt x="4129" y="16709"/>
                </a:cubicBezTo>
                <a:cubicBezTo>
                  <a:pt x="4129" y="16709"/>
                  <a:pt x="3812" y="16981"/>
                  <a:pt x="3812" y="16981"/>
                </a:cubicBezTo>
                <a:cubicBezTo>
                  <a:pt x="3812" y="16981"/>
                  <a:pt x="3812" y="16981"/>
                  <a:pt x="3812" y="16981"/>
                </a:cubicBezTo>
                <a:cubicBezTo>
                  <a:pt x="3494" y="16981"/>
                  <a:pt x="3176" y="16845"/>
                  <a:pt x="3176" y="16845"/>
                </a:cubicBezTo>
                <a:cubicBezTo>
                  <a:pt x="3018" y="16981"/>
                  <a:pt x="3018" y="16981"/>
                  <a:pt x="3018" y="16981"/>
                </a:cubicBezTo>
                <a:cubicBezTo>
                  <a:pt x="2541" y="16845"/>
                  <a:pt x="2541" y="16845"/>
                  <a:pt x="2541" y="16845"/>
                </a:cubicBezTo>
                <a:cubicBezTo>
                  <a:pt x="2382" y="16845"/>
                  <a:pt x="2382" y="16845"/>
                  <a:pt x="2382" y="16845"/>
                </a:cubicBezTo>
                <a:cubicBezTo>
                  <a:pt x="2224" y="16438"/>
                  <a:pt x="2224" y="16438"/>
                  <a:pt x="2224" y="16438"/>
                </a:cubicBezTo>
                <a:cubicBezTo>
                  <a:pt x="2065" y="16438"/>
                  <a:pt x="2065" y="16438"/>
                  <a:pt x="2065" y="16438"/>
                </a:cubicBezTo>
                <a:cubicBezTo>
                  <a:pt x="1429" y="16166"/>
                  <a:pt x="1429" y="16166"/>
                  <a:pt x="1429" y="16166"/>
                </a:cubicBezTo>
                <a:cubicBezTo>
                  <a:pt x="1271" y="16030"/>
                  <a:pt x="1271" y="16030"/>
                  <a:pt x="1271" y="16030"/>
                </a:cubicBezTo>
                <a:cubicBezTo>
                  <a:pt x="953" y="16166"/>
                  <a:pt x="953" y="16166"/>
                  <a:pt x="953" y="16166"/>
                </a:cubicBezTo>
                <a:cubicBezTo>
                  <a:pt x="794" y="16302"/>
                  <a:pt x="794" y="16302"/>
                  <a:pt x="794" y="16302"/>
                </a:cubicBezTo>
                <a:cubicBezTo>
                  <a:pt x="794" y="16302"/>
                  <a:pt x="476" y="16438"/>
                  <a:pt x="318" y="16438"/>
                </a:cubicBezTo>
                <a:cubicBezTo>
                  <a:pt x="318" y="16302"/>
                  <a:pt x="0" y="15758"/>
                  <a:pt x="0" y="15758"/>
                </a:cubicBezTo>
                <a:cubicBezTo>
                  <a:pt x="159" y="15351"/>
                  <a:pt x="159" y="15351"/>
                  <a:pt x="159" y="15351"/>
                </a:cubicBezTo>
                <a:cubicBezTo>
                  <a:pt x="159" y="15351"/>
                  <a:pt x="635" y="15215"/>
                  <a:pt x="635" y="15215"/>
                </a:cubicBezTo>
                <a:cubicBezTo>
                  <a:pt x="635" y="15215"/>
                  <a:pt x="953" y="15215"/>
                  <a:pt x="953" y="15215"/>
                </a:cubicBezTo>
                <a:cubicBezTo>
                  <a:pt x="953" y="15215"/>
                  <a:pt x="1112" y="15215"/>
                  <a:pt x="1112" y="15351"/>
                </a:cubicBezTo>
                <a:cubicBezTo>
                  <a:pt x="1271" y="15351"/>
                  <a:pt x="1588" y="15623"/>
                  <a:pt x="1747" y="15623"/>
                </a:cubicBezTo>
                <a:cubicBezTo>
                  <a:pt x="1747" y="15623"/>
                  <a:pt x="2065" y="15758"/>
                  <a:pt x="2065" y="15758"/>
                </a:cubicBezTo>
                <a:cubicBezTo>
                  <a:pt x="2224" y="15758"/>
                  <a:pt x="2541" y="15894"/>
                  <a:pt x="2541" y="15894"/>
                </a:cubicBezTo>
                <a:cubicBezTo>
                  <a:pt x="2541" y="15894"/>
                  <a:pt x="2859" y="15894"/>
                  <a:pt x="2859" y="15894"/>
                </a:cubicBezTo>
                <a:cubicBezTo>
                  <a:pt x="2859" y="15894"/>
                  <a:pt x="3176" y="15758"/>
                  <a:pt x="3176" y="15758"/>
                </a:cubicBezTo>
                <a:cubicBezTo>
                  <a:pt x="3176" y="15758"/>
                  <a:pt x="3176" y="15758"/>
                  <a:pt x="3176" y="15758"/>
                </a:cubicBezTo>
                <a:cubicBezTo>
                  <a:pt x="3335" y="15623"/>
                  <a:pt x="3335" y="15487"/>
                  <a:pt x="3335" y="15487"/>
                </a:cubicBezTo>
                <a:cubicBezTo>
                  <a:pt x="3335" y="15487"/>
                  <a:pt x="3494" y="15487"/>
                  <a:pt x="3494" y="15487"/>
                </a:cubicBezTo>
                <a:cubicBezTo>
                  <a:pt x="3494" y="15623"/>
                  <a:pt x="3653" y="15758"/>
                  <a:pt x="3653" y="15758"/>
                </a:cubicBezTo>
                <a:cubicBezTo>
                  <a:pt x="3653" y="15758"/>
                  <a:pt x="3812" y="15894"/>
                  <a:pt x="3812" y="15894"/>
                </a:cubicBezTo>
                <a:cubicBezTo>
                  <a:pt x="3971" y="16030"/>
                  <a:pt x="4129" y="16030"/>
                  <a:pt x="4129" y="16030"/>
                </a:cubicBezTo>
                <a:cubicBezTo>
                  <a:pt x="4129" y="16030"/>
                  <a:pt x="4288" y="15894"/>
                  <a:pt x="4288" y="15894"/>
                </a:cubicBezTo>
                <a:cubicBezTo>
                  <a:pt x="4288" y="15894"/>
                  <a:pt x="4447" y="16030"/>
                  <a:pt x="4447" y="15894"/>
                </a:cubicBezTo>
                <a:cubicBezTo>
                  <a:pt x="4447" y="15894"/>
                  <a:pt x="4606" y="15894"/>
                  <a:pt x="4606" y="15894"/>
                </a:cubicBezTo>
                <a:cubicBezTo>
                  <a:pt x="4606" y="15894"/>
                  <a:pt x="4765" y="15758"/>
                  <a:pt x="4606" y="15758"/>
                </a:cubicBezTo>
                <a:cubicBezTo>
                  <a:pt x="4606" y="15758"/>
                  <a:pt x="4606" y="15623"/>
                  <a:pt x="4606" y="15758"/>
                </a:cubicBezTo>
                <a:cubicBezTo>
                  <a:pt x="4447" y="15758"/>
                  <a:pt x="4447" y="15758"/>
                  <a:pt x="4288" y="15758"/>
                </a:cubicBezTo>
                <a:cubicBezTo>
                  <a:pt x="4129" y="15758"/>
                  <a:pt x="3812" y="15623"/>
                  <a:pt x="3812" y="15623"/>
                </a:cubicBezTo>
                <a:cubicBezTo>
                  <a:pt x="3812" y="15487"/>
                  <a:pt x="3653" y="15487"/>
                  <a:pt x="3653" y="15351"/>
                </a:cubicBezTo>
                <a:cubicBezTo>
                  <a:pt x="3494" y="15351"/>
                  <a:pt x="3494" y="15215"/>
                  <a:pt x="3335" y="15215"/>
                </a:cubicBezTo>
                <a:cubicBezTo>
                  <a:pt x="3176" y="15215"/>
                  <a:pt x="3176" y="15215"/>
                  <a:pt x="3176" y="15215"/>
                </a:cubicBezTo>
                <a:cubicBezTo>
                  <a:pt x="3176" y="15215"/>
                  <a:pt x="3018" y="15351"/>
                  <a:pt x="3018" y="15487"/>
                </a:cubicBezTo>
                <a:cubicBezTo>
                  <a:pt x="3018" y="15487"/>
                  <a:pt x="3176" y="15623"/>
                  <a:pt x="2859" y="15487"/>
                </a:cubicBezTo>
                <a:cubicBezTo>
                  <a:pt x="2541" y="15487"/>
                  <a:pt x="2224" y="15487"/>
                  <a:pt x="2224" y="15487"/>
                </a:cubicBezTo>
                <a:cubicBezTo>
                  <a:pt x="1747" y="15079"/>
                  <a:pt x="1747" y="15079"/>
                  <a:pt x="1747" y="15079"/>
                </a:cubicBezTo>
                <a:cubicBezTo>
                  <a:pt x="1747" y="15079"/>
                  <a:pt x="1588" y="15079"/>
                  <a:pt x="1429" y="15079"/>
                </a:cubicBezTo>
                <a:cubicBezTo>
                  <a:pt x="1429" y="15079"/>
                  <a:pt x="1112" y="14943"/>
                  <a:pt x="1112" y="14808"/>
                </a:cubicBezTo>
                <a:cubicBezTo>
                  <a:pt x="1112" y="14808"/>
                  <a:pt x="953" y="14672"/>
                  <a:pt x="953" y="14536"/>
                </a:cubicBezTo>
                <a:cubicBezTo>
                  <a:pt x="953" y="14536"/>
                  <a:pt x="794" y="14536"/>
                  <a:pt x="794" y="14400"/>
                </a:cubicBezTo>
                <a:cubicBezTo>
                  <a:pt x="794" y="14400"/>
                  <a:pt x="635" y="14264"/>
                  <a:pt x="635" y="14264"/>
                </a:cubicBezTo>
                <a:cubicBezTo>
                  <a:pt x="635" y="14264"/>
                  <a:pt x="635" y="14128"/>
                  <a:pt x="794" y="13992"/>
                </a:cubicBezTo>
                <a:cubicBezTo>
                  <a:pt x="1112" y="13992"/>
                  <a:pt x="1112" y="13992"/>
                  <a:pt x="1271" y="13992"/>
                </a:cubicBezTo>
                <a:cubicBezTo>
                  <a:pt x="1429" y="13992"/>
                  <a:pt x="1271" y="13992"/>
                  <a:pt x="1588" y="13992"/>
                </a:cubicBezTo>
                <a:cubicBezTo>
                  <a:pt x="1906" y="13992"/>
                  <a:pt x="1747" y="13992"/>
                  <a:pt x="1906" y="13992"/>
                </a:cubicBezTo>
                <a:cubicBezTo>
                  <a:pt x="2065" y="13992"/>
                  <a:pt x="2382" y="13992"/>
                  <a:pt x="2382" y="13992"/>
                </a:cubicBezTo>
                <a:cubicBezTo>
                  <a:pt x="2382" y="13992"/>
                  <a:pt x="2065" y="13857"/>
                  <a:pt x="2541" y="13992"/>
                </a:cubicBezTo>
                <a:cubicBezTo>
                  <a:pt x="2541" y="13992"/>
                  <a:pt x="3176" y="14128"/>
                  <a:pt x="3018" y="14400"/>
                </a:cubicBezTo>
                <a:cubicBezTo>
                  <a:pt x="3018" y="14400"/>
                  <a:pt x="2859" y="14536"/>
                  <a:pt x="2859" y="14536"/>
                </a:cubicBezTo>
                <a:cubicBezTo>
                  <a:pt x="2859" y="14536"/>
                  <a:pt x="3176" y="14672"/>
                  <a:pt x="3176" y="14672"/>
                </a:cubicBezTo>
                <a:cubicBezTo>
                  <a:pt x="3176" y="14672"/>
                  <a:pt x="3335" y="14536"/>
                  <a:pt x="3335" y="14536"/>
                </a:cubicBezTo>
                <a:cubicBezTo>
                  <a:pt x="3494" y="14672"/>
                  <a:pt x="3494" y="14672"/>
                  <a:pt x="3494" y="14672"/>
                </a:cubicBezTo>
                <a:cubicBezTo>
                  <a:pt x="3812" y="14943"/>
                  <a:pt x="3812" y="14943"/>
                  <a:pt x="3812" y="14943"/>
                </a:cubicBezTo>
                <a:cubicBezTo>
                  <a:pt x="3812" y="14943"/>
                  <a:pt x="4129" y="14943"/>
                  <a:pt x="4129" y="14943"/>
                </a:cubicBezTo>
                <a:cubicBezTo>
                  <a:pt x="3971" y="15079"/>
                  <a:pt x="3812" y="14808"/>
                  <a:pt x="3971" y="15079"/>
                </a:cubicBezTo>
                <a:cubicBezTo>
                  <a:pt x="4129" y="15351"/>
                  <a:pt x="4288" y="15487"/>
                  <a:pt x="4288" y="15487"/>
                </a:cubicBezTo>
                <a:cubicBezTo>
                  <a:pt x="4447" y="15487"/>
                  <a:pt x="4447" y="15487"/>
                  <a:pt x="4447" y="15487"/>
                </a:cubicBezTo>
                <a:cubicBezTo>
                  <a:pt x="4447" y="15487"/>
                  <a:pt x="4447" y="15351"/>
                  <a:pt x="4606" y="15351"/>
                </a:cubicBezTo>
                <a:cubicBezTo>
                  <a:pt x="4606" y="15487"/>
                  <a:pt x="4924" y="15487"/>
                  <a:pt x="5082" y="15487"/>
                </a:cubicBezTo>
                <a:cubicBezTo>
                  <a:pt x="5082" y="15487"/>
                  <a:pt x="5082" y="15351"/>
                  <a:pt x="4924" y="15079"/>
                </a:cubicBezTo>
                <a:cubicBezTo>
                  <a:pt x="4765" y="14943"/>
                  <a:pt x="4606" y="14808"/>
                  <a:pt x="4606" y="14808"/>
                </a:cubicBezTo>
                <a:cubicBezTo>
                  <a:pt x="4447" y="14808"/>
                  <a:pt x="4606" y="14943"/>
                  <a:pt x="4288" y="14808"/>
                </a:cubicBezTo>
                <a:cubicBezTo>
                  <a:pt x="3971" y="14672"/>
                  <a:pt x="3971" y="14808"/>
                  <a:pt x="3812" y="14672"/>
                </a:cubicBezTo>
                <a:cubicBezTo>
                  <a:pt x="3653" y="14400"/>
                  <a:pt x="3494" y="14400"/>
                  <a:pt x="3494" y="14264"/>
                </a:cubicBezTo>
                <a:cubicBezTo>
                  <a:pt x="3494" y="14264"/>
                  <a:pt x="3653" y="14264"/>
                  <a:pt x="3812" y="14128"/>
                </a:cubicBezTo>
                <a:cubicBezTo>
                  <a:pt x="3971" y="14128"/>
                  <a:pt x="3653" y="13992"/>
                  <a:pt x="3971" y="14128"/>
                </a:cubicBezTo>
                <a:cubicBezTo>
                  <a:pt x="4447" y="14264"/>
                  <a:pt x="4447" y="14264"/>
                  <a:pt x="4606" y="14264"/>
                </a:cubicBezTo>
                <a:cubicBezTo>
                  <a:pt x="4606" y="14264"/>
                  <a:pt x="4924" y="14264"/>
                  <a:pt x="4606" y="14128"/>
                </a:cubicBezTo>
                <a:cubicBezTo>
                  <a:pt x="4288" y="14128"/>
                  <a:pt x="4129" y="13992"/>
                  <a:pt x="4129" y="13992"/>
                </a:cubicBezTo>
                <a:cubicBezTo>
                  <a:pt x="3812" y="13992"/>
                  <a:pt x="3812" y="13992"/>
                  <a:pt x="3812" y="13992"/>
                </a:cubicBezTo>
                <a:cubicBezTo>
                  <a:pt x="3812" y="13992"/>
                  <a:pt x="3812" y="13992"/>
                  <a:pt x="3653" y="13992"/>
                </a:cubicBezTo>
                <a:cubicBezTo>
                  <a:pt x="3494" y="13992"/>
                  <a:pt x="3494" y="14128"/>
                  <a:pt x="3494" y="13992"/>
                </a:cubicBezTo>
                <a:cubicBezTo>
                  <a:pt x="3335" y="13992"/>
                  <a:pt x="3176" y="13992"/>
                  <a:pt x="3176" y="13857"/>
                </a:cubicBezTo>
                <a:cubicBezTo>
                  <a:pt x="3018" y="13857"/>
                  <a:pt x="2859" y="13721"/>
                  <a:pt x="2859" y="13721"/>
                </a:cubicBezTo>
                <a:cubicBezTo>
                  <a:pt x="2859" y="13585"/>
                  <a:pt x="2700" y="13449"/>
                  <a:pt x="2700" y="13449"/>
                </a:cubicBezTo>
                <a:cubicBezTo>
                  <a:pt x="2700" y="13449"/>
                  <a:pt x="2700" y="13449"/>
                  <a:pt x="2700" y="13449"/>
                </a:cubicBezTo>
                <a:cubicBezTo>
                  <a:pt x="2541" y="13449"/>
                  <a:pt x="2382" y="13449"/>
                  <a:pt x="2224" y="13449"/>
                </a:cubicBezTo>
                <a:cubicBezTo>
                  <a:pt x="2224" y="13449"/>
                  <a:pt x="2065" y="13449"/>
                  <a:pt x="2065" y="13449"/>
                </a:cubicBezTo>
                <a:cubicBezTo>
                  <a:pt x="2065" y="13313"/>
                  <a:pt x="2065" y="13313"/>
                  <a:pt x="2065" y="13177"/>
                </a:cubicBezTo>
                <a:cubicBezTo>
                  <a:pt x="2065" y="13177"/>
                  <a:pt x="2065" y="13042"/>
                  <a:pt x="2224" y="13042"/>
                </a:cubicBezTo>
                <a:cubicBezTo>
                  <a:pt x="2382" y="13042"/>
                  <a:pt x="2541" y="13042"/>
                  <a:pt x="2700" y="13042"/>
                </a:cubicBezTo>
                <a:cubicBezTo>
                  <a:pt x="2859" y="13042"/>
                  <a:pt x="3018" y="13042"/>
                  <a:pt x="3176" y="13042"/>
                </a:cubicBezTo>
                <a:cubicBezTo>
                  <a:pt x="3176" y="13042"/>
                  <a:pt x="3335" y="13177"/>
                  <a:pt x="3335" y="13177"/>
                </a:cubicBezTo>
                <a:cubicBezTo>
                  <a:pt x="3494" y="13313"/>
                  <a:pt x="3653" y="13313"/>
                  <a:pt x="3653" y="13313"/>
                </a:cubicBezTo>
                <a:cubicBezTo>
                  <a:pt x="3653" y="13449"/>
                  <a:pt x="3653" y="13449"/>
                  <a:pt x="3812" y="13449"/>
                </a:cubicBezTo>
                <a:cubicBezTo>
                  <a:pt x="3812" y="13585"/>
                  <a:pt x="3971" y="13585"/>
                  <a:pt x="3971" y="13585"/>
                </a:cubicBezTo>
                <a:cubicBezTo>
                  <a:pt x="4129" y="13857"/>
                  <a:pt x="4129" y="13857"/>
                  <a:pt x="4129" y="13857"/>
                </a:cubicBezTo>
                <a:cubicBezTo>
                  <a:pt x="4129" y="13857"/>
                  <a:pt x="4129" y="13857"/>
                  <a:pt x="4129" y="13857"/>
                </a:cubicBezTo>
                <a:cubicBezTo>
                  <a:pt x="4447" y="13992"/>
                  <a:pt x="4447" y="13992"/>
                  <a:pt x="4447" y="13992"/>
                </a:cubicBezTo>
                <a:cubicBezTo>
                  <a:pt x="4447" y="13992"/>
                  <a:pt x="4924" y="14128"/>
                  <a:pt x="4924" y="14128"/>
                </a:cubicBezTo>
                <a:cubicBezTo>
                  <a:pt x="4924" y="14128"/>
                  <a:pt x="4924" y="14128"/>
                  <a:pt x="5082" y="14128"/>
                </a:cubicBezTo>
                <a:cubicBezTo>
                  <a:pt x="5241" y="14128"/>
                  <a:pt x="5241" y="13992"/>
                  <a:pt x="5241" y="13992"/>
                </a:cubicBezTo>
                <a:cubicBezTo>
                  <a:pt x="5241" y="13992"/>
                  <a:pt x="5400" y="13992"/>
                  <a:pt x="5400" y="13992"/>
                </a:cubicBezTo>
                <a:cubicBezTo>
                  <a:pt x="5400" y="13992"/>
                  <a:pt x="5876" y="13721"/>
                  <a:pt x="5876" y="13721"/>
                </a:cubicBezTo>
                <a:cubicBezTo>
                  <a:pt x="5876" y="13857"/>
                  <a:pt x="6035" y="13857"/>
                  <a:pt x="6194" y="13857"/>
                </a:cubicBezTo>
                <a:cubicBezTo>
                  <a:pt x="6194" y="13857"/>
                  <a:pt x="6671" y="14128"/>
                  <a:pt x="6671" y="14128"/>
                </a:cubicBezTo>
                <a:cubicBezTo>
                  <a:pt x="6671" y="13992"/>
                  <a:pt x="6671" y="13857"/>
                  <a:pt x="6671" y="13857"/>
                </a:cubicBezTo>
                <a:cubicBezTo>
                  <a:pt x="6671" y="13857"/>
                  <a:pt x="6829" y="13721"/>
                  <a:pt x="6829" y="13721"/>
                </a:cubicBezTo>
                <a:cubicBezTo>
                  <a:pt x="7465" y="13721"/>
                  <a:pt x="7465" y="13721"/>
                  <a:pt x="7465" y="13721"/>
                </a:cubicBezTo>
                <a:cubicBezTo>
                  <a:pt x="7465" y="13721"/>
                  <a:pt x="7624" y="13585"/>
                  <a:pt x="7624" y="13585"/>
                </a:cubicBezTo>
                <a:cubicBezTo>
                  <a:pt x="7465" y="13585"/>
                  <a:pt x="7306" y="13585"/>
                  <a:pt x="7306" y="13585"/>
                </a:cubicBezTo>
                <a:cubicBezTo>
                  <a:pt x="6988" y="13721"/>
                  <a:pt x="6988" y="13721"/>
                  <a:pt x="6988" y="13721"/>
                </a:cubicBezTo>
                <a:cubicBezTo>
                  <a:pt x="6671" y="13721"/>
                  <a:pt x="6671" y="13721"/>
                  <a:pt x="6671" y="13721"/>
                </a:cubicBezTo>
                <a:cubicBezTo>
                  <a:pt x="6671" y="13721"/>
                  <a:pt x="6512" y="13857"/>
                  <a:pt x="6512" y="13857"/>
                </a:cubicBezTo>
                <a:cubicBezTo>
                  <a:pt x="6353" y="13857"/>
                  <a:pt x="6194" y="13721"/>
                  <a:pt x="6194" y="13721"/>
                </a:cubicBezTo>
                <a:cubicBezTo>
                  <a:pt x="6035" y="13585"/>
                  <a:pt x="5718" y="13449"/>
                  <a:pt x="5718" y="13449"/>
                </a:cubicBezTo>
                <a:cubicBezTo>
                  <a:pt x="5559" y="13449"/>
                  <a:pt x="5718" y="13449"/>
                  <a:pt x="5400" y="13313"/>
                </a:cubicBezTo>
                <a:cubicBezTo>
                  <a:pt x="5082" y="13177"/>
                  <a:pt x="4924" y="13042"/>
                  <a:pt x="4924" y="13042"/>
                </a:cubicBezTo>
                <a:cubicBezTo>
                  <a:pt x="4765" y="12906"/>
                  <a:pt x="4765" y="12906"/>
                  <a:pt x="4765" y="12906"/>
                </a:cubicBezTo>
                <a:cubicBezTo>
                  <a:pt x="4765" y="12906"/>
                  <a:pt x="4765" y="12770"/>
                  <a:pt x="4606" y="12770"/>
                </a:cubicBezTo>
                <a:cubicBezTo>
                  <a:pt x="4447" y="12634"/>
                  <a:pt x="3971" y="12498"/>
                  <a:pt x="3971" y="12498"/>
                </a:cubicBezTo>
                <a:cubicBezTo>
                  <a:pt x="3971" y="12498"/>
                  <a:pt x="3971" y="12362"/>
                  <a:pt x="3971" y="12362"/>
                </a:cubicBezTo>
                <a:cubicBezTo>
                  <a:pt x="3971" y="12362"/>
                  <a:pt x="3971" y="11955"/>
                  <a:pt x="3971" y="11955"/>
                </a:cubicBezTo>
                <a:cubicBezTo>
                  <a:pt x="3971" y="11819"/>
                  <a:pt x="3812" y="11547"/>
                  <a:pt x="3812" y="11547"/>
                </a:cubicBezTo>
                <a:cubicBezTo>
                  <a:pt x="3812" y="11547"/>
                  <a:pt x="4129" y="11411"/>
                  <a:pt x="4129" y="11411"/>
                </a:cubicBezTo>
                <a:cubicBezTo>
                  <a:pt x="4288" y="11411"/>
                  <a:pt x="4447" y="11547"/>
                  <a:pt x="4447" y="11547"/>
                </a:cubicBezTo>
                <a:cubicBezTo>
                  <a:pt x="4606" y="11411"/>
                  <a:pt x="4606" y="11411"/>
                  <a:pt x="4606" y="11411"/>
                </a:cubicBezTo>
                <a:cubicBezTo>
                  <a:pt x="5876" y="9917"/>
                  <a:pt x="5876" y="9917"/>
                  <a:pt x="5876" y="9917"/>
                </a:cubicBezTo>
                <a:cubicBezTo>
                  <a:pt x="6988" y="8558"/>
                  <a:pt x="6988" y="8558"/>
                  <a:pt x="6988" y="8558"/>
                </a:cubicBezTo>
                <a:cubicBezTo>
                  <a:pt x="7465" y="6521"/>
                  <a:pt x="7465" y="6521"/>
                  <a:pt x="7465" y="6521"/>
                </a:cubicBezTo>
                <a:cubicBezTo>
                  <a:pt x="7782" y="5570"/>
                  <a:pt x="7782" y="5570"/>
                  <a:pt x="7782" y="5570"/>
                </a:cubicBezTo>
                <a:cubicBezTo>
                  <a:pt x="8100" y="4755"/>
                  <a:pt x="8100" y="4755"/>
                  <a:pt x="8100" y="4755"/>
                </a:cubicBezTo>
                <a:cubicBezTo>
                  <a:pt x="8100" y="4755"/>
                  <a:pt x="8100" y="4619"/>
                  <a:pt x="8259" y="4755"/>
                </a:cubicBezTo>
                <a:cubicBezTo>
                  <a:pt x="8259" y="4755"/>
                  <a:pt x="8418" y="5026"/>
                  <a:pt x="8418" y="5026"/>
                </a:cubicBezTo>
                <a:cubicBezTo>
                  <a:pt x="8576" y="5162"/>
                  <a:pt x="8576" y="5162"/>
                  <a:pt x="8576" y="5162"/>
                </a:cubicBezTo>
                <a:cubicBezTo>
                  <a:pt x="8735" y="5162"/>
                  <a:pt x="8735" y="5162"/>
                  <a:pt x="8735" y="5162"/>
                </a:cubicBezTo>
                <a:cubicBezTo>
                  <a:pt x="8735" y="5162"/>
                  <a:pt x="9053" y="5026"/>
                  <a:pt x="9212" y="5026"/>
                </a:cubicBezTo>
                <a:cubicBezTo>
                  <a:pt x="9212" y="5026"/>
                  <a:pt x="9847" y="5298"/>
                  <a:pt x="9847" y="5298"/>
                </a:cubicBezTo>
                <a:cubicBezTo>
                  <a:pt x="9847" y="5298"/>
                  <a:pt x="9847" y="5570"/>
                  <a:pt x="9847" y="5706"/>
                </a:cubicBezTo>
                <a:cubicBezTo>
                  <a:pt x="9847" y="5706"/>
                  <a:pt x="10165" y="5977"/>
                  <a:pt x="10006" y="6113"/>
                </a:cubicBezTo>
                <a:cubicBezTo>
                  <a:pt x="10006" y="6113"/>
                  <a:pt x="9847" y="6385"/>
                  <a:pt x="9847" y="6385"/>
                </a:cubicBezTo>
                <a:cubicBezTo>
                  <a:pt x="9847" y="6385"/>
                  <a:pt x="10006" y="6521"/>
                  <a:pt x="10006" y="6521"/>
                </a:cubicBezTo>
                <a:cubicBezTo>
                  <a:pt x="10165" y="6521"/>
                  <a:pt x="10165" y="6521"/>
                  <a:pt x="10324" y="6521"/>
                </a:cubicBezTo>
                <a:cubicBezTo>
                  <a:pt x="10482" y="6521"/>
                  <a:pt x="10641" y="6657"/>
                  <a:pt x="10641" y="6657"/>
                </a:cubicBezTo>
                <a:cubicBezTo>
                  <a:pt x="10641" y="6657"/>
                  <a:pt x="10641" y="6792"/>
                  <a:pt x="10641" y="6792"/>
                </a:cubicBezTo>
                <a:cubicBezTo>
                  <a:pt x="10641" y="6792"/>
                  <a:pt x="10641" y="7064"/>
                  <a:pt x="10641" y="7064"/>
                </a:cubicBezTo>
                <a:cubicBezTo>
                  <a:pt x="10641" y="7200"/>
                  <a:pt x="10324" y="7200"/>
                  <a:pt x="10324" y="7200"/>
                </a:cubicBezTo>
                <a:cubicBezTo>
                  <a:pt x="10324" y="7200"/>
                  <a:pt x="10324" y="7336"/>
                  <a:pt x="10324" y="7336"/>
                </a:cubicBezTo>
                <a:cubicBezTo>
                  <a:pt x="10165" y="7472"/>
                  <a:pt x="10006" y="7608"/>
                  <a:pt x="9847" y="7608"/>
                </a:cubicBezTo>
                <a:cubicBezTo>
                  <a:pt x="9847" y="7608"/>
                  <a:pt x="9529" y="7336"/>
                  <a:pt x="9529" y="7336"/>
                </a:cubicBezTo>
                <a:cubicBezTo>
                  <a:pt x="9529" y="7336"/>
                  <a:pt x="9371" y="7472"/>
                  <a:pt x="9371" y="7472"/>
                </a:cubicBezTo>
                <a:cubicBezTo>
                  <a:pt x="9529" y="7743"/>
                  <a:pt x="9529" y="7743"/>
                  <a:pt x="9529" y="7743"/>
                </a:cubicBezTo>
                <a:cubicBezTo>
                  <a:pt x="9688" y="8151"/>
                  <a:pt x="9688" y="8151"/>
                  <a:pt x="9688" y="8151"/>
                </a:cubicBezTo>
                <a:cubicBezTo>
                  <a:pt x="9529" y="8287"/>
                  <a:pt x="9529" y="8287"/>
                  <a:pt x="9529" y="8287"/>
                </a:cubicBezTo>
                <a:cubicBezTo>
                  <a:pt x="9688" y="8694"/>
                  <a:pt x="9688" y="8694"/>
                  <a:pt x="9688" y="8694"/>
                </a:cubicBezTo>
                <a:cubicBezTo>
                  <a:pt x="9688" y="8966"/>
                  <a:pt x="9688" y="8966"/>
                  <a:pt x="9688" y="8966"/>
                </a:cubicBezTo>
                <a:cubicBezTo>
                  <a:pt x="9371" y="9102"/>
                  <a:pt x="9371" y="9102"/>
                  <a:pt x="9371" y="9102"/>
                </a:cubicBezTo>
                <a:cubicBezTo>
                  <a:pt x="9371" y="9102"/>
                  <a:pt x="9212" y="9238"/>
                  <a:pt x="9053" y="9238"/>
                </a:cubicBezTo>
                <a:cubicBezTo>
                  <a:pt x="9053" y="9238"/>
                  <a:pt x="8894" y="9102"/>
                  <a:pt x="8894" y="9238"/>
                </a:cubicBezTo>
                <a:cubicBezTo>
                  <a:pt x="9053" y="9374"/>
                  <a:pt x="9053" y="9509"/>
                  <a:pt x="9212" y="9509"/>
                </a:cubicBezTo>
                <a:cubicBezTo>
                  <a:pt x="9371" y="9509"/>
                  <a:pt x="9688" y="9509"/>
                  <a:pt x="9688" y="9509"/>
                </a:cubicBezTo>
                <a:cubicBezTo>
                  <a:pt x="10006" y="9917"/>
                  <a:pt x="10006" y="9917"/>
                  <a:pt x="10006" y="9917"/>
                </a:cubicBezTo>
                <a:cubicBezTo>
                  <a:pt x="10006" y="9917"/>
                  <a:pt x="10165" y="9917"/>
                  <a:pt x="10324" y="9917"/>
                </a:cubicBezTo>
                <a:cubicBezTo>
                  <a:pt x="10324" y="9917"/>
                  <a:pt x="10641" y="10053"/>
                  <a:pt x="10641" y="10053"/>
                </a:cubicBezTo>
                <a:cubicBezTo>
                  <a:pt x="10641" y="10053"/>
                  <a:pt x="10641" y="10053"/>
                  <a:pt x="10800" y="10189"/>
                </a:cubicBezTo>
                <a:cubicBezTo>
                  <a:pt x="10959" y="10189"/>
                  <a:pt x="11276" y="10325"/>
                  <a:pt x="11276" y="10325"/>
                </a:cubicBezTo>
                <a:cubicBezTo>
                  <a:pt x="11276" y="10325"/>
                  <a:pt x="11276" y="10189"/>
                  <a:pt x="11118" y="10189"/>
                </a:cubicBezTo>
                <a:cubicBezTo>
                  <a:pt x="11118" y="10189"/>
                  <a:pt x="10959" y="9781"/>
                  <a:pt x="10641" y="9781"/>
                </a:cubicBezTo>
                <a:cubicBezTo>
                  <a:pt x="10482" y="9645"/>
                  <a:pt x="10324" y="9645"/>
                  <a:pt x="10165" y="9645"/>
                </a:cubicBezTo>
                <a:cubicBezTo>
                  <a:pt x="10006" y="9645"/>
                  <a:pt x="9688" y="9509"/>
                  <a:pt x="9688" y="9509"/>
                </a:cubicBezTo>
                <a:cubicBezTo>
                  <a:pt x="9688" y="9374"/>
                  <a:pt x="9529" y="9238"/>
                  <a:pt x="9688" y="9238"/>
                </a:cubicBezTo>
                <a:cubicBezTo>
                  <a:pt x="9688" y="9102"/>
                  <a:pt x="9688" y="8966"/>
                  <a:pt x="10006" y="8966"/>
                </a:cubicBezTo>
                <a:cubicBezTo>
                  <a:pt x="10165" y="8966"/>
                  <a:pt x="10324" y="9102"/>
                  <a:pt x="10482" y="8966"/>
                </a:cubicBezTo>
                <a:cubicBezTo>
                  <a:pt x="10641" y="8966"/>
                  <a:pt x="10959" y="8558"/>
                  <a:pt x="10959" y="8558"/>
                </a:cubicBezTo>
                <a:cubicBezTo>
                  <a:pt x="11276" y="8287"/>
                  <a:pt x="11276" y="8287"/>
                  <a:pt x="11276" y="8287"/>
                </a:cubicBezTo>
                <a:cubicBezTo>
                  <a:pt x="11753" y="8151"/>
                  <a:pt x="11753" y="8151"/>
                  <a:pt x="11753" y="8151"/>
                </a:cubicBezTo>
                <a:cubicBezTo>
                  <a:pt x="11753" y="8151"/>
                  <a:pt x="12388" y="7879"/>
                  <a:pt x="12388" y="7879"/>
                </a:cubicBezTo>
                <a:cubicBezTo>
                  <a:pt x="12388" y="7879"/>
                  <a:pt x="12547" y="7879"/>
                  <a:pt x="12706" y="8015"/>
                </a:cubicBezTo>
                <a:cubicBezTo>
                  <a:pt x="12865" y="8151"/>
                  <a:pt x="12865" y="8151"/>
                  <a:pt x="12865" y="8151"/>
                </a:cubicBezTo>
                <a:cubicBezTo>
                  <a:pt x="13024" y="8151"/>
                  <a:pt x="13341" y="8287"/>
                  <a:pt x="13341" y="8287"/>
                </a:cubicBezTo>
                <a:cubicBezTo>
                  <a:pt x="13341" y="8287"/>
                  <a:pt x="13341" y="8287"/>
                  <a:pt x="13500" y="8423"/>
                </a:cubicBezTo>
                <a:cubicBezTo>
                  <a:pt x="13500" y="8423"/>
                  <a:pt x="13659" y="8558"/>
                  <a:pt x="13500" y="8830"/>
                </a:cubicBezTo>
                <a:cubicBezTo>
                  <a:pt x="13500" y="8966"/>
                  <a:pt x="13500" y="9102"/>
                  <a:pt x="13500" y="9102"/>
                </a:cubicBezTo>
                <a:cubicBezTo>
                  <a:pt x="13500" y="9102"/>
                  <a:pt x="13659" y="8966"/>
                  <a:pt x="13659" y="8830"/>
                </a:cubicBezTo>
                <a:cubicBezTo>
                  <a:pt x="13659" y="8558"/>
                  <a:pt x="13659" y="8423"/>
                  <a:pt x="13659" y="8287"/>
                </a:cubicBezTo>
                <a:cubicBezTo>
                  <a:pt x="13659" y="8151"/>
                  <a:pt x="13500" y="8015"/>
                  <a:pt x="13500" y="8015"/>
                </a:cubicBezTo>
                <a:cubicBezTo>
                  <a:pt x="13500" y="8015"/>
                  <a:pt x="13182" y="8151"/>
                  <a:pt x="12865" y="8015"/>
                </a:cubicBezTo>
                <a:cubicBezTo>
                  <a:pt x="12706" y="7879"/>
                  <a:pt x="12706" y="7743"/>
                  <a:pt x="12547" y="7743"/>
                </a:cubicBezTo>
                <a:cubicBezTo>
                  <a:pt x="12547" y="7743"/>
                  <a:pt x="12388" y="7608"/>
                  <a:pt x="12229" y="7608"/>
                </a:cubicBezTo>
                <a:cubicBezTo>
                  <a:pt x="12229" y="7608"/>
                  <a:pt x="12229" y="7472"/>
                  <a:pt x="12229" y="7336"/>
                </a:cubicBezTo>
                <a:cubicBezTo>
                  <a:pt x="12229" y="7200"/>
                  <a:pt x="12229" y="7064"/>
                  <a:pt x="12229" y="6928"/>
                </a:cubicBezTo>
                <a:cubicBezTo>
                  <a:pt x="12229" y="6928"/>
                  <a:pt x="12071" y="6792"/>
                  <a:pt x="12229" y="6657"/>
                </a:cubicBezTo>
                <a:cubicBezTo>
                  <a:pt x="12388" y="6521"/>
                  <a:pt x="12388" y="6521"/>
                  <a:pt x="12547" y="6521"/>
                </a:cubicBezTo>
                <a:cubicBezTo>
                  <a:pt x="12547" y="6385"/>
                  <a:pt x="12865" y="6249"/>
                  <a:pt x="12706" y="6249"/>
                </a:cubicBezTo>
                <a:cubicBezTo>
                  <a:pt x="12706" y="6113"/>
                  <a:pt x="12547" y="6113"/>
                  <a:pt x="12388" y="6113"/>
                </a:cubicBezTo>
                <a:cubicBezTo>
                  <a:pt x="12229" y="6113"/>
                  <a:pt x="12388" y="6249"/>
                  <a:pt x="12229" y="6249"/>
                </a:cubicBezTo>
                <a:cubicBezTo>
                  <a:pt x="11912" y="6249"/>
                  <a:pt x="11912" y="6113"/>
                  <a:pt x="11753" y="5977"/>
                </a:cubicBezTo>
                <a:cubicBezTo>
                  <a:pt x="11753" y="5842"/>
                  <a:pt x="11753" y="5842"/>
                  <a:pt x="11594" y="5977"/>
                </a:cubicBezTo>
                <a:cubicBezTo>
                  <a:pt x="11435" y="5977"/>
                  <a:pt x="11276" y="5842"/>
                  <a:pt x="11276" y="5842"/>
                </a:cubicBezTo>
                <a:cubicBezTo>
                  <a:pt x="11276" y="5842"/>
                  <a:pt x="11118" y="5706"/>
                  <a:pt x="11276" y="5570"/>
                </a:cubicBezTo>
                <a:cubicBezTo>
                  <a:pt x="11276" y="5570"/>
                  <a:pt x="11435" y="5298"/>
                  <a:pt x="11435" y="5298"/>
                </a:cubicBezTo>
                <a:cubicBezTo>
                  <a:pt x="11435" y="5298"/>
                  <a:pt x="11435" y="4891"/>
                  <a:pt x="11435" y="4891"/>
                </a:cubicBezTo>
                <a:cubicBezTo>
                  <a:pt x="11435" y="4755"/>
                  <a:pt x="11435" y="4755"/>
                  <a:pt x="11435" y="4755"/>
                </a:cubicBezTo>
                <a:close/>
                <a:moveTo>
                  <a:pt x="20171" y="136"/>
                </a:moveTo>
                <a:cubicBezTo>
                  <a:pt x="20171" y="136"/>
                  <a:pt x="20171" y="136"/>
                  <a:pt x="20171" y="136"/>
                </a:cubicBezTo>
                <a:cubicBezTo>
                  <a:pt x="20171" y="136"/>
                  <a:pt x="20171" y="0"/>
                  <a:pt x="20329" y="0"/>
                </a:cubicBezTo>
                <a:cubicBezTo>
                  <a:pt x="20488" y="0"/>
                  <a:pt x="20488" y="0"/>
                  <a:pt x="20647" y="0"/>
                </a:cubicBezTo>
                <a:cubicBezTo>
                  <a:pt x="20647" y="0"/>
                  <a:pt x="20965" y="0"/>
                  <a:pt x="20965" y="0"/>
                </a:cubicBezTo>
                <a:cubicBezTo>
                  <a:pt x="20965" y="0"/>
                  <a:pt x="21124" y="0"/>
                  <a:pt x="21282" y="0"/>
                </a:cubicBezTo>
                <a:cubicBezTo>
                  <a:pt x="21282" y="0"/>
                  <a:pt x="21441" y="0"/>
                  <a:pt x="21441" y="0"/>
                </a:cubicBezTo>
                <a:cubicBezTo>
                  <a:pt x="21600" y="0"/>
                  <a:pt x="21441" y="136"/>
                  <a:pt x="21441" y="136"/>
                </a:cubicBezTo>
                <a:cubicBezTo>
                  <a:pt x="21124" y="136"/>
                  <a:pt x="21124" y="136"/>
                  <a:pt x="21124" y="136"/>
                </a:cubicBezTo>
                <a:cubicBezTo>
                  <a:pt x="21124" y="136"/>
                  <a:pt x="20965" y="136"/>
                  <a:pt x="20806" y="136"/>
                </a:cubicBezTo>
                <a:cubicBezTo>
                  <a:pt x="20806" y="272"/>
                  <a:pt x="20647" y="272"/>
                  <a:pt x="20647" y="272"/>
                </a:cubicBezTo>
                <a:cubicBezTo>
                  <a:pt x="20647" y="272"/>
                  <a:pt x="20488" y="272"/>
                  <a:pt x="20488" y="272"/>
                </a:cubicBezTo>
                <a:cubicBezTo>
                  <a:pt x="20329" y="272"/>
                  <a:pt x="20329" y="136"/>
                  <a:pt x="20329" y="272"/>
                </a:cubicBezTo>
                <a:cubicBezTo>
                  <a:pt x="20171" y="272"/>
                  <a:pt x="20171" y="136"/>
                  <a:pt x="20171" y="136"/>
                </a:cubicBezTo>
                <a:close/>
                <a:moveTo>
                  <a:pt x="18741" y="815"/>
                </a:moveTo>
                <a:cubicBezTo>
                  <a:pt x="18741" y="815"/>
                  <a:pt x="18741" y="815"/>
                  <a:pt x="18741" y="815"/>
                </a:cubicBezTo>
                <a:cubicBezTo>
                  <a:pt x="18741" y="815"/>
                  <a:pt x="18741" y="679"/>
                  <a:pt x="18900" y="679"/>
                </a:cubicBezTo>
                <a:cubicBezTo>
                  <a:pt x="18900" y="679"/>
                  <a:pt x="18900" y="543"/>
                  <a:pt x="19059" y="679"/>
                </a:cubicBezTo>
                <a:cubicBezTo>
                  <a:pt x="19059" y="679"/>
                  <a:pt x="19059" y="951"/>
                  <a:pt x="19059" y="951"/>
                </a:cubicBezTo>
                <a:cubicBezTo>
                  <a:pt x="18900" y="951"/>
                  <a:pt x="18900" y="951"/>
                  <a:pt x="18741" y="951"/>
                </a:cubicBezTo>
                <a:cubicBezTo>
                  <a:pt x="18741" y="951"/>
                  <a:pt x="18741" y="815"/>
                  <a:pt x="18741" y="815"/>
                </a:cubicBezTo>
                <a:close/>
                <a:moveTo>
                  <a:pt x="17788" y="1223"/>
                </a:moveTo>
                <a:cubicBezTo>
                  <a:pt x="17788" y="1223"/>
                  <a:pt x="17788" y="1223"/>
                  <a:pt x="17788" y="1223"/>
                </a:cubicBezTo>
                <a:cubicBezTo>
                  <a:pt x="17788" y="1223"/>
                  <a:pt x="17629" y="1087"/>
                  <a:pt x="17629" y="1087"/>
                </a:cubicBezTo>
                <a:cubicBezTo>
                  <a:pt x="17629" y="1087"/>
                  <a:pt x="17629" y="951"/>
                  <a:pt x="17788" y="951"/>
                </a:cubicBezTo>
                <a:cubicBezTo>
                  <a:pt x="17788" y="951"/>
                  <a:pt x="17947" y="951"/>
                  <a:pt x="17947" y="951"/>
                </a:cubicBezTo>
                <a:cubicBezTo>
                  <a:pt x="18106" y="951"/>
                  <a:pt x="18106" y="951"/>
                  <a:pt x="18106" y="951"/>
                </a:cubicBezTo>
                <a:cubicBezTo>
                  <a:pt x="18106" y="951"/>
                  <a:pt x="18265" y="815"/>
                  <a:pt x="18265" y="815"/>
                </a:cubicBezTo>
                <a:cubicBezTo>
                  <a:pt x="18265" y="815"/>
                  <a:pt x="18424" y="1087"/>
                  <a:pt x="18424" y="1087"/>
                </a:cubicBezTo>
                <a:cubicBezTo>
                  <a:pt x="18424" y="1087"/>
                  <a:pt x="18424" y="1087"/>
                  <a:pt x="18265" y="1087"/>
                </a:cubicBezTo>
                <a:cubicBezTo>
                  <a:pt x="18265" y="1087"/>
                  <a:pt x="18106" y="1223"/>
                  <a:pt x="18106" y="1223"/>
                </a:cubicBezTo>
                <a:cubicBezTo>
                  <a:pt x="17947" y="1358"/>
                  <a:pt x="17947" y="1358"/>
                  <a:pt x="17947" y="1358"/>
                </a:cubicBezTo>
                <a:cubicBezTo>
                  <a:pt x="17788" y="1223"/>
                  <a:pt x="17788" y="1223"/>
                  <a:pt x="17788" y="1223"/>
                </a:cubicBezTo>
                <a:close/>
                <a:moveTo>
                  <a:pt x="17153" y="1630"/>
                </a:moveTo>
                <a:cubicBezTo>
                  <a:pt x="17153" y="1630"/>
                  <a:pt x="17153" y="1630"/>
                  <a:pt x="17153" y="1630"/>
                </a:cubicBezTo>
                <a:cubicBezTo>
                  <a:pt x="17153" y="1494"/>
                  <a:pt x="16994" y="1494"/>
                  <a:pt x="16994" y="1494"/>
                </a:cubicBezTo>
                <a:cubicBezTo>
                  <a:pt x="16994" y="1494"/>
                  <a:pt x="16835" y="1358"/>
                  <a:pt x="16835" y="1358"/>
                </a:cubicBezTo>
                <a:cubicBezTo>
                  <a:pt x="16835" y="1358"/>
                  <a:pt x="16835" y="1223"/>
                  <a:pt x="16994" y="1223"/>
                </a:cubicBezTo>
                <a:cubicBezTo>
                  <a:pt x="16994" y="1223"/>
                  <a:pt x="16994" y="1223"/>
                  <a:pt x="16994" y="1358"/>
                </a:cubicBezTo>
                <a:cubicBezTo>
                  <a:pt x="17153" y="1358"/>
                  <a:pt x="17153" y="1494"/>
                  <a:pt x="17153" y="1494"/>
                </a:cubicBezTo>
                <a:cubicBezTo>
                  <a:pt x="17153" y="1630"/>
                  <a:pt x="17153" y="1630"/>
                  <a:pt x="17153" y="1630"/>
                </a:cubicBezTo>
                <a:close/>
                <a:moveTo>
                  <a:pt x="15247" y="1630"/>
                </a:moveTo>
                <a:cubicBezTo>
                  <a:pt x="15247" y="1630"/>
                  <a:pt x="15247" y="1630"/>
                  <a:pt x="15247" y="1630"/>
                </a:cubicBezTo>
                <a:cubicBezTo>
                  <a:pt x="15247" y="1630"/>
                  <a:pt x="15247" y="1630"/>
                  <a:pt x="15406" y="1630"/>
                </a:cubicBezTo>
                <a:cubicBezTo>
                  <a:pt x="15565" y="1494"/>
                  <a:pt x="15565" y="1358"/>
                  <a:pt x="15724" y="1494"/>
                </a:cubicBezTo>
                <a:cubicBezTo>
                  <a:pt x="15882" y="1494"/>
                  <a:pt x="16200" y="1630"/>
                  <a:pt x="16200" y="1630"/>
                </a:cubicBezTo>
                <a:cubicBezTo>
                  <a:pt x="16200" y="1630"/>
                  <a:pt x="16200" y="1494"/>
                  <a:pt x="16200" y="1494"/>
                </a:cubicBezTo>
                <a:cubicBezTo>
                  <a:pt x="16359" y="1494"/>
                  <a:pt x="16359" y="1630"/>
                  <a:pt x="16359" y="1630"/>
                </a:cubicBezTo>
                <a:cubicBezTo>
                  <a:pt x="16359" y="1630"/>
                  <a:pt x="16200" y="1630"/>
                  <a:pt x="16200" y="1630"/>
                </a:cubicBezTo>
                <a:cubicBezTo>
                  <a:pt x="16041" y="1766"/>
                  <a:pt x="16041" y="1766"/>
                  <a:pt x="15882" y="1766"/>
                </a:cubicBezTo>
                <a:cubicBezTo>
                  <a:pt x="15724" y="1766"/>
                  <a:pt x="15724" y="1630"/>
                  <a:pt x="15565" y="1766"/>
                </a:cubicBezTo>
                <a:cubicBezTo>
                  <a:pt x="15565" y="1766"/>
                  <a:pt x="15565" y="1902"/>
                  <a:pt x="15406" y="1902"/>
                </a:cubicBezTo>
                <a:cubicBezTo>
                  <a:pt x="15406" y="1902"/>
                  <a:pt x="15247" y="1902"/>
                  <a:pt x="15247" y="1902"/>
                </a:cubicBezTo>
                <a:cubicBezTo>
                  <a:pt x="15247" y="1766"/>
                  <a:pt x="15247" y="1630"/>
                  <a:pt x="15247" y="1630"/>
                </a:cubicBezTo>
                <a:close/>
                <a:moveTo>
                  <a:pt x="14771" y="1766"/>
                </a:moveTo>
                <a:cubicBezTo>
                  <a:pt x="14771" y="1766"/>
                  <a:pt x="14771" y="1766"/>
                  <a:pt x="14771" y="1766"/>
                </a:cubicBezTo>
                <a:cubicBezTo>
                  <a:pt x="14771" y="1766"/>
                  <a:pt x="14771" y="1630"/>
                  <a:pt x="14929" y="1766"/>
                </a:cubicBezTo>
                <a:cubicBezTo>
                  <a:pt x="14929" y="1766"/>
                  <a:pt x="14929" y="1630"/>
                  <a:pt x="14929" y="1766"/>
                </a:cubicBezTo>
                <a:cubicBezTo>
                  <a:pt x="15088" y="1902"/>
                  <a:pt x="15088" y="2038"/>
                  <a:pt x="14929" y="2038"/>
                </a:cubicBezTo>
                <a:cubicBezTo>
                  <a:pt x="14771" y="1902"/>
                  <a:pt x="14771" y="1766"/>
                  <a:pt x="14771" y="1766"/>
                </a:cubicBezTo>
                <a:close/>
                <a:moveTo>
                  <a:pt x="12865" y="1766"/>
                </a:moveTo>
                <a:cubicBezTo>
                  <a:pt x="12865" y="1766"/>
                  <a:pt x="12865" y="1766"/>
                  <a:pt x="12865" y="1766"/>
                </a:cubicBezTo>
                <a:cubicBezTo>
                  <a:pt x="12865" y="1766"/>
                  <a:pt x="12865" y="1630"/>
                  <a:pt x="13024" y="1630"/>
                </a:cubicBezTo>
                <a:cubicBezTo>
                  <a:pt x="13024" y="1630"/>
                  <a:pt x="13024" y="1630"/>
                  <a:pt x="13182" y="1630"/>
                </a:cubicBezTo>
                <a:cubicBezTo>
                  <a:pt x="13182" y="1766"/>
                  <a:pt x="13341" y="1766"/>
                  <a:pt x="13341" y="1766"/>
                </a:cubicBezTo>
                <a:cubicBezTo>
                  <a:pt x="13500" y="1766"/>
                  <a:pt x="13500" y="1766"/>
                  <a:pt x="13500" y="1766"/>
                </a:cubicBezTo>
                <a:cubicBezTo>
                  <a:pt x="13659" y="1766"/>
                  <a:pt x="13659" y="1630"/>
                  <a:pt x="13818" y="1766"/>
                </a:cubicBezTo>
                <a:cubicBezTo>
                  <a:pt x="13976" y="1766"/>
                  <a:pt x="13976" y="1766"/>
                  <a:pt x="14135" y="1766"/>
                </a:cubicBezTo>
                <a:cubicBezTo>
                  <a:pt x="14135" y="1766"/>
                  <a:pt x="14453" y="1766"/>
                  <a:pt x="14453" y="1766"/>
                </a:cubicBezTo>
                <a:cubicBezTo>
                  <a:pt x="14453" y="1766"/>
                  <a:pt x="14453" y="1902"/>
                  <a:pt x="14453" y="1902"/>
                </a:cubicBezTo>
                <a:cubicBezTo>
                  <a:pt x="14294" y="1902"/>
                  <a:pt x="14294" y="1902"/>
                  <a:pt x="14135" y="1902"/>
                </a:cubicBezTo>
                <a:cubicBezTo>
                  <a:pt x="14135" y="1902"/>
                  <a:pt x="14294" y="1902"/>
                  <a:pt x="13976" y="1902"/>
                </a:cubicBezTo>
                <a:cubicBezTo>
                  <a:pt x="13818" y="1902"/>
                  <a:pt x="13818" y="1902"/>
                  <a:pt x="13659" y="1902"/>
                </a:cubicBezTo>
                <a:cubicBezTo>
                  <a:pt x="13659" y="1902"/>
                  <a:pt x="13659" y="1902"/>
                  <a:pt x="13500" y="1902"/>
                </a:cubicBezTo>
                <a:cubicBezTo>
                  <a:pt x="13500" y="1902"/>
                  <a:pt x="13500" y="1902"/>
                  <a:pt x="13500" y="1902"/>
                </a:cubicBezTo>
                <a:cubicBezTo>
                  <a:pt x="13341" y="1902"/>
                  <a:pt x="13818" y="1766"/>
                  <a:pt x="13341" y="1902"/>
                </a:cubicBezTo>
                <a:cubicBezTo>
                  <a:pt x="12865" y="2038"/>
                  <a:pt x="12865" y="2038"/>
                  <a:pt x="12865" y="2038"/>
                </a:cubicBezTo>
                <a:cubicBezTo>
                  <a:pt x="12865" y="2038"/>
                  <a:pt x="12865" y="1902"/>
                  <a:pt x="12865" y="1902"/>
                </a:cubicBezTo>
                <a:cubicBezTo>
                  <a:pt x="12865" y="1902"/>
                  <a:pt x="12865" y="1766"/>
                  <a:pt x="12865" y="1766"/>
                </a:cubicBezTo>
                <a:close/>
                <a:moveTo>
                  <a:pt x="10800" y="2174"/>
                </a:moveTo>
                <a:cubicBezTo>
                  <a:pt x="10800" y="2174"/>
                  <a:pt x="10800" y="2174"/>
                  <a:pt x="10800" y="2174"/>
                </a:cubicBezTo>
                <a:cubicBezTo>
                  <a:pt x="10959" y="2174"/>
                  <a:pt x="10959" y="2174"/>
                  <a:pt x="10959" y="2174"/>
                </a:cubicBezTo>
                <a:cubicBezTo>
                  <a:pt x="10959" y="2174"/>
                  <a:pt x="11276" y="2174"/>
                  <a:pt x="11276" y="2038"/>
                </a:cubicBezTo>
                <a:cubicBezTo>
                  <a:pt x="11435" y="2038"/>
                  <a:pt x="11435" y="2038"/>
                  <a:pt x="11435" y="2038"/>
                </a:cubicBezTo>
                <a:cubicBezTo>
                  <a:pt x="11435" y="2038"/>
                  <a:pt x="11753" y="1902"/>
                  <a:pt x="11753" y="1902"/>
                </a:cubicBezTo>
                <a:cubicBezTo>
                  <a:pt x="11912" y="1902"/>
                  <a:pt x="12071" y="1766"/>
                  <a:pt x="12071" y="1766"/>
                </a:cubicBezTo>
                <a:cubicBezTo>
                  <a:pt x="12071" y="1766"/>
                  <a:pt x="12388" y="1902"/>
                  <a:pt x="12388" y="1902"/>
                </a:cubicBezTo>
                <a:cubicBezTo>
                  <a:pt x="12547" y="1902"/>
                  <a:pt x="12547" y="1766"/>
                  <a:pt x="12547" y="1766"/>
                </a:cubicBezTo>
                <a:cubicBezTo>
                  <a:pt x="12229" y="1630"/>
                  <a:pt x="12229" y="1630"/>
                  <a:pt x="12229" y="1630"/>
                </a:cubicBezTo>
                <a:cubicBezTo>
                  <a:pt x="11594" y="1766"/>
                  <a:pt x="11594" y="1766"/>
                  <a:pt x="11594" y="1766"/>
                </a:cubicBezTo>
                <a:cubicBezTo>
                  <a:pt x="11594" y="1766"/>
                  <a:pt x="11118" y="1902"/>
                  <a:pt x="10959" y="1902"/>
                </a:cubicBezTo>
                <a:cubicBezTo>
                  <a:pt x="10800" y="1766"/>
                  <a:pt x="10641" y="1902"/>
                  <a:pt x="10641" y="1902"/>
                </a:cubicBezTo>
                <a:cubicBezTo>
                  <a:pt x="10482" y="2038"/>
                  <a:pt x="10482" y="2038"/>
                  <a:pt x="10482" y="2038"/>
                </a:cubicBezTo>
                <a:cubicBezTo>
                  <a:pt x="10482" y="2038"/>
                  <a:pt x="10641" y="2174"/>
                  <a:pt x="10641" y="2174"/>
                </a:cubicBezTo>
                <a:cubicBezTo>
                  <a:pt x="10641" y="2309"/>
                  <a:pt x="10800" y="2174"/>
                  <a:pt x="10800" y="2174"/>
                </a:cubicBezTo>
                <a:close/>
                <a:moveTo>
                  <a:pt x="8894" y="2989"/>
                </a:moveTo>
                <a:cubicBezTo>
                  <a:pt x="8894" y="2989"/>
                  <a:pt x="8894" y="2989"/>
                  <a:pt x="8894" y="2989"/>
                </a:cubicBezTo>
                <a:cubicBezTo>
                  <a:pt x="8894" y="2989"/>
                  <a:pt x="8894" y="2989"/>
                  <a:pt x="8894" y="2989"/>
                </a:cubicBezTo>
                <a:cubicBezTo>
                  <a:pt x="9053" y="3125"/>
                  <a:pt x="9053" y="3125"/>
                  <a:pt x="9053" y="3125"/>
                </a:cubicBezTo>
                <a:cubicBezTo>
                  <a:pt x="9053" y="3125"/>
                  <a:pt x="9212" y="2989"/>
                  <a:pt x="9212" y="2989"/>
                </a:cubicBezTo>
                <a:cubicBezTo>
                  <a:pt x="9212" y="2853"/>
                  <a:pt x="9371" y="2853"/>
                  <a:pt x="9371" y="2853"/>
                </a:cubicBezTo>
                <a:cubicBezTo>
                  <a:pt x="9371" y="2853"/>
                  <a:pt x="9529" y="2717"/>
                  <a:pt x="9688" y="2717"/>
                </a:cubicBezTo>
                <a:cubicBezTo>
                  <a:pt x="9688" y="2717"/>
                  <a:pt x="10006" y="2581"/>
                  <a:pt x="10006" y="2581"/>
                </a:cubicBezTo>
                <a:cubicBezTo>
                  <a:pt x="10006" y="2445"/>
                  <a:pt x="10006" y="2445"/>
                  <a:pt x="10006" y="2445"/>
                </a:cubicBezTo>
                <a:cubicBezTo>
                  <a:pt x="10006" y="2445"/>
                  <a:pt x="9529" y="2445"/>
                  <a:pt x="9529" y="2445"/>
                </a:cubicBezTo>
                <a:cubicBezTo>
                  <a:pt x="9529" y="2445"/>
                  <a:pt x="9212" y="2717"/>
                  <a:pt x="9212" y="2717"/>
                </a:cubicBezTo>
                <a:cubicBezTo>
                  <a:pt x="9212" y="2717"/>
                  <a:pt x="8894" y="2989"/>
                  <a:pt x="8894" y="2989"/>
                </a:cubicBezTo>
                <a:close/>
                <a:moveTo>
                  <a:pt x="8735" y="4347"/>
                </a:moveTo>
                <a:cubicBezTo>
                  <a:pt x="8735" y="4347"/>
                  <a:pt x="8735" y="4347"/>
                  <a:pt x="8735" y="4347"/>
                </a:cubicBezTo>
                <a:cubicBezTo>
                  <a:pt x="8735" y="4347"/>
                  <a:pt x="9053" y="4075"/>
                  <a:pt x="9053" y="3940"/>
                </a:cubicBezTo>
                <a:cubicBezTo>
                  <a:pt x="9053" y="3940"/>
                  <a:pt x="9053" y="3668"/>
                  <a:pt x="9053" y="3668"/>
                </a:cubicBezTo>
                <a:cubicBezTo>
                  <a:pt x="9053" y="3396"/>
                  <a:pt x="9053" y="3396"/>
                  <a:pt x="9053" y="3396"/>
                </a:cubicBezTo>
                <a:cubicBezTo>
                  <a:pt x="8735" y="3125"/>
                  <a:pt x="8735" y="3125"/>
                  <a:pt x="8735" y="3125"/>
                </a:cubicBezTo>
                <a:cubicBezTo>
                  <a:pt x="8735" y="3125"/>
                  <a:pt x="8576" y="3396"/>
                  <a:pt x="8576" y="3396"/>
                </a:cubicBezTo>
                <a:cubicBezTo>
                  <a:pt x="8576" y="3532"/>
                  <a:pt x="8418" y="3532"/>
                  <a:pt x="8259" y="3668"/>
                </a:cubicBezTo>
                <a:cubicBezTo>
                  <a:pt x="8100" y="3804"/>
                  <a:pt x="8100" y="3940"/>
                  <a:pt x="8100" y="4075"/>
                </a:cubicBezTo>
                <a:cubicBezTo>
                  <a:pt x="8100" y="4075"/>
                  <a:pt x="7941" y="4211"/>
                  <a:pt x="7941" y="4347"/>
                </a:cubicBezTo>
                <a:cubicBezTo>
                  <a:pt x="7941" y="4483"/>
                  <a:pt x="8100" y="4483"/>
                  <a:pt x="8259" y="4483"/>
                </a:cubicBezTo>
                <a:cubicBezTo>
                  <a:pt x="8418" y="4483"/>
                  <a:pt x="8259" y="4483"/>
                  <a:pt x="8259" y="4483"/>
                </a:cubicBezTo>
                <a:cubicBezTo>
                  <a:pt x="8735" y="4347"/>
                  <a:pt x="8735" y="4347"/>
                  <a:pt x="8735" y="4347"/>
                </a:cubicBezTo>
                <a:close/>
                <a:moveTo>
                  <a:pt x="3335" y="12770"/>
                </a:moveTo>
                <a:cubicBezTo>
                  <a:pt x="3335" y="12770"/>
                  <a:pt x="3335" y="12770"/>
                  <a:pt x="3335" y="12770"/>
                </a:cubicBezTo>
                <a:cubicBezTo>
                  <a:pt x="3335" y="12770"/>
                  <a:pt x="3335" y="12770"/>
                  <a:pt x="3494" y="12770"/>
                </a:cubicBezTo>
                <a:cubicBezTo>
                  <a:pt x="3494" y="12770"/>
                  <a:pt x="3494" y="12634"/>
                  <a:pt x="3494" y="12634"/>
                </a:cubicBezTo>
                <a:cubicBezTo>
                  <a:pt x="3653" y="12634"/>
                  <a:pt x="3653" y="12770"/>
                  <a:pt x="3653" y="12770"/>
                </a:cubicBezTo>
                <a:cubicBezTo>
                  <a:pt x="3812" y="12770"/>
                  <a:pt x="3812" y="12906"/>
                  <a:pt x="3812" y="12906"/>
                </a:cubicBezTo>
                <a:cubicBezTo>
                  <a:pt x="3971" y="13177"/>
                  <a:pt x="3971" y="13177"/>
                  <a:pt x="3971" y="13177"/>
                </a:cubicBezTo>
                <a:cubicBezTo>
                  <a:pt x="3971" y="13177"/>
                  <a:pt x="3971" y="13313"/>
                  <a:pt x="3971" y="13313"/>
                </a:cubicBezTo>
                <a:cubicBezTo>
                  <a:pt x="3971" y="13449"/>
                  <a:pt x="3971" y="13449"/>
                  <a:pt x="3971" y="13449"/>
                </a:cubicBezTo>
                <a:cubicBezTo>
                  <a:pt x="3971" y="13449"/>
                  <a:pt x="4129" y="13449"/>
                  <a:pt x="4288" y="13449"/>
                </a:cubicBezTo>
                <a:cubicBezTo>
                  <a:pt x="4288" y="13449"/>
                  <a:pt x="4288" y="13585"/>
                  <a:pt x="4447" y="13585"/>
                </a:cubicBezTo>
                <a:cubicBezTo>
                  <a:pt x="4606" y="13721"/>
                  <a:pt x="4606" y="13721"/>
                  <a:pt x="4606" y="13721"/>
                </a:cubicBezTo>
                <a:cubicBezTo>
                  <a:pt x="4765" y="13857"/>
                  <a:pt x="4765" y="13857"/>
                  <a:pt x="4924" y="13992"/>
                </a:cubicBezTo>
                <a:cubicBezTo>
                  <a:pt x="5082" y="13992"/>
                  <a:pt x="5082" y="13992"/>
                  <a:pt x="5241" y="13992"/>
                </a:cubicBezTo>
                <a:cubicBezTo>
                  <a:pt x="5241" y="13857"/>
                  <a:pt x="5241" y="13857"/>
                  <a:pt x="5400" y="13857"/>
                </a:cubicBezTo>
                <a:cubicBezTo>
                  <a:pt x="5400" y="13857"/>
                  <a:pt x="5400" y="13857"/>
                  <a:pt x="5559" y="13857"/>
                </a:cubicBezTo>
                <a:cubicBezTo>
                  <a:pt x="5559" y="13721"/>
                  <a:pt x="5400" y="13721"/>
                  <a:pt x="5400" y="13721"/>
                </a:cubicBezTo>
                <a:cubicBezTo>
                  <a:pt x="5400" y="13721"/>
                  <a:pt x="5241" y="13585"/>
                  <a:pt x="5082" y="13449"/>
                </a:cubicBezTo>
                <a:cubicBezTo>
                  <a:pt x="5082" y="13449"/>
                  <a:pt x="5082" y="13449"/>
                  <a:pt x="5082" y="13313"/>
                </a:cubicBezTo>
                <a:cubicBezTo>
                  <a:pt x="5082" y="13313"/>
                  <a:pt x="5082" y="13313"/>
                  <a:pt x="4924" y="13177"/>
                </a:cubicBezTo>
                <a:cubicBezTo>
                  <a:pt x="4765" y="13177"/>
                  <a:pt x="4765" y="13177"/>
                  <a:pt x="4765" y="13177"/>
                </a:cubicBezTo>
                <a:cubicBezTo>
                  <a:pt x="4606" y="13042"/>
                  <a:pt x="4606" y="12906"/>
                  <a:pt x="4606" y="12906"/>
                </a:cubicBezTo>
                <a:cubicBezTo>
                  <a:pt x="4606" y="12906"/>
                  <a:pt x="4288" y="12906"/>
                  <a:pt x="4288" y="12770"/>
                </a:cubicBezTo>
                <a:cubicBezTo>
                  <a:pt x="4288" y="12770"/>
                  <a:pt x="4129" y="12770"/>
                  <a:pt x="4129" y="12770"/>
                </a:cubicBezTo>
                <a:cubicBezTo>
                  <a:pt x="4129" y="12770"/>
                  <a:pt x="3812" y="12634"/>
                  <a:pt x="3812" y="12498"/>
                </a:cubicBezTo>
                <a:cubicBezTo>
                  <a:pt x="3812" y="12498"/>
                  <a:pt x="3812" y="12362"/>
                  <a:pt x="3812" y="12362"/>
                </a:cubicBezTo>
                <a:cubicBezTo>
                  <a:pt x="3812" y="12362"/>
                  <a:pt x="3653" y="12362"/>
                  <a:pt x="3494" y="12362"/>
                </a:cubicBezTo>
                <a:cubicBezTo>
                  <a:pt x="3335" y="12498"/>
                  <a:pt x="3176" y="12498"/>
                  <a:pt x="3176" y="12498"/>
                </a:cubicBezTo>
                <a:cubicBezTo>
                  <a:pt x="3018" y="12498"/>
                  <a:pt x="3018" y="12634"/>
                  <a:pt x="3018" y="12634"/>
                </a:cubicBezTo>
                <a:cubicBezTo>
                  <a:pt x="3018" y="12634"/>
                  <a:pt x="3018" y="12770"/>
                  <a:pt x="3176" y="12770"/>
                </a:cubicBezTo>
                <a:cubicBezTo>
                  <a:pt x="3176" y="12906"/>
                  <a:pt x="3335" y="12770"/>
                  <a:pt x="3335" y="12770"/>
                </a:cubicBezTo>
                <a:close/>
                <a:moveTo>
                  <a:pt x="11276" y="10189"/>
                </a:moveTo>
                <a:cubicBezTo>
                  <a:pt x="11276" y="10189"/>
                  <a:pt x="11276" y="10189"/>
                  <a:pt x="11276" y="10189"/>
                </a:cubicBezTo>
                <a:cubicBezTo>
                  <a:pt x="11276" y="10325"/>
                  <a:pt x="11276" y="10325"/>
                  <a:pt x="11276" y="10325"/>
                </a:cubicBezTo>
                <a:cubicBezTo>
                  <a:pt x="11276" y="10325"/>
                  <a:pt x="11276" y="10325"/>
                  <a:pt x="11435" y="10325"/>
                </a:cubicBezTo>
                <a:cubicBezTo>
                  <a:pt x="11435" y="10189"/>
                  <a:pt x="11435" y="10325"/>
                  <a:pt x="11594" y="10325"/>
                </a:cubicBezTo>
                <a:cubicBezTo>
                  <a:pt x="11594" y="10325"/>
                  <a:pt x="11594" y="10325"/>
                  <a:pt x="11594" y="10325"/>
                </a:cubicBezTo>
                <a:cubicBezTo>
                  <a:pt x="11753" y="10325"/>
                  <a:pt x="11912" y="10053"/>
                  <a:pt x="11912" y="10053"/>
                </a:cubicBezTo>
                <a:cubicBezTo>
                  <a:pt x="11912" y="10053"/>
                  <a:pt x="11912" y="10053"/>
                  <a:pt x="12071" y="10053"/>
                </a:cubicBezTo>
                <a:cubicBezTo>
                  <a:pt x="12071" y="10053"/>
                  <a:pt x="12229" y="10053"/>
                  <a:pt x="12229" y="9917"/>
                </a:cubicBezTo>
                <a:cubicBezTo>
                  <a:pt x="12229" y="9917"/>
                  <a:pt x="12229" y="9917"/>
                  <a:pt x="12388" y="9917"/>
                </a:cubicBezTo>
                <a:cubicBezTo>
                  <a:pt x="12388" y="9781"/>
                  <a:pt x="12388" y="9781"/>
                  <a:pt x="12388" y="9781"/>
                </a:cubicBezTo>
                <a:cubicBezTo>
                  <a:pt x="12547" y="9645"/>
                  <a:pt x="12706" y="9645"/>
                  <a:pt x="12706" y="9645"/>
                </a:cubicBezTo>
                <a:cubicBezTo>
                  <a:pt x="12865" y="9509"/>
                  <a:pt x="12865" y="9509"/>
                  <a:pt x="12865" y="9374"/>
                </a:cubicBezTo>
                <a:cubicBezTo>
                  <a:pt x="12865" y="9374"/>
                  <a:pt x="12706" y="9374"/>
                  <a:pt x="12706" y="9509"/>
                </a:cubicBezTo>
                <a:cubicBezTo>
                  <a:pt x="12547" y="9509"/>
                  <a:pt x="12388" y="9509"/>
                  <a:pt x="12388" y="9509"/>
                </a:cubicBezTo>
                <a:cubicBezTo>
                  <a:pt x="12388" y="9645"/>
                  <a:pt x="12229" y="9645"/>
                  <a:pt x="12229" y="9645"/>
                </a:cubicBezTo>
                <a:cubicBezTo>
                  <a:pt x="12071" y="9645"/>
                  <a:pt x="11912" y="9781"/>
                  <a:pt x="11753" y="9781"/>
                </a:cubicBezTo>
                <a:cubicBezTo>
                  <a:pt x="11753" y="9781"/>
                  <a:pt x="11753" y="9917"/>
                  <a:pt x="11594" y="10053"/>
                </a:cubicBezTo>
                <a:cubicBezTo>
                  <a:pt x="11594" y="10053"/>
                  <a:pt x="11594" y="10053"/>
                  <a:pt x="11594" y="10189"/>
                </a:cubicBezTo>
                <a:cubicBezTo>
                  <a:pt x="11435" y="10189"/>
                  <a:pt x="11276" y="10189"/>
                  <a:pt x="11276" y="10189"/>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51" name="Shape">
            <a:extLst>
              <a:ext uri="{FF2B5EF4-FFF2-40B4-BE49-F238E27FC236}">
                <a16:creationId xmlns:a16="http://schemas.microsoft.com/office/drawing/2014/main" id="{3FAEA5AD-CC48-69A1-418A-4929EBAC1E92}"/>
              </a:ext>
            </a:extLst>
          </p:cNvPr>
          <p:cNvSpPr/>
          <p:nvPr/>
        </p:nvSpPr>
        <p:spPr>
          <a:xfrm rot="60000">
            <a:off x="10075884" y="4303296"/>
            <a:ext cx="827099" cy="568290"/>
          </a:xfrm>
          <a:custGeom>
            <a:avLst/>
            <a:gdLst/>
            <a:ahLst/>
            <a:cxnLst>
              <a:cxn ang="0">
                <a:pos x="wd2" y="hd2"/>
              </a:cxn>
              <a:cxn ang="5400000">
                <a:pos x="wd2" y="hd2"/>
              </a:cxn>
              <a:cxn ang="10800000">
                <a:pos x="wd2" y="hd2"/>
              </a:cxn>
              <a:cxn ang="16200000">
                <a:pos x="wd2" y="hd2"/>
              </a:cxn>
            </a:cxnLst>
            <a:rect l="0" t="0" r="r" b="b"/>
            <a:pathLst>
              <a:path w="21600" h="21600" extrusionOk="0">
                <a:moveTo>
                  <a:pt x="2520" y="7751"/>
                </a:moveTo>
                <a:cubicBezTo>
                  <a:pt x="2520" y="7751"/>
                  <a:pt x="2520" y="7751"/>
                  <a:pt x="2520" y="7751"/>
                </a:cubicBezTo>
                <a:cubicBezTo>
                  <a:pt x="2520" y="7751"/>
                  <a:pt x="2520" y="7751"/>
                  <a:pt x="2520" y="7751"/>
                </a:cubicBezTo>
                <a:cubicBezTo>
                  <a:pt x="2520" y="7624"/>
                  <a:pt x="2520" y="7624"/>
                  <a:pt x="2520" y="7624"/>
                </a:cubicBezTo>
                <a:cubicBezTo>
                  <a:pt x="2520" y="7369"/>
                  <a:pt x="2520" y="7369"/>
                  <a:pt x="2520" y="7369"/>
                </a:cubicBezTo>
                <a:cubicBezTo>
                  <a:pt x="2790" y="6861"/>
                  <a:pt x="2790" y="6861"/>
                  <a:pt x="2790" y="6861"/>
                </a:cubicBezTo>
                <a:cubicBezTo>
                  <a:pt x="2790" y="6226"/>
                  <a:pt x="2790" y="6226"/>
                  <a:pt x="2790" y="6226"/>
                </a:cubicBezTo>
                <a:cubicBezTo>
                  <a:pt x="3510" y="6353"/>
                  <a:pt x="3510" y="6353"/>
                  <a:pt x="3510" y="6353"/>
                </a:cubicBezTo>
                <a:cubicBezTo>
                  <a:pt x="3960" y="6988"/>
                  <a:pt x="3960" y="6988"/>
                  <a:pt x="3960" y="6988"/>
                </a:cubicBezTo>
                <a:cubicBezTo>
                  <a:pt x="4590" y="7496"/>
                  <a:pt x="4590" y="7496"/>
                  <a:pt x="4590" y="7496"/>
                </a:cubicBezTo>
                <a:cubicBezTo>
                  <a:pt x="4950" y="7751"/>
                  <a:pt x="4950" y="7751"/>
                  <a:pt x="4950" y="7751"/>
                </a:cubicBezTo>
                <a:cubicBezTo>
                  <a:pt x="5760" y="7496"/>
                  <a:pt x="5760" y="7496"/>
                  <a:pt x="5760" y="7496"/>
                </a:cubicBezTo>
                <a:cubicBezTo>
                  <a:pt x="7290" y="7369"/>
                  <a:pt x="7290" y="7369"/>
                  <a:pt x="7290" y="7369"/>
                </a:cubicBezTo>
                <a:cubicBezTo>
                  <a:pt x="7290" y="7369"/>
                  <a:pt x="8100" y="7242"/>
                  <a:pt x="8190" y="7115"/>
                </a:cubicBezTo>
                <a:cubicBezTo>
                  <a:pt x="8280" y="6988"/>
                  <a:pt x="8820" y="6861"/>
                  <a:pt x="8640" y="6607"/>
                </a:cubicBezTo>
                <a:cubicBezTo>
                  <a:pt x="8460" y="6480"/>
                  <a:pt x="8100" y="6099"/>
                  <a:pt x="8100" y="6099"/>
                </a:cubicBezTo>
                <a:cubicBezTo>
                  <a:pt x="8100" y="5845"/>
                  <a:pt x="8100" y="5845"/>
                  <a:pt x="8100" y="5845"/>
                </a:cubicBezTo>
                <a:cubicBezTo>
                  <a:pt x="8550" y="5209"/>
                  <a:pt x="8550" y="5209"/>
                  <a:pt x="8550" y="5209"/>
                </a:cubicBezTo>
                <a:cubicBezTo>
                  <a:pt x="9360" y="4828"/>
                  <a:pt x="9360" y="4828"/>
                  <a:pt x="9360" y="4828"/>
                </a:cubicBezTo>
                <a:cubicBezTo>
                  <a:pt x="9990" y="4701"/>
                  <a:pt x="9990" y="4701"/>
                  <a:pt x="9990" y="4701"/>
                </a:cubicBezTo>
                <a:cubicBezTo>
                  <a:pt x="10350" y="4574"/>
                  <a:pt x="10350" y="4574"/>
                  <a:pt x="10350" y="4574"/>
                </a:cubicBezTo>
                <a:cubicBezTo>
                  <a:pt x="10530" y="3812"/>
                  <a:pt x="10530" y="3812"/>
                  <a:pt x="10530" y="3812"/>
                </a:cubicBezTo>
                <a:cubicBezTo>
                  <a:pt x="11070" y="3685"/>
                  <a:pt x="11070" y="3685"/>
                  <a:pt x="11070" y="3685"/>
                </a:cubicBezTo>
                <a:cubicBezTo>
                  <a:pt x="11430" y="3812"/>
                  <a:pt x="11430" y="3812"/>
                  <a:pt x="11430" y="3812"/>
                </a:cubicBezTo>
                <a:cubicBezTo>
                  <a:pt x="11970" y="3812"/>
                  <a:pt x="11970" y="3812"/>
                  <a:pt x="11970" y="3812"/>
                </a:cubicBezTo>
                <a:cubicBezTo>
                  <a:pt x="12240" y="3304"/>
                  <a:pt x="12240" y="3304"/>
                  <a:pt x="12240" y="3304"/>
                </a:cubicBezTo>
                <a:cubicBezTo>
                  <a:pt x="12510" y="3049"/>
                  <a:pt x="12510" y="3049"/>
                  <a:pt x="12510" y="3049"/>
                </a:cubicBezTo>
                <a:cubicBezTo>
                  <a:pt x="12870" y="2795"/>
                  <a:pt x="12870" y="2795"/>
                  <a:pt x="12870" y="2795"/>
                </a:cubicBezTo>
                <a:cubicBezTo>
                  <a:pt x="13140" y="2033"/>
                  <a:pt x="13140" y="2033"/>
                  <a:pt x="13140" y="2033"/>
                </a:cubicBezTo>
                <a:cubicBezTo>
                  <a:pt x="13320" y="1144"/>
                  <a:pt x="13320" y="1144"/>
                  <a:pt x="13320" y="1144"/>
                </a:cubicBezTo>
                <a:cubicBezTo>
                  <a:pt x="13410" y="762"/>
                  <a:pt x="13410" y="762"/>
                  <a:pt x="13410" y="762"/>
                </a:cubicBezTo>
                <a:cubicBezTo>
                  <a:pt x="14670" y="254"/>
                  <a:pt x="14670" y="254"/>
                  <a:pt x="14670" y="254"/>
                </a:cubicBezTo>
                <a:cubicBezTo>
                  <a:pt x="15120" y="635"/>
                  <a:pt x="15120" y="635"/>
                  <a:pt x="15120" y="635"/>
                </a:cubicBezTo>
                <a:cubicBezTo>
                  <a:pt x="15750" y="508"/>
                  <a:pt x="15750" y="508"/>
                  <a:pt x="15750" y="508"/>
                </a:cubicBezTo>
                <a:cubicBezTo>
                  <a:pt x="16200" y="0"/>
                  <a:pt x="16200" y="0"/>
                  <a:pt x="16200" y="0"/>
                </a:cubicBezTo>
                <a:cubicBezTo>
                  <a:pt x="16740" y="127"/>
                  <a:pt x="16740" y="127"/>
                  <a:pt x="16740" y="127"/>
                </a:cubicBezTo>
                <a:cubicBezTo>
                  <a:pt x="17460" y="1144"/>
                  <a:pt x="17460" y="1144"/>
                  <a:pt x="17460" y="1144"/>
                </a:cubicBezTo>
                <a:cubicBezTo>
                  <a:pt x="18180" y="1144"/>
                  <a:pt x="18180" y="1144"/>
                  <a:pt x="18180" y="1144"/>
                </a:cubicBezTo>
                <a:cubicBezTo>
                  <a:pt x="18630" y="762"/>
                  <a:pt x="18630" y="762"/>
                  <a:pt x="18630" y="762"/>
                </a:cubicBezTo>
                <a:cubicBezTo>
                  <a:pt x="19080" y="508"/>
                  <a:pt x="19080" y="508"/>
                  <a:pt x="19080" y="508"/>
                </a:cubicBezTo>
                <a:cubicBezTo>
                  <a:pt x="19350" y="889"/>
                  <a:pt x="19350" y="889"/>
                  <a:pt x="19350" y="889"/>
                </a:cubicBezTo>
                <a:cubicBezTo>
                  <a:pt x="19620" y="1398"/>
                  <a:pt x="19620" y="1398"/>
                  <a:pt x="19620" y="1398"/>
                </a:cubicBezTo>
                <a:cubicBezTo>
                  <a:pt x="20070" y="1271"/>
                  <a:pt x="20070" y="1271"/>
                  <a:pt x="20070" y="1271"/>
                </a:cubicBezTo>
                <a:cubicBezTo>
                  <a:pt x="20340" y="1779"/>
                  <a:pt x="20340" y="1779"/>
                  <a:pt x="20340" y="1779"/>
                </a:cubicBezTo>
                <a:cubicBezTo>
                  <a:pt x="20610" y="2160"/>
                  <a:pt x="20610" y="2160"/>
                  <a:pt x="20610" y="2160"/>
                </a:cubicBezTo>
                <a:cubicBezTo>
                  <a:pt x="21060" y="2033"/>
                  <a:pt x="21060" y="2033"/>
                  <a:pt x="21060" y="2033"/>
                </a:cubicBezTo>
                <a:cubicBezTo>
                  <a:pt x="21510" y="2414"/>
                  <a:pt x="21510" y="2414"/>
                  <a:pt x="21510" y="2414"/>
                </a:cubicBezTo>
                <a:cubicBezTo>
                  <a:pt x="21420" y="2922"/>
                  <a:pt x="21420" y="2922"/>
                  <a:pt x="21420" y="2922"/>
                </a:cubicBezTo>
                <a:cubicBezTo>
                  <a:pt x="21600" y="3558"/>
                  <a:pt x="21600" y="3558"/>
                  <a:pt x="21600" y="3558"/>
                </a:cubicBezTo>
                <a:cubicBezTo>
                  <a:pt x="21330" y="3939"/>
                  <a:pt x="21330" y="3939"/>
                  <a:pt x="21330" y="3939"/>
                </a:cubicBezTo>
                <a:cubicBezTo>
                  <a:pt x="21330" y="3939"/>
                  <a:pt x="21240" y="4193"/>
                  <a:pt x="21060" y="4193"/>
                </a:cubicBezTo>
                <a:cubicBezTo>
                  <a:pt x="20970" y="4320"/>
                  <a:pt x="20790" y="4447"/>
                  <a:pt x="20790" y="4447"/>
                </a:cubicBezTo>
                <a:cubicBezTo>
                  <a:pt x="20520" y="4828"/>
                  <a:pt x="20520" y="4828"/>
                  <a:pt x="20520" y="4828"/>
                </a:cubicBezTo>
                <a:cubicBezTo>
                  <a:pt x="20160" y="4955"/>
                  <a:pt x="20160" y="4955"/>
                  <a:pt x="20160" y="4955"/>
                </a:cubicBezTo>
                <a:cubicBezTo>
                  <a:pt x="19890" y="5082"/>
                  <a:pt x="19890" y="5082"/>
                  <a:pt x="19890" y="5082"/>
                </a:cubicBezTo>
                <a:cubicBezTo>
                  <a:pt x="19710" y="5336"/>
                  <a:pt x="19710" y="5336"/>
                  <a:pt x="19710" y="5336"/>
                </a:cubicBezTo>
                <a:cubicBezTo>
                  <a:pt x="19530" y="6099"/>
                  <a:pt x="19530" y="6099"/>
                  <a:pt x="19530" y="6099"/>
                </a:cubicBezTo>
                <a:cubicBezTo>
                  <a:pt x="19260" y="6480"/>
                  <a:pt x="19260" y="6480"/>
                  <a:pt x="19260" y="6480"/>
                </a:cubicBezTo>
                <a:cubicBezTo>
                  <a:pt x="19170" y="7115"/>
                  <a:pt x="19170" y="7115"/>
                  <a:pt x="19170" y="7115"/>
                </a:cubicBezTo>
                <a:cubicBezTo>
                  <a:pt x="19170" y="7115"/>
                  <a:pt x="19350" y="7751"/>
                  <a:pt x="19170" y="7878"/>
                </a:cubicBezTo>
                <a:cubicBezTo>
                  <a:pt x="19080" y="7878"/>
                  <a:pt x="18990" y="8005"/>
                  <a:pt x="18990" y="8005"/>
                </a:cubicBezTo>
                <a:cubicBezTo>
                  <a:pt x="18900" y="9021"/>
                  <a:pt x="18900" y="9021"/>
                  <a:pt x="18900" y="9021"/>
                </a:cubicBezTo>
                <a:cubicBezTo>
                  <a:pt x="18540" y="9529"/>
                  <a:pt x="18540" y="9529"/>
                  <a:pt x="18540" y="9529"/>
                </a:cubicBezTo>
                <a:cubicBezTo>
                  <a:pt x="18450" y="10546"/>
                  <a:pt x="18450" y="10546"/>
                  <a:pt x="18450" y="10546"/>
                </a:cubicBezTo>
                <a:cubicBezTo>
                  <a:pt x="18450" y="10546"/>
                  <a:pt x="18630" y="11054"/>
                  <a:pt x="18360" y="11054"/>
                </a:cubicBezTo>
                <a:cubicBezTo>
                  <a:pt x="18180" y="11181"/>
                  <a:pt x="18090" y="11435"/>
                  <a:pt x="18090" y="11435"/>
                </a:cubicBezTo>
                <a:cubicBezTo>
                  <a:pt x="18090" y="12325"/>
                  <a:pt x="18090" y="12325"/>
                  <a:pt x="18090" y="12325"/>
                </a:cubicBezTo>
                <a:cubicBezTo>
                  <a:pt x="17820" y="12960"/>
                  <a:pt x="17820" y="12960"/>
                  <a:pt x="17820" y="12960"/>
                </a:cubicBezTo>
                <a:cubicBezTo>
                  <a:pt x="17910" y="13468"/>
                  <a:pt x="17910" y="13468"/>
                  <a:pt x="17910" y="13468"/>
                </a:cubicBezTo>
                <a:cubicBezTo>
                  <a:pt x="17730" y="13849"/>
                  <a:pt x="17730" y="13849"/>
                  <a:pt x="17730" y="13849"/>
                </a:cubicBezTo>
                <a:cubicBezTo>
                  <a:pt x="17820" y="14485"/>
                  <a:pt x="17820" y="14485"/>
                  <a:pt x="17820" y="14485"/>
                </a:cubicBezTo>
                <a:cubicBezTo>
                  <a:pt x="17640" y="14866"/>
                  <a:pt x="17640" y="14866"/>
                  <a:pt x="17640" y="14866"/>
                </a:cubicBezTo>
                <a:cubicBezTo>
                  <a:pt x="17550" y="14993"/>
                  <a:pt x="17550" y="14993"/>
                  <a:pt x="17550" y="14993"/>
                </a:cubicBezTo>
                <a:cubicBezTo>
                  <a:pt x="17460" y="15374"/>
                  <a:pt x="17460" y="15374"/>
                  <a:pt x="17460" y="15374"/>
                </a:cubicBezTo>
                <a:cubicBezTo>
                  <a:pt x="17280" y="16009"/>
                  <a:pt x="17280" y="16009"/>
                  <a:pt x="17280" y="16009"/>
                </a:cubicBezTo>
                <a:cubicBezTo>
                  <a:pt x="16560" y="16899"/>
                  <a:pt x="16560" y="16899"/>
                  <a:pt x="16560" y="16899"/>
                </a:cubicBezTo>
                <a:cubicBezTo>
                  <a:pt x="16200" y="16772"/>
                  <a:pt x="16200" y="16772"/>
                  <a:pt x="16200" y="16772"/>
                </a:cubicBezTo>
                <a:cubicBezTo>
                  <a:pt x="15930" y="17153"/>
                  <a:pt x="15930" y="17153"/>
                  <a:pt x="15930" y="17153"/>
                </a:cubicBezTo>
                <a:cubicBezTo>
                  <a:pt x="15930" y="17153"/>
                  <a:pt x="16020" y="17153"/>
                  <a:pt x="15840" y="17407"/>
                </a:cubicBezTo>
                <a:cubicBezTo>
                  <a:pt x="15660" y="17534"/>
                  <a:pt x="15300" y="17661"/>
                  <a:pt x="15300" y="17661"/>
                </a:cubicBezTo>
                <a:cubicBezTo>
                  <a:pt x="15120" y="17661"/>
                  <a:pt x="15120" y="17661"/>
                  <a:pt x="15120" y="17661"/>
                </a:cubicBezTo>
                <a:cubicBezTo>
                  <a:pt x="14490" y="17661"/>
                  <a:pt x="14490" y="17661"/>
                  <a:pt x="14490" y="17661"/>
                </a:cubicBezTo>
                <a:cubicBezTo>
                  <a:pt x="14490" y="17661"/>
                  <a:pt x="14400" y="17534"/>
                  <a:pt x="14310" y="17661"/>
                </a:cubicBezTo>
                <a:cubicBezTo>
                  <a:pt x="14220" y="17661"/>
                  <a:pt x="13770" y="17661"/>
                  <a:pt x="13770" y="17661"/>
                </a:cubicBezTo>
                <a:cubicBezTo>
                  <a:pt x="13770" y="17661"/>
                  <a:pt x="13590" y="17534"/>
                  <a:pt x="13500" y="17534"/>
                </a:cubicBezTo>
                <a:cubicBezTo>
                  <a:pt x="13410" y="17534"/>
                  <a:pt x="12870" y="17661"/>
                  <a:pt x="12870" y="17661"/>
                </a:cubicBezTo>
                <a:cubicBezTo>
                  <a:pt x="12510" y="17915"/>
                  <a:pt x="12510" y="17915"/>
                  <a:pt x="12510" y="17915"/>
                </a:cubicBezTo>
                <a:cubicBezTo>
                  <a:pt x="12510" y="17915"/>
                  <a:pt x="12420" y="17661"/>
                  <a:pt x="12330" y="17788"/>
                </a:cubicBezTo>
                <a:cubicBezTo>
                  <a:pt x="12150" y="17788"/>
                  <a:pt x="11700" y="18042"/>
                  <a:pt x="11700" y="18042"/>
                </a:cubicBezTo>
                <a:cubicBezTo>
                  <a:pt x="11700" y="18042"/>
                  <a:pt x="11880" y="18296"/>
                  <a:pt x="11700" y="18296"/>
                </a:cubicBezTo>
                <a:cubicBezTo>
                  <a:pt x="11610" y="18296"/>
                  <a:pt x="11340" y="18805"/>
                  <a:pt x="11340" y="18805"/>
                </a:cubicBezTo>
                <a:cubicBezTo>
                  <a:pt x="11160" y="18932"/>
                  <a:pt x="11160" y="18932"/>
                  <a:pt x="11160" y="18932"/>
                </a:cubicBezTo>
                <a:cubicBezTo>
                  <a:pt x="11070" y="19313"/>
                  <a:pt x="11070" y="19313"/>
                  <a:pt x="11070" y="19313"/>
                </a:cubicBezTo>
                <a:cubicBezTo>
                  <a:pt x="11070" y="19313"/>
                  <a:pt x="10980" y="19313"/>
                  <a:pt x="10800" y="19313"/>
                </a:cubicBezTo>
                <a:cubicBezTo>
                  <a:pt x="10710" y="19313"/>
                  <a:pt x="10440" y="19440"/>
                  <a:pt x="10440" y="19440"/>
                </a:cubicBezTo>
                <a:cubicBezTo>
                  <a:pt x="10350" y="19313"/>
                  <a:pt x="10350" y="19313"/>
                  <a:pt x="10350" y="19313"/>
                </a:cubicBezTo>
                <a:cubicBezTo>
                  <a:pt x="9990" y="20075"/>
                  <a:pt x="9990" y="20075"/>
                  <a:pt x="9990" y="20075"/>
                </a:cubicBezTo>
                <a:cubicBezTo>
                  <a:pt x="9630" y="20329"/>
                  <a:pt x="9630" y="20329"/>
                  <a:pt x="9630" y="20329"/>
                </a:cubicBezTo>
                <a:cubicBezTo>
                  <a:pt x="9450" y="20202"/>
                  <a:pt x="9450" y="20202"/>
                  <a:pt x="9450" y="20202"/>
                </a:cubicBezTo>
                <a:cubicBezTo>
                  <a:pt x="9270" y="20838"/>
                  <a:pt x="9270" y="20838"/>
                  <a:pt x="9270" y="20838"/>
                </a:cubicBezTo>
                <a:cubicBezTo>
                  <a:pt x="9270" y="20838"/>
                  <a:pt x="9000" y="20965"/>
                  <a:pt x="9000" y="21092"/>
                </a:cubicBezTo>
                <a:cubicBezTo>
                  <a:pt x="8910" y="21219"/>
                  <a:pt x="8460" y="21219"/>
                  <a:pt x="8460" y="21219"/>
                </a:cubicBezTo>
                <a:cubicBezTo>
                  <a:pt x="8100" y="21219"/>
                  <a:pt x="8100" y="21219"/>
                  <a:pt x="8100" y="21219"/>
                </a:cubicBezTo>
                <a:cubicBezTo>
                  <a:pt x="7470" y="21473"/>
                  <a:pt x="7470" y="21473"/>
                  <a:pt x="7470" y="21473"/>
                </a:cubicBezTo>
                <a:cubicBezTo>
                  <a:pt x="7470" y="21473"/>
                  <a:pt x="7290" y="21600"/>
                  <a:pt x="7200" y="21600"/>
                </a:cubicBezTo>
                <a:cubicBezTo>
                  <a:pt x="7110" y="21600"/>
                  <a:pt x="6660" y="21473"/>
                  <a:pt x="6660" y="21473"/>
                </a:cubicBezTo>
                <a:cubicBezTo>
                  <a:pt x="6390" y="21600"/>
                  <a:pt x="6390" y="21600"/>
                  <a:pt x="6390" y="21600"/>
                </a:cubicBezTo>
                <a:cubicBezTo>
                  <a:pt x="5760" y="21346"/>
                  <a:pt x="5760" y="21346"/>
                  <a:pt x="5760" y="21346"/>
                </a:cubicBezTo>
                <a:cubicBezTo>
                  <a:pt x="5580" y="20965"/>
                  <a:pt x="5580" y="20965"/>
                  <a:pt x="5580" y="20965"/>
                </a:cubicBezTo>
                <a:cubicBezTo>
                  <a:pt x="5040" y="20838"/>
                  <a:pt x="5040" y="20838"/>
                  <a:pt x="5040" y="20838"/>
                </a:cubicBezTo>
                <a:cubicBezTo>
                  <a:pt x="4950" y="20584"/>
                  <a:pt x="4950" y="20584"/>
                  <a:pt x="4950" y="20584"/>
                </a:cubicBezTo>
                <a:cubicBezTo>
                  <a:pt x="4590" y="20584"/>
                  <a:pt x="4590" y="20584"/>
                  <a:pt x="4590" y="20584"/>
                </a:cubicBezTo>
                <a:cubicBezTo>
                  <a:pt x="4230" y="20075"/>
                  <a:pt x="4230" y="20075"/>
                  <a:pt x="4230" y="20075"/>
                </a:cubicBezTo>
                <a:cubicBezTo>
                  <a:pt x="3780" y="19313"/>
                  <a:pt x="3780" y="19313"/>
                  <a:pt x="3780" y="19313"/>
                </a:cubicBezTo>
                <a:cubicBezTo>
                  <a:pt x="2880" y="18932"/>
                  <a:pt x="2880" y="18932"/>
                  <a:pt x="2880" y="18932"/>
                </a:cubicBezTo>
                <a:cubicBezTo>
                  <a:pt x="2610" y="18424"/>
                  <a:pt x="2610" y="18424"/>
                  <a:pt x="2610" y="18424"/>
                </a:cubicBezTo>
                <a:cubicBezTo>
                  <a:pt x="2340" y="18169"/>
                  <a:pt x="2340" y="18169"/>
                  <a:pt x="2340" y="18169"/>
                </a:cubicBezTo>
                <a:cubicBezTo>
                  <a:pt x="1980" y="17788"/>
                  <a:pt x="1980" y="17788"/>
                  <a:pt x="1980" y="17788"/>
                </a:cubicBezTo>
                <a:cubicBezTo>
                  <a:pt x="1620" y="17407"/>
                  <a:pt x="1620" y="17407"/>
                  <a:pt x="1620" y="17407"/>
                </a:cubicBezTo>
                <a:cubicBezTo>
                  <a:pt x="1440" y="17153"/>
                  <a:pt x="1440" y="17153"/>
                  <a:pt x="1440" y="17153"/>
                </a:cubicBezTo>
                <a:cubicBezTo>
                  <a:pt x="900" y="16136"/>
                  <a:pt x="900" y="16136"/>
                  <a:pt x="900" y="16136"/>
                </a:cubicBezTo>
                <a:cubicBezTo>
                  <a:pt x="900" y="15882"/>
                  <a:pt x="900" y="15882"/>
                  <a:pt x="900" y="15882"/>
                </a:cubicBezTo>
                <a:cubicBezTo>
                  <a:pt x="630" y="15374"/>
                  <a:pt x="630" y="15374"/>
                  <a:pt x="630" y="15374"/>
                </a:cubicBezTo>
                <a:cubicBezTo>
                  <a:pt x="540" y="14866"/>
                  <a:pt x="540" y="14866"/>
                  <a:pt x="540" y="14866"/>
                </a:cubicBezTo>
                <a:cubicBezTo>
                  <a:pt x="360" y="14612"/>
                  <a:pt x="360" y="14612"/>
                  <a:pt x="360" y="14612"/>
                </a:cubicBezTo>
                <a:cubicBezTo>
                  <a:pt x="0" y="14866"/>
                  <a:pt x="0" y="14866"/>
                  <a:pt x="0" y="14866"/>
                </a:cubicBezTo>
                <a:cubicBezTo>
                  <a:pt x="0" y="14866"/>
                  <a:pt x="0" y="14866"/>
                  <a:pt x="0" y="14866"/>
                </a:cubicBezTo>
                <a:cubicBezTo>
                  <a:pt x="0" y="14739"/>
                  <a:pt x="0" y="14739"/>
                  <a:pt x="0" y="14739"/>
                </a:cubicBezTo>
                <a:cubicBezTo>
                  <a:pt x="270" y="13849"/>
                  <a:pt x="270" y="13849"/>
                  <a:pt x="270" y="13849"/>
                </a:cubicBezTo>
                <a:cubicBezTo>
                  <a:pt x="540" y="13722"/>
                  <a:pt x="540" y="13722"/>
                  <a:pt x="540" y="13722"/>
                </a:cubicBezTo>
                <a:cubicBezTo>
                  <a:pt x="810" y="13087"/>
                  <a:pt x="810" y="13087"/>
                  <a:pt x="810" y="13087"/>
                </a:cubicBezTo>
                <a:cubicBezTo>
                  <a:pt x="720" y="12325"/>
                  <a:pt x="720" y="12325"/>
                  <a:pt x="720" y="12325"/>
                </a:cubicBezTo>
                <a:cubicBezTo>
                  <a:pt x="720" y="12071"/>
                  <a:pt x="720" y="12071"/>
                  <a:pt x="720" y="12071"/>
                </a:cubicBezTo>
                <a:cubicBezTo>
                  <a:pt x="450" y="11308"/>
                  <a:pt x="450" y="11308"/>
                  <a:pt x="450" y="11308"/>
                </a:cubicBezTo>
                <a:cubicBezTo>
                  <a:pt x="450" y="11308"/>
                  <a:pt x="540" y="11181"/>
                  <a:pt x="630" y="11181"/>
                </a:cubicBezTo>
                <a:cubicBezTo>
                  <a:pt x="720" y="11181"/>
                  <a:pt x="990" y="10927"/>
                  <a:pt x="990" y="10927"/>
                </a:cubicBezTo>
                <a:cubicBezTo>
                  <a:pt x="1530" y="10419"/>
                  <a:pt x="1530" y="10419"/>
                  <a:pt x="1530" y="10419"/>
                </a:cubicBezTo>
                <a:cubicBezTo>
                  <a:pt x="1080" y="9402"/>
                  <a:pt x="1080" y="9402"/>
                  <a:pt x="1080" y="9402"/>
                </a:cubicBezTo>
                <a:cubicBezTo>
                  <a:pt x="900" y="9402"/>
                  <a:pt x="900" y="9402"/>
                  <a:pt x="900" y="9402"/>
                </a:cubicBezTo>
                <a:cubicBezTo>
                  <a:pt x="360" y="9148"/>
                  <a:pt x="360" y="9148"/>
                  <a:pt x="360" y="9148"/>
                </a:cubicBezTo>
                <a:cubicBezTo>
                  <a:pt x="720" y="8767"/>
                  <a:pt x="720" y="8767"/>
                  <a:pt x="720" y="8767"/>
                </a:cubicBezTo>
                <a:cubicBezTo>
                  <a:pt x="900" y="8513"/>
                  <a:pt x="900" y="8513"/>
                  <a:pt x="900" y="8513"/>
                </a:cubicBezTo>
                <a:cubicBezTo>
                  <a:pt x="1620" y="8894"/>
                  <a:pt x="1620" y="8894"/>
                  <a:pt x="1620" y="8894"/>
                </a:cubicBezTo>
                <a:cubicBezTo>
                  <a:pt x="1620" y="8894"/>
                  <a:pt x="1890" y="9021"/>
                  <a:pt x="1800" y="8894"/>
                </a:cubicBezTo>
                <a:cubicBezTo>
                  <a:pt x="1800" y="8513"/>
                  <a:pt x="1890" y="8767"/>
                  <a:pt x="1890" y="8767"/>
                </a:cubicBezTo>
                <a:cubicBezTo>
                  <a:pt x="1980" y="9021"/>
                  <a:pt x="2250" y="8767"/>
                  <a:pt x="2430" y="8767"/>
                </a:cubicBezTo>
                <a:cubicBezTo>
                  <a:pt x="2700" y="8640"/>
                  <a:pt x="2520" y="8386"/>
                  <a:pt x="2430" y="8132"/>
                </a:cubicBezTo>
                <a:cubicBezTo>
                  <a:pt x="2430" y="8005"/>
                  <a:pt x="2430" y="7878"/>
                  <a:pt x="2520" y="7751"/>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53" name="Shape">
            <a:extLst>
              <a:ext uri="{FF2B5EF4-FFF2-40B4-BE49-F238E27FC236}">
                <a16:creationId xmlns:a16="http://schemas.microsoft.com/office/drawing/2014/main" id="{5EE3EFDC-246B-56C9-A741-F1226D3A5F38}"/>
              </a:ext>
            </a:extLst>
          </p:cNvPr>
          <p:cNvSpPr/>
          <p:nvPr/>
        </p:nvSpPr>
        <p:spPr>
          <a:xfrm rot="60000">
            <a:off x="11326011" y="4181221"/>
            <a:ext cx="534793" cy="506763"/>
          </a:xfrm>
          <a:custGeom>
            <a:avLst/>
            <a:gdLst/>
            <a:ahLst/>
            <a:cxnLst>
              <a:cxn ang="0">
                <a:pos x="wd2" y="hd2"/>
              </a:cxn>
              <a:cxn ang="5400000">
                <a:pos x="wd2" y="hd2"/>
              </a:cxn>
              <a:cxn ang="10800000">
                <a:pos x="wd2" y="hd2"/>
              </a:cxn>
              <a:cxn ang="16200000">
                <a:pos x="wd2" y="hd2"/>
              </a:cxn>
            </a:cxnLst>
            <a:rect l="0" t="0" r="r" b="b"/>
            <a:pathLst>
              <a:path w="21600" h="21517" extrusionOk="0">
                <a:moveTo>
                  <a:pt x="13796" y="21517"/>
                </a:moveTo>
                <a:cubicBezTo>
                  <a:pt x="13935" y="20949"/>
                  <a:pt x="13935" y="20949"/>
                  <a:pt x="13935" y="20949"/>
                </a:cubicBezTo>
                <a:cubicBezTo>
                  <a:pt x="13935" y="20949"/>
                  <a:pt x="14354" y="20806"/>
                  <a:pt x="14493" y="20806"/>
                </a:cubicBezTo>
                <a:cubicBezTo>
                  <a:pt x="14632" y="20664"/>
                  <a:pt x="14772" y="20806"/>
                  <a:pt x="14911" y="20664"/>
                </a:cubicBezTo>
                <a:cubicBezTo>
                  <a:pt x="15050" y="20664"/>
                  <a:pt x="15329" y="20522"/>
                  <a:pt x="15329" y="20522"/>
                </a:cubicBezTo>
                <a:cubicBezTo>
                  <a:pt x="15190" y="20522"/>
                  <a:pt x="15190" y="20522"/>
                  <a:pt x="15190" y="20522"/>
                </a:cubicBezTo>
                <a:cubicBezTo>
                  <a:pt x="15190" y="20238"/>
                  <a:pt x="15190" y="20238"/>
                  <a:pt x="15190" y="20238"/>
                </a:cubicBezTo>
                <a:cubicBezTo>
                  <a:pt x="15329" y="19954"/>
                  <a:pt x="15329" y="19954"/>
                  <a:pt x="15329" y="19954"/>
                </a:cubicBezTo>
                <a:cubicBezTo>
                  <a:pt x="14772" y="19670"/>
                  <a:pt x="14772" y="19670"/>
                  <a:pt x="14772" y="19670"/>
                </a:cubicBezTo>
                <a:cubicBezTo>
                  <a:pt x="14911" y="19385"/>
                  <a:pt x="14911" y="19385"/>
                  <a:pt x="14911" y="19385"/>
                </a:cubicBezTo>
                <a:cubicBezTo>
                  <a:pt x="14911" y="19385"/>
                  <a:pt x="14772" y="19101"/>
                  <a:pt x="14911" y="19101"/>
                </a:cubicBezTo>
                <a:cubicBezTo>
                  <a:pt x="15050" y="19101"/>
                  <a:pt x="15050" y="18675"/>
                  <a:pt x="15050" y="18675"/>
                </a:cubicBezTo>
                <a:cubicBezTo>
                  <a:pt x="15190" y="18391"/>
                  <a:pt x="15190" y="18391"/>
                  <a:pt x="15190" y="18391"/>
                </a:cubicBezTo>
                <a:cubicBezTo>
                  <a:pt x="15468" y="18391"/>
                  <a:pt x="15468" y="18391"/>
                  <a:pt x="15468" y="18391"/>
                </a:cubicBezTo>
                <a:cubicBezTo>
                  <a:pt x="15468" y="18391"/>
                  <a:pt x="15468" y="18106"/>
                  <a:pt x="15608" y="17964"/>
                </a:cubicBezTo>
                <a:cubicBezTo>
                  <a:pt x="15608" y="17964"/>
                  <a:pt x="15747" y="17822"/>
                  <a:pt x="15747" y="17822"/>
                </a:cubicBezTo>
                <a:cubicBezTo>
                  <a:pt x="15608" y="17396"/>
                  <a:pt x="15608" y="17396"/>
                  <a:pt x="15608" y="17396"/>
                </a:cubicBezTo>
                <a:cubicBezTo>
                  <a:pt x="15608" y="17396"/>
                  <a:pt x="15329" y="16970"/>
                  <a:pt x="15468" y="16970"/>
                </a:cubicBezTo>
                <a:cubicBezTo>
                  <a:pt x="15608" y="16970"/>
                  <a:pt x="15747" y="16828"/>
                  <a:pt x="15747" y="16828"/>
                </a:cubicBezTo>
                <a:cubicBezTo>
                  <a:pt x="15747" y="16828"/>
                  <a:pt x="16165" y="16401"/>
                  <a:pt x="16305" y="16401"/>
                </a:cubicBezTo>
                <a:cubicBezTo>
                  <a:pt x="16305" y="16401"/>
                  <a:pt x="16583" y="16117"/>
                  <a:pt x="16583" y="15975"/>
                </a:cubicBezTo>
                <a:cubicBezTo>
                  <a:pt x="16444" y="15833"/>
                  <a:pt x="16305" y="15691"/>
                  <a:pt x="16305" y="15691"/>
                </a:cubicBezTo>
                <a:cubicBezTo>
                  <a:pt x="16444" y="15122"/>
                  <a:pt x="16444" y="15122"/>
                  <a:pt x="16444" y="15122"/>
                </a:cubicBezTo>
                <a:cubicBezTo>
                  <a:pt x="16444" y="15122"/>
                  <a:pt x="16583" y="14838"/>
                  <a:pt x="16444" y="14838"/>
                </a:cubicBezTo>
                <a:cubicBezTo>
                  <a:pt x="16305" y="14696"/>
                  <a:pt x="16026" y="14696"/>
                  <a:pt x="16026" y="14696"/>
                </a:cubicBezTo>
                <a:cubicBezTo>
                  <a:pt x="15747" y="14412"/>
                  <a:pt x="15747" y="14412"/>
                  <a:pt x="15747" y="14412"/>
                </a:cubicBezTo>
                <a:cubicBezTo>
                  <a:pt x="15747" y="13985"/>
                  <a:pt x="15747" y="13985"/>
                  <a:pt x="15747" y="13985"/>
                </a:cubicBezTo>
                <a:cubicBezTo>
                  <a:pt x="15468" y="13559"/>
                  <a:pt x="15468" y="13559"/>
                  <a:pt x="15468" y="13559"/>
                </a:cubicBezTo>
                <a:cubicBezTo>
                  <a:pt x="15468" y="13559"/>
                  <a:pt x="15468" y="13275"/>
                  <a:pt x="15468" y="13133"/>
                </a:cubicBezTo>
                <a:cubicBezTo>
                  <a:pt x="15608" y="13133"/>
                  <a:pt x="15886" y="12564"/>
                  <a:pt x="15886" y="12422"/>
                </a:cubicBezTo>
                <a:cubicBezTo>
                  <a:pt x="16026" y="12422"/>
                  <a:pt x="16583" y="11854"/>
                  <a:pt x="16583" y="11854"/>
                </a:cubicBezTo>
                <a:cubicBezTo>
                  <a:pt x="16862" y="12564"/>
                  <a:pt x="16862" y="12564"/>
                  <a:pt x="16862" y="12564"/>
                </a:cubicBezTo>
                <a:cubicBezTo>
                  <a:pt x="16862" y="13133"/>
                  <a:pt x="16862" y="13133"/>
                  <a:pt x="16862" y="13133"/>
                </a:cubicBezTo>
                <a:cubicBezTo>
                  <a:pt x="16862" y="13133"/>
                  <a:pt x="16723" y="13417"/>
                  <a:pt x="16862" y="13417"/>
                </a:cubicBezTo>
                <a:cubicBezTo>
                  <a:pt x="17141" y="13275"/>
                  <a:pt x="17141" y="12991"/>
                  <a:pt x="17141" y="12991"/>
                </a:cubicBezTo>
                <a:cubicBezTo>
                  <a:pt x="17280" y="12849"/>
                  <a:pt x="17280" y="12849"/>
                  <a:pt x="17280" y="12849"/>
                </a:cubicBezTo>
                <a:cubicBezTo>
                  <a:pt x="17280" y="12849"/>
                  <a:pt x="17001" y="12422"/>
                  <a:pt x="17141" y="12422"/>
                </a:cubicBezTo>
                <a:cubicBezTo>
                  <a:pt x="17280" y="12422"/>
                  <a:pt x="17280" y="12138"/>
                  <a:pt x="17280" y="12422"/>
                </a:cubicBezTo>
                <a:cubicBezTo>
                  <a:pt x="17419" y="12564"/>
                  <a:pt x="17419" y="12849"/>
                  <a:pt x="17559" y="12706"/>
                </a:cubicBezTo>
                <a:cubicBezTo>
                  <a:pt x="17837" y="12706"/>
                  <a:pt x="17837" y="12849"/>
                  <a:pt x="17837" y="12706"/>
                </a:cubicBezTo>
                <a:cubicBezTo>
                  <a:pt x="17977" y="12564"/>
                  <a:pt x="17977" y="12422"/>
                  <a:pt x="17977" y="12422"/>
                </a:cubicBezTo>
                <a:cubicBezTo>
                  <a:pt x="18116" y="12280"/>
                  <a:pt x="18116" y="12280"/>
                  <a:pt x="18116" y="12280"/>
                </a:cubicBezTo>
                <a:cubicBezTo>
                  <a:pt x="18116" y="12280"/>
                  <a:pt x="18116" y="12564"/>
                  <a:pt x="18255" y="12564"/>
                </a:cubicBezTo>
                <a:cubicBezTo>
                  <a:pt x="18395" y="12564"/>
                  <a:pt x="18674" y="12564"/>
                  <a:pt x="18674" y="12564"/>
                </a:cubicBezTo>
                <a:cubicBezTo>
                  <a:pt x="18952" y="12706"/>
                  <a:pt x="18952" y="12706"/>
                  <a:pt x="18952" y="12706"/>
                </a:cubicBezTo>
                <a:cubicBezTo>
                  <a:pt x="18952" y="12706"/>
                  <a:pt x="19092" y="12706"/>
                  <a:pt x="19092" y="12564"/>
                </a:cubicBezTo>
                <a:cubicBezTo>
                  <a:pt x="19092" y="12422"/>
                  <a:pt x="19092" y="12280"/>
                  <a:pt x="19092" y="12280"/>
                </a:cubicBezTo>
                <a:cubicBezTo>
                  <a:pt x="19370" y="12138"/>
                  <a:pt x="19370" y="12138"/>
                  <a:pt x="19370" y="12138"/>
                </a:cubicBezTo>
                <a:cubicBezTo>
                  <a:pt x="19370" y="11712"/>
                  <a:pt x="19370" y="11712"/>
                  <a:pt x="19370" y="11712"/>
                </a:cubicBezTo>
                <a:cubicBezTo>
                  <a:pt x="19928" y="12138"/>
                  <a:pt x="19928" y="12138"/>
                  <a:pt x="19928" y="12138"/>
                </a:cubicBezTo>
                <a:cubicBezTo>
                  <a:pt x="20067" y="12564"/>
                  <a:pt x="20067" y="12564"/>
                  <a:pt x="20067" y="12564"/>
                </a:cubicBezTo>
                <a:cubicBezTo>
                  <a:pt x="20346" y="12422"/>
                  <a:pt x="20346" y="12422"/>
                  <a:pt x="20346" y="12422"/>
                </a:cubicBezTo>
                <a:cubicBezTo>
                  <a:pt x="20485" y="11996"/>
                  <a:pt x="20485" y="11996"/>
                  <a:pt x="20485" y="11996"/>
                </a:cubicBezTo>
                <a:cubicBezTo>
                  <a:pt x="20485" y="11996"/>
                  <a:pt x="20903" y="11996"/>
                  <a:pt x="21043" y="11854"/>
                </a:cubicBezTo>
                <a:cubicBezTo>
                  <a:pt x="21182" y="11854"/>
                  <a:pt x="21600" y="11712"/>
                  <a:pt x="21600" y="11712"/>
                </a:cubicBezTo>
                <a:cubicBezTo>
                  <a:pt x="21600" y="11570"/>
                  <a:pt x="21321" y="11428"/>
                  <a:pt x="21182" y="11570"/>
                </a:cubicBezTo>
                <a:cubicBezTo>
                  <a:pt x="21043" y="11570"/>
                  <a:pt x="20764" y="11712"/>
                  <a:pt x="20625" y="11570"/>
                </a:cubicBezTo>
                <a:cubicBezTo>
                  <a:pt x="20625" y="11428"/>
                  <a:pt x="20346" y="11143"/>
                  <a:pt x="20346" y="11143"/>
                </a:cubicBezTo>
                <a:cubicBezTo>
                  <a:pt x="20067" y="11143"/>
                  <a:pt x="20067" y="11143"/>
                  <a:pt x="20067" y="11143"/>
                </a:cubicBezTo>
                <a:cubicBezTo>
                  <a:pt x="20067" y="11143"/>
                  <a:pt x="19788" y="11001"/>
                  <a:pt x="19928" y="10859"/>
                </a:cubicBezTo>
                <a:cubicBezTo>
                  <a:pt x="20067" y="10717"/>
                  <a:pt x="20206" y="10717"/>
                  <a:pt x="20206" y="10717"/>
                </a:cubicBezTo>
                <a:cubicBezTo>
                  <a:pt x="20206" y="10717"/>
                  <a:pt x="20067" y="10433"/>
                  <a:pt x="20067" y="10291"/>
                </a:cubicBezTo>
                <a:cubicBezTo>
                  <a:pt x="20067" y="10149"/>
                  <a:pt x="20067" y="9864"/>
                  <a:pt x="19928" y="9722"/>
                </a:cubicBezTo>
                <a:cubicBezTo>
                  <a:pt x="19928" y="9722"/>
                  <a:pt x="19649" y="9154"/>
                  <a:pt x="19649" y="9154"/>
                </a:cubicBezTo>
                <a:cubicBezTo>
                  <a:pt x="19649" y="8870"/>
                  <a:pt x="19649" y="8870"/>
                  <a:pt x="19649" y="8870"/>
                </a:cubicBezTo>
                <a:cubicBezTo>
                  <a:pt x="19370" y="9012"/>
                  <a:pt x="19370" y="9012"/>
                  <a:pt x="19370" y="9012"/>
                </a:cubicBezTo>
                <a:cubicBezTo>
                  <a:pt x="19092" y="8728"/>
                  <a:pt x="19092" y="8728"/>
                  <a:pt x="19092" y="8728"/>
                </a:cubicBezTo>
                <a:cubicBezTo>
                  <a:pt x="19092" y="8728"/>
                  <a:pt x="18813" y="8728"/>
                  <a:pt x="18813" y="8870"/>
                </a:cubicBezTo>
                <a:cubicBezTo>
                  <a:pt x="18674" y="8870"/>
                  <a:pt x="18534" y="8728"/>
                  <a:pt x="18534" y="8728"/>
                </a:cubicBezTo>
                <a:cubicBezTo>
                  <a:pt x="18255" y="8728"/>
                  <a:pt x="18255" y="8728"/>
                  <a:pt x="18255" y="8728"/>
                </a:cubicBezTo>
                <a:cubicBezTo>
                  <a:pt x="18255" y="8728"/>
                  <a:pt x="18255" y="8728"/>
                  <a:pt x="17977" y="8728"/>
                </a:cubicBezTo>
                <a:cubicBezTo>
                  <a:pt x="17837" y="8728"/>
                  <a:pt x="17559" y="8585"/>
                  <a:pt x="17419" y="8585"/>
                </a:cubicBezTo>
                <a:cubicBezTo>
                  <a:pt x="17419" y="8443"/>
                  <a:pt x="17419" y="8301"/>
                  <a:pt x="17419" y="8301"/>
                </a:cubicBezTo>
                <a:cubicBezTo>
                  <a:pt x="17559" y="8159"/>
                  <a:pt x="17559" y="8017"/>
                  <a:pt x="17559" y="8017"/>
                </a:cubicBezTo>
                <a:cubicBezTo>
                  <a:pt x="17559" y="8017"/>
                  <a:pt x="17559" y="7591"/>
                  <a:pt x="17419" y="7591"/>
                </a:cubicBezTo>
                <a:cubicBezTo>
                  <a:pt x="17280" y="7591"/>
                  <a:pt x="17001" y="7591"/>
                  <a:pt x="17001" y="7591"/>
                </a:cubicBezTo>
                <a:cubicBezTo>
                  <a:pt x="16723" y="7449"/>
                  <a:pt x="16723" y="7449"/>
                  <a:pt x="16723" y="7449"/>
                </a:cubicBezTo>
                <a:cubicBezTo>
                  <a:pt x="17141" y="7306"/>
                  <a:pt x="17141" y="7306"/>
                  <a:pt x="17141" y="7306"/>
                </a:cubicBezTo>
                <a:cubicBezTo>
                  <a:pt x="17001" y="7022"/>
                  <a:pt x="17001" y="7022"/>
                  <a:pt x="17001" y="7022"/>
                </a:cubicBezTo>
                <a:cubicBezTo>
                  <a:pt x="17001" y="7022"/>
                  <a:pt x="17001" y="6738"/>
                  <a:pt x="17001" y="6738"/>
                </a:cubicBezTo>
                <a:cubicBezTo>
                  <a:pt x="17001" y="6596"/>
                  <a:pt x="16862" y="6454"/>
                  <a:pt x="16862" y="6454"/>
                </a:cubicBezTo>
                <a:cubicBezTo>
                  <a:pt x="16862" y="5885"/>
                  <a:pt x="16862" y="5885"/>
                  <a:pt x="16862" y="5885"/>
                </a:cubicBezTo>
                <a:cubicBezTo>
                  <a:pt x="16583" y="5885"/>
                  <a:pt x="16583" y="5885"/>
                  <a:pt x="16583" y="5885"/>
                </a:cubicBezTo>
                <a:cubicBezTo>
                  <a:pt x="16305" y="5743"/>
                  <a:pt x="16305" y="5743"/>
                  <a:pt x="16305" y="5743"/>
                </a:cubicBezTo>
                <a:cubicBezTo>
                  <a:pt x="16165" y="6170"/>
                  <a:pt x="16165" y="6170"/>
                  <a:pt x="16165" y="6170"/>
                </a:cubicBezTo>
                <a:cubicBezTo>
                  <a:pt x="15886" y="6312"/>
                  <a:pt x="15886" y="6312"/>
                  <a:pt x="15886" y="6312"/>
                </a:cubicBezTo>
                <a:cubicBezTo>
                  <a:pt x="15747" y="5885"/>
                  <a:pt x="15747" y="5885"/>
                  <a:pt x="15747" y="5885"/>
                </a:cubicBezTo>
                <a:cubicBezTo>
                  <a:pt x="15468" y="5743"/>
                  <a:pt x="15468" y="5743"/>
                  <a:pt x="15468" y="5743"/>
                </a:cubicBezTo>
                <a:cubicBezTo>
                  <a:pt x="15329" y="5743"/>
                  <a:pt x="15329" y="5743"/>
                  <a:pt x="15329" y="5743"/>
                </a:cubicBezTo>
                <a:cubicBezTo>
                  <a:pt x="15050" y="5317"/>
                  <a:pt x="15050" y="5317"/>
                  <a:pt x="15050" y="5317"/>
                </a:cubicBezTo>
                <a:cubicBezTo>
                  <a:pt x="14772" y="5317"/>
                  <a:pt x="14772" y="5317"/>
                  <a:pt x="14772" y="5317"/>
                </a:cubicBezTo>
                <a:cubicBezTo>
                  <a:pt x="14772" y="5317"/>
                  <a:pt x="14632" y="5743"/>
                  <a:pt x="14493" y="5459"/>
                </a:cubicBezTo>
                <a:cubicBezTo>
                  <a:pt x="14354" y="5317"/>
                  <a:pt x="14354" y="4891"/>
                  <a:pt x="14354" y="4891"/>
                </a:cubicBezTo>
                <a:cubicBezTo>
                  <a:pt x="14214" y="4749"/>
                  <a:pt x="14214" y="4749"/>
                  <a:pt x="14214" y="4749"/>
                </a:cubicBezTo>
                <a:cubicBezTo>
                  <a:pt x="14354" y="4464"/>
                  <a:pt x="14354" y="4464"/>
                  <a:pt x="14354" y="4464"/>
                </a:cubicBezTo>
                <a:cubicBezTo>
                  <a:pt x="14354" y="4038"/>
                  <a:pt x="14354" y="4038"/>
                  <a:pt x="14354" y="4038"/>
                </a:cubicBezTo>
                <a:cubicBezTo>
                  <a:pt x="14354" y="4038"/>
                  <a:pt x="14214" y="3754"/>
                  <a:pt x="14214" y="3754"/>
                </a:cubicBezTo>
                <a:cubicBezTo>
                  <a:pt x="14214" y="3612"/>
                  <a:pt x="14075" y="3328"/>
                  <a:pt x="14075" y="3328"/>
                </a:cubicBezTo>
                <a:cubicBezTo>
                  <a:pt x="14214" y="3043"/>
                  <a:pt x="14214" y="3043"/>
                  <a:pt x="14214" y="3043"/>
                </a:cubicBezTo>
                <a:cubicBezTo>
                  <a:pt x="13935" y="2901"/>
                  <a:pt x="13935" y="2901"/>
                  <a:pt x="13935" y="2901"/>
                </a:cubicBezTo>
                <a:cubicBezTo>
                  <a:pt x="13935" y="2475"/>
                  <a:pt x="13935" y="2475"/>
                  <a:pt x="13935" y="2475"/>
                </a:cubicBezTo>
                <a:cubicBezTo>
                  <a:pt x="13935" y="2333"/>
                  <a:pt x="13935" y="2333"/>
                  <a:pt x="13935" y="2333"/>
                </a:cubicBezTo>
                <a:cubicBezTo>
                  <a:pt x="13517" y="2191"/>
                  <a:pt x="13517" y="2191"/>
                  <a:pt x="13517" y="2191"/>
                </a:cubicBezTo>
                <a:cubicBezTo>
                  <a:pt x="13517" y="2191"/>
                  <a:pt x="13517" y="2049"/>
                  <a:pt x="13378" y="1906"/>
                </a:cubicBezTo>
                <a:cubicBezTo>
                  <a:pt x="13378" y="1906"/>
                  <a:pt x="13099" y="1622"/>
                  <a:pt x="13099" y="1622"/>
                </a:cubicBezTo>
                <a:cubicBezTo>
                  <a:pt x="13099" y="1622"/>
                  <a:pt x="12960" y="1622"/>
                  <a:pt x="12960" y="1764"/>
                </a:cubicBezTo>
                <a:cubicBezTo>
                  <a:pt x="12821" y="1906"/>
                  <a:pt x="12821" y="2191"/>
                  <a:pt x="12681" y="2191"/>
                </a:cubicBezTo>
                <a:cubicBezTo>
                  <a:pt x="12681" y="2191"/>
                  <a:pt x="12821" y="2191"/>
                  <a:pt x="12403" y="2191"/>
                </a:cubicBezTo>
                <a:cubicBezTo>
                  <a:pt x="12124" y="2049"/>
                  <a:pt x="12124" y="2049"/>
                  <a:pt x="11985" y="1906"/>
                </a:cubicBezTo>
                <a:cubicBezTo>
                  <a:pt x="11845" y="1906"/>
                  <a:pt x="11566" y="1622"/>
                  <a:pt x="11566" y="1622"/>
                </a:cubicBezTo>
                <a:cubicBezTo>
                  <a:pt x="11427" y="1054"/>
                  <a:pt x="11427" y="1054"/>
                  <a:pt x="11427" y="1054"/>
                </a:cubicBezTo>
                <a:cubicBezTo>
                  <a:pt x="11148" y="1054"/>
                  <a:pt x="11148" y="1054"/>
                  <a:pt x="11148" y="1054"/>
                </a:cubicBezTo>
                <a:cubicBezTo>
                  <a:pt x="11148" y="1054"/>
                  <a:pt x="11566" y="1196"/>
                  <a:pt x="11009" y="1196"/>
                </a:cubicBezTo>
                <a:cubicBezTo>
                  <a:pt x="10452" y="1196"/>
                  <a:pt x="9894" y="1196"/>
                  <a:pt x="9894" y="1196"/>
                </a:cubicBezTo>
                <a:cubicBezTo>
                  <a:pt x="9755" y="1480"/>
                  <a:pt x="9755" y="1480"/>
                  <a:pt x="9755" y="1480"/>
                </a:cubicBezTo>
                <a:cubicBezTo>
                  <a:pt x="9755" y="1480"/>
                  <a:pt x="9615" y="1764"/>
                  <a:pt x="9615" y="1906"/>
                </a:cubicBezTo>
                <a:cubicBezTo>
                  <a:pt x="9615" y="1906"/>
                  <a:pt x="9755" y="2049"/>
                  <a:pt x="9615" y="1906"/>
                </a:cubicBezTo>
                <a:cubicBezTo>
                  <a:pt x="9615" y="1764"/>
                  <a:pt x="9476" y="1764"/>
                  <a:pt x="9476" y="1622"/>
                </a:cubicBezTo>
                <a:cubicBezTo>
                  <a:pt x="9476" y="1622"/>
                  <a:pt x="9476" y="1480"/>
                  <a:pt x="9476" y="1480"/>
                </a:cubicBezTo>
                <a:cubicBezTo>
                  <a:pt x="9476" y="1338"/>
                  <a:pt x="9197" y="1196"/>
                  <a:pt x="9197" y="1196"/>
                </a:cubicBezTo>
                <a:cubicBezTo>
                  <a:pt x="9058" y="1480"/>
                  <a:pt x="9058" y="1480"/>
                  <a:pt x="9058" y="1480"/>
                </a:cubicBezTo>
                <a:cubicBezTo>
                  <a:pt x="9058" y="1480"/>
                  <a:pt x="9197" y="1622"/>
                  <a:pt x="8919" y="1622"/>
                </a:cubicBezTo>
                <a:cubicBezTo>
                  <a:pt x="8779" y="1764"/>
                  <a:pt x="8779" y="1764"/>
                  <a:pt x="8779" y="1764"/>
                </a:cubicBezTo>
                <a:cubicBezTo>
                  <a:pt x="8779" y="1622"/>
                  <a:pt x="8919" y="1480"/>
                  <a:pt x="8919" y="1480"/>
                </a:cubicBezTo>
                <a:cubicBezTo>
                  <a:pt x="8919" y="1480"/>
                  <a:pt x="9058" y="1196"/>
                  <a:pt x="9058" y="1196"/>
                </a:cubicBezTo>
                <a:cubicBezTo>
                  <a:pt x="9058" y="1196"/>
                  <a:pt x="9058" y="912"/>
                  <a:pt x="8919" y="912"/>
                </a:cubicBezTo>
                <a:cubicBezTo>
                  <a:pt x="8919" y="912"/>
                  <a:pt x="8640" y="912"/>
                  <a:pt x="8501" y="912"/>
                </a:cubicBezTo>
                <a:cubicBezTo>
                  <a:pt x="8501" y="912"/>
                  <a:pt x="8361" y="1054"/>
                  <a:pt x="8361" y="1054"/>
                </a:cubicBezTo>
                <a:cubicBezTo>
                  <a:pt x="8361" y="1054"/>
                  <a:pt x="8501" y="1196"/>
                  <a:pt x="8361" y="1196"/>
                </a:cubicBezTo>
                <a:cubicBezTo>
                  <a:pt x="8361" y="1196"/>
                  <a:pt x="8222" y="1196"/>
                  <a:pt x="8222" y="1338"/>
                </a:cubicBezTo>
                <a:cubicBezTo>
                  <a:pt x="8083" y="1338"/>
                  <a:pt x="8083" y="1054"/>
                  <a:pt x="8083" y="1054"/>
                </a:cubicBezTo>
                <a:cubicBezTo>
                  <a:pt x="8083" y="1054"/>
                  <a:pt x="7943" y="912"/>
                  <a:pt x="7943" y="912"/>
                </a:cubicBezTo>
                <a:cubicBezTo>
                  <a:pt x="7943" y="1054"/>
                  <a:pt x="7804" y="1338"/>
                  <a:pt x="7804" y="1338"/>
                </a:cubicBezTo>
                <a:cubicBezTo>
                  <a:pt x="7665" y="1338"/>
                  <a:pt x="7665" y="1338"/>
                  <a:pt x="7665" y="1196"/>
                </a:cubicBezTo>
                <a:cubicBezTo>
                  <a:pt x="7525" y="1196"/>
                  <a:pt x="7525" y="912"/>
                  <a:pt x="7525" y="912"/>
                </a:cubicBezTo>
                <a:cubicBezTo>
                  <a:pt x="7386" y="770"/>
                  <a:pt x="7386" y="770"/>
                  <a:pt x="7386" y="770"/>
                </a:cubicBezTo>
                <a:cubicBezTo>
                  <a:pt x="7386" y="770"/>
                  <a:pt x="6968" y="770"/>
                  <a:pt x="6828" y="770"/>
                </a:cubicBezTo>
                <a:cubicBezTo>
                  <a:pt x="6828" y="770"/>
                  <a:pt x="6550" y="770"/>
                  <a:pt x="6550" y="628"/>
                </a:cubicBezTo>
                <a:cubicBezTo>
                  <a:pt x="6410" y="485"/>
                  <a:pt x="6271" y="485"/>
                  <a:pt x="6271" y="485"/>
                </a:cubicBezTo>
                <a:cubicBezTo>
                  <a:pt x="6271" y="485"/>
                  <a:pt x="6271" y="485"/>
                  <a:pt x="6132" y="343"/>
                </a:cubicBezTo>
                <a:cubicBezTo>
                  <a:pt x="5992" y="343"/>
                  <a:pt x="5992" y="343"/>
                  <a:pt x="5853" y="343"/>
                </a:cubicBezTo>
                <a:cubicBezTo>
                  <a:pt x="5714" y="201"/>
                  <a:pt x="5853" y="201"/>
                  <a:pt x="5574" y="201"/>
                </a:cubicBezTo>
                <a:cubicBezTo>
                  <a:pt x="5295" y="201"/>
                  <a:pt x="5295" y="485"/>
                  <a:pt x="5156" y="343"/>
                </a:cubicBezTo>
                <a:cubicBezTo>
                  <a:pt x="4877" y="343"/>
                  <a:pt x="4877" y="343"/>
                  <a:pt x="4877" y="343"/>
                </a:cubicBezTo>
                <a:cubicBezTo>
                  <a:pt x="4738" y="201"/>
                  <a:pt x="4738" y="201"/>
                  <a:pt x="4738" y="201"/>
                </a:cubicBezTo>
                <a:cubicBezTo>
                  <a:pt x="4738" y="59"/>
                  <a:pt x="4599" y="-83"/>
                  <a:pt x="4599" y="59"/>
                </a:cubicBezTo>
                <a:cubicBezTo>
                  <a:pt x="4599" y="343"/>
                  <a:pt x="4599" y="201"/>
                  <a:pt x="4459" y="343"/>
                </a:cubicBezTo>
                <a:cubicBezTo>
                  <a:pt x="4459" y="485"/>
                  <a:pt x="4181" y="628"/>
                  <a:pt x="4181" y="628"/>
                </a:cubicBezTo>
                <a:cubicBezTo>
                  <a:pt x="4181" y="628"/>
                  <a:pt x="4041" y="628"/>
                  <a:pt x="4041" y="770"/>
                </a:cubicBezTo>
                <a:cubicBezTo>
                  <a:pt x="4041" y="770"/>
                  <a:pt x="3902" y="912"/>
                  <a:pt x="3902" y="912"/>
                </a:cubicBezTo>
                <a:cubicBezTo>
                  <a:pt x="3902" y="912"/>
                  <a:pt x="3902" y="770"/>
                  <a:pt x="3763" y="770"/>
                </a:cubicBezTo>
                <a:cubicBezTo>
                  <a:pt x="3763" y="770"/>
                  <a:pt x="3763" y="770"/>
                  <a:pt x="3763" y="770"/>
                </a:cubicBezTo>
                <a:cubicBezTo>
                  <a:pt x="3763" y="770"/>
                  <a:pt x="3484" y="770"/>
                  <a:pt x="3484" y="912"/>
                </a:cubicBezTo>
                <a:cubicBezTo>
                  <a:pt x="3484" y="912"/>
                  <a:pt x="3484" y="1054"/>
                  <a:pt x="3484" y="1196"/>
                </a:cubicBezTo>
                <a:cubicBezTo>
                  <a:pt x="3484" y="1196"/>
                  <a:pt x="3345" y="1338"/>
                  <a:pt x="3345" y="1338"/>
                </a:cubicBezTo>
                <a:cubicBezTo>
                  <a:pt x="3066" y="1480"/>
                  <a:pt x="3066" y="1480"/>
                  <a:pt x="3066" y="1480"/>
                </a:cubicBezTo>
                <a:cubicBezTo>
                  <a:pt x="3066" y="1480"/>
                  <a:pt x="3066" y="1480"/>
                  <a:pt x="2926" y="1480"/>
                </a:cubicBezTo>
                <a:cubicBezTo>
                  <a:pt x="2787" y="1480"/>
                  <a:pt x="2508" y="1480"/>
                  <a:pt x="2508" y="1480"/>
                </a:cubicBezTo>
                <a:cubicBezTo>
                  <a:pt x="2369" y="1480"/>
                  <a:pt x="2230" y="1480"/>
                  <a:pt x="2230" y="1480"/>
                </a:cubicBezTo>
                <a:cubicBezTo>
                  <a:pt x="2230" y="1622"/>
                  <a:pt x="2230" y="1622"/>
                  <a:pt x="2230" y="1622"/>
                </a:cubicBezTo>
                <a:cubicBezTo>
                  <a:pt x="2090" y="1764"/>
                  <a:pt x="2090" y="1764"/>
                  <a:pt x="2090" y="1764"/>
                </a:cubicBezTo>
                <a:cubicBezTo>
                  <a:pt x="2090" y="1764"/>
                  <a:pt x="1951" y="2049"/>
                  <a:pt x="1812" y="1906"/>
                </a:cubicBezTo>
                <a:cubicBezTo>
                  <a:pt x="1812" y="1906"/>
                  <a:pt x="1672" y="1906"/>
                  <a:pt x="1672" y="1906"/>
                </a:cubicBezTo>
                <a:cubicBezTo>
                  <a:pt x="1394" y="1764"/>
                  <a:pt x="1394" y="1764"/>
                  <a:pt x="1394" y="1764"/>
                </a:cubicBezTo>
                <a:cubicBezTo>
                  <a:pt x="1394" y="1764"/>
                  <a:pt x="1254" y="1906"/>
                  <a:pt x="1254" y="1906"/>
                </a:cubicBezTo>
                <a:cubicBezTo>
                  <a:pt x="1254" y="1906"/>
                  <a:pt x="1115" y="1906"/>
                  <a:pt x="1115" y="1906"/>
                </a:cubicBezTo>
                <a:cubicBezTo>
                  <a:pt x="1115" y="1906"/>
                  <a:pt x="1115" y="1906"/>
                  <a:pt x="1115" y="1906"/>
                </a:cubicBezTo>
                <a:cubicBezTo>
                  <a:pt x="1115" y="1906"/>
                  <a:pt x="1115" y="2049"/>
                  <a:pt x="1254" y="2191"/>
                </a:cubicBezTo>
                <a:cubicBezTo>
                  <a:pt x="1254" y="2191"/>
                  <a:pt x="1254" y="2333"/>
                  <a:pt x="1254" y="2475"/>
                </a:cubicBezTo>
                <a:cubicBezTo>
                  <a:pt x="1254" y="2475"/>
                  <a:pt x="1115" y="2617"/>
                  <a:pt x="1115" y="2617"/>
                </a:cubicBezTo>
                <a:cubicBezTo>
                  <a:pt x="975" y="2617"/>
                  <a:pt x="836" y="2475"/>
                  <a:pt x="836" y="2475"/>
                </a:cubicBezTo>
                <a:cubicBezTo>
                  <a:pt x="836" y="2475"/>
                  <a:pt x="836" y="2333"/>
                  <a:pt x="697" y="2333"/>
                </a:cubicBezTo>
                <a:cubicBezTo>
                  <a:pt x="697" y="2475"/>
                  <a:pt x="279" y="2617"/>
                  <a:pt x="279" y="2617"/>
                </a:cubicBezTo>
                <a:cubicBezTo>
                  <a:pt x="279" y="2901"/>
                  <a:pt x="279" y="2901"/>
                  <a:pt x="279" y="2901"/>
                </a:cubicBezTo>
                <a:cubicBezTo>
                  <a:pt x="0" y="3043"/>
                  <a:pt x="0" y="3043"/>
                  <a:pt x="0" y="3043"/>
                </a:cubicBezTo>
                <a:cubicBezTo>
                  <a:pt x="697" y="3043"/>
                  <a:pt x="697" y="3043"/>
                  <a:pt x="697" y="3043"/>
                </a:cubicBezTo>
                <a:cubicBezTo>
                  <a:pt x="836" y="3043"/>
                  <a:pt x="836" y="3043"/>
                  <a:pt x="836" y="3043"/>
                </a:cubicBezTo>
                <a:cubicBezTo>
                  <a:pt x="1115" y="3043"/>
                  <a:pt x="1115" y="3043"/>
                  <a:pt x="1115" y="3043"/>
                </a:cubicBezTo>
                <a:cubicBezTo>
                  <a:pt x="1254" y="2901"/>
                  <a:pt x="1254" y="2901"/>
                  <a:pt x="1254" y="2901"/>
                </a:cubicBezTo>
                <a:cubicBezTo>
                  <a:pt x="1254" y="2901"/>
                  <a:pt x="1394" y="2901"/>
                  <a:pt x="1394" y="3043"/>
                </a:cubicBezTo>
                <a:cubicBezTo>
                  <a:pt x="1394" y="3043"/>
                  <a:pt x="1672" y="3185"/>
                  <a:pt x="1672" y="3185"/>
                </a:cubicBezTo>
                <a:cubicBezTo>
                  <a:pt x="1672" y="3185"/>
                  <a:pt x="1672" y="3185"/>
                  <a:pt x="1672" y="3185"/>
                </a:cubicBezTo>
                <a:cubicBezTo>
                  <a:pt x="2090" y="3043"/>
                  <a:pt x="2090" y="3043"/>
                  <a:pt x="2090" y="3043"/>
                </a:cubicBezTo>
                <a:cubicBezTo>
                  <a:pt x="2090" y="3185"/>
                  <a:pt x="2090" y="3185"/>
                  <a:pt x="2090" y="3185"/>
                </a:cubicBezTo>
                <a:cubicBezTo>
                  <a:pt x="2090" y="3185"/>
                  <a:pt x="2090" y="3328"/>
                  <a:pt x="2230" y="3328"/>
                </a:cubicBezTo>
                <a:cubicBezTo>
                  <a:pt x="2369" y="3328"/>
                  <a:pt x="2369" y="3328"/>
                  <a:pt x="2369" y="3328"/>
                </a:cubicBezTo>
                <a:cubicBezTo>
                  <a:pt x="2369" y="3612"/>
                  <a:pt x="2369" y="3612"/>
                  <a:pt x="2369" y="3612"/>
                </a:cubicBezTo>
                <a:cubicBezTo>
                  <a:pt x="2648" y="3612"/>
                  <a:pt x="2648" y="3612"/>
                  <a:pt x="2648" y="3612"/>
                </a:cubicBezTo>
                <a:cubicBezTo>
                  <a:pt x="2648" y="3612"/>
                  <a:pt x="2787" y="3612"/>
                  <a:pt x="2787" y="3612"/>
                </a:cubicBezTo>
                <a:cubicBezTo>
                  <a:pt x="2787" y="3612"/>
                  <a:pt x="2787" y="3754"/>
                  <a:pt x="2787" y="3754"/>
                </a:cubicBezTo>
                <a:cubicBezTo>
                  <a:pt x="2787" y="3754"/>
                  <a:pt x="2926" y="3896"/>
                  <a:pt x="3066" y="4038"/>
                </a:cubicBezTo>
                <a:cubicBezTo>
                  <a:pt x="3066" y="4038"/>
                  <a:pt x="3205" y="4180"/>
                  <a:pt x="3205" y="4180"/>
                </a:cubicBezTo>
                <a:cubicBezTo>
                  <a:pt x="3345" y="4322"/>
                  <a:pt x="3345" y="4322"/>
                  <a:pt x="3345" y="4322"/>
                </a:cubicBezTo>
                <a:cubicBezTo>
                  <a:pt x="3484" y="4464"/>
                  <a:pt x="3484" y="4464"/>
                  <a:pt x="3484" y="4464"/>
                </a:cubicBezTo>
                <a:cubicBezTo>
                  <a:pt x="3623" y="4606"/>
                  <a:pt x="3623" y="4606"/>
                  <a:pt x="3623" y="4606"/>
                </a:cubicBezTo>
                <a:cubicBezTo>
                  <a:pt x="3623" y="4606"/>
                  <a:pt x="3623" y="4606"/>
                  <a:pt x="3623" y="4606"/>
                </a:cubicBezTo>
                <a:cubicBezTo>
                  <a:pt x="3623" y="4749"/>
                  <a:pt x="3623" y="4891"/>
                  <a:pt x="3763" y="4891"/>
                </a:cubicBezTo>
                <a:cubicBezTo>
                  <a:pt x="3763" y="4891"/>
                  <a:pt x="3763" y="4891"/>
                  <a:pt x="3902" y="4891"/>
                </a:cubicBezTo>
                <a:cubicBezTo>
                  <a:pt x="3902" y="4891"/>
                  <a:pt x="3902" y="4891"/>
                  <a:pt x="3902" y="5033"/>
                </a:cubicBezTo>
                <a:cubicBezTo>
                  <a:pt x="3902" y="5033"/>
                  <a:pt x="3902" y="5033"/>
                  <a:pt x="4041" y="5175"/>
                </a:cubicBezTo>
                <a:cubicBezTo>
                  <a:pt x="4041" y="5175"/>
                  <a:pt x="4181" y="5317"/>
                  <a:pt x="4181" y="5317"/>
                </a:cubicBezTo>
                <a:cubicBezTo>
                  <a:pt x="4181" y="5317"/>
                  <a:pt x="4181" y="5317"/>
                  <a:pt x="4181" y="5459"/>
                </a:cubicBezTo>
                <a:cubicBezTo>
                  <a:pt x="4181" y="5601"/>
                  <a:pt x="4320" y="5743"/>
                  <a:pt x="4320" y="5743"/>
                </a:cubicBezTo>
                <a:cubicBezTo>
                  <a:pt x="4320" y="5885"/>
                  <a:pt x="4459" y="5885"/>
                  <a:pt x="4459" y="5885"/>
                </a:cubicBezTo>
                <a:cubicBezTo>
                  <a:pt x="4459" y="5885"/>
                  <a:pt x="4459" y="5885"/>
                  <a:pt x="4459" y="5885"/>
                </a:cubicBezTo>
                <a:cubicBezTo>
                  <a:pt x="4459" y="5885"/>
                  <a:pt x="4599" y="5885"/>
                  <a:pt x="4599" y="6028"/>
                </a:cubicBezTo>
                <a:cubicBezTo>
                  <a:pt x="4599" y="6170"/>
                  <a:pt x="4459" y="6312"/>
                  <a:pt x="4599" y="6312"/>
                </a:cubicBezTo>
                <a:cubicBezTo>
                  <a:pt x="4599" y="6312"/>
                  <a:pt x="4738" y="6596"/>
                  <a:pt x="4877" y="6596"/>
                </a:cubicBezTo>
                <a:cubicBezTo>
                  <a:pt x="5017" y="6596"/>
                  <a:pt x="5017" y="6596"/>
                  <a:pt x="5017" y="6596"/>
                </a:cubicBezTo>
                <a:cubicBezTo>
                  <a:pt x="5156" y="6596"/>
                  <a:pt x="5156" y="6880"/>
                  <a:pt x="5295" y="6880"/>
                </a:cubicBezTo>
                <a:cubicBezTo>
                  <a:pt x="5295" y="7022"/>
                  <a:pt x="5295" y="7022"/>
                  <a:pt x="5435" y="7022"/>
                </a:cubicBezTo>
                <a:cubicBezTo>
                  <a:pt x="5574" y="7022"/>
                  <a:pt x="5574" y="7022"/>
                  <a:pt x="5574" y="7022"/>
                </a:cubicBezTo>
                <a:cubicBezTo>
                  <a:pt x="5574" y="7022"/>
                  <a:pt x="5574" y="7022"/>
                  <a:pt x="5574" y="7164"/>
                </a:cubicBezTo>
                <a:cubicBezTo>
                  <a:pt x="5714" y="7164"/>
                  <a:pt x="5992" y="7449"/>
                  <a:pt x="5992" y="7449"/>
                </a:cubicBezTo>
                <a:cubicBezTo>
                  <a:pt x="5992" y="7449"/>
                  <a:pt x="6132" y="7591"/>
                  <a:pt x="6132" y="7591"/>
                </a:cubicBezTo>
                <a:cubicBezTo>
                  <a:pt x="6132" y="7591"/>
                  <a:pt x="6271" y="7591"/>
                  <a:pt x="6410" y="7591"/>
                </a:cubicBezTo>
                <a:cubicBezTo>
                  <a:pt x="6410" y="7591"/>
                  <a:pt x="6550" y="7591"/>
                  <a:pt x="6550" y="7733"/>
                </a:cubicBezTo>
                <a:cubicBezTo>
                  <a:pt x="6550" y="7875"/>
                  <a:pt x="6689" y="7875"/>
                  <a:pt x="6689" y="8017"/>
                </a:cubicBezTo>
                <a:cubicBezTo>
                  <a:pt x="6689" y="8159"/>
                  <a:pt x="6828" y="8159"/>
                  <a:pt x="6828" y="8301"/>
                </a:cubicBezTo>
                <a:cubicBezTo>
                  <a:pt x="6828" y="8301"/>
                  <a:pt x="6968" y="8585"/>
                  <a:pt x="6968" y="8585"/>
                </a:cubicBezTo>
                <a:cubicBezTo>
                  <a:pt x="7804" y="8870"/>
                  <a:pt x="7804" y="8870"/>
                  <a:pt x="7804" y="8870"/>
                </a:cubicBezTo>
                <a:cubicBezTo>
                  <a:pt x="7943" y="9154"/>
                  <a:pt x="7943" y="9154"/>
                  <a:pt x="7943" y="9154"/>
                </a:cubicBezTo>
                <a:cubicBezTo>
                  <a:pt x="7943" y="9154"/>
                  <a:pt x="8083" y="9438"/>
                  <a:pt x="8083" y="9438"/>
                </a:cubicBezTo>
                <a:cubicBezTo>
                  <a:pt x="8222" y="9580"/>
                  <a:pt x="8361" y="9580"/>
                  <a:pt x="8361" y="9580"/>
                </a:cubicBezTo>
                <a:cubicBezTo>
                  <a:pt x="8779" y="10006"/>
                  <a:pt x="8779" y="10006"/>
                  <a:pt x="8779" y="10006"/>
                </a:cubicBezTo>
                <a:cubicBezTo>
                  <a:pt x="9197" y="10149"/>
                  <a:pt x="9197" y="10149"/>
                  <a:pt x="9197" y="10149"/>
                </a:cubicBezTo>
                <a:cubicBezTo>
                  <a:pt x="9197" y="10149"/>
                  <a:pt x="9476" y="10291"/>
                  <a:pt x="9615" y="10291"/>
                </a:cubicBezTo>
                <a:cubicBezTo>
                  <a:pt x="9615" y="10291"/>
                  <a:pt x="9894" y="10433"/>
                  <a:pt x="10034" y="10433"/>
                </a:cubicBezTo>
                <a:cubicBezTo>
                  <a:pt x="10034" y="10575"/>
                  <a:pt x="10173" y="11001"/>
                  <a:pt x="10173" y="11001"/>
                </a:cubicBezTo>
                <a:cubicBezTo>
                  <a:pt x="10312" y="11001"/>
                  <a:pt x="10591" y="11285"/>
                  <a:pt x="10591" y="11570"/>
                </a:cubicBezTo>
                <a:cubicBezTo>
                  <a:pt x="10730" y="11712"/>
                  <a:pt x="10730" y="11712"/>
                  <a:pt x="10730" y="11996"/>
                </a:cubicBezTo>
                <a:cubicBezTo>
                  <a:pt x="10870" y="12138"/>
                  <a:pt x="11148" y="12422"/>
                  <a:pt x="11148" y="12422"/>
                </a:cubicBezTo>
                <a:cubicBezTo>
                  <a:pt x="11148" y="12422"/>
                  <a:pt x="11148" y="12422"/>
                  <a:pt x="11288" y="12706"/>
                </a:cubicBezTo>
                <a:cubicBezTo>
                  <a:pt x="11427" y="12849"/>
                  <a:pt x="11566" y="12991"/>
                  <a:pt x="11566" y="13133"/>
                </a:cubicBezTo>
                <a:cubicBezTo>
                  <a:pt x="11566" y="13133"/>
                  <a:pt x="11566" y="13133"/>
                  <a:pt x="11566" y="13275"/>
                </a:cubicBezTo>
                <a:cubicBezTo>
                  <a:pt x="11566" y="13275"/>
                  <a:pt x="11566" y="13417"/>
                  <a:pt x="11566" y="13417"/>
                </a:cubicBezTo>
                <a:cubicBezTo>
                  <a:pt x="11566" y="13417"/>
                  <a:pt x="11706" y="13701"/>
                  <a:pt x="11706" y="13843"/>
                </a:cubicBezTo>
                <a:cubicBezTo>
                  <a:pt x="11706" y="13843"/>
                  <a:pt x="11845" y="14128"/>
                  <a:pt x="11845" y="14128"/>
                </a:cubicBezTo>
                <a:cubicBezTo>
                  <a:pt x="11845" y="14270"/>
                  <a:pt x="11845" y="14270"/>
                  <a:pt x="11845" y="14270"/>
                </a:cubicBezTo>
                <a:cubicBezTo>
                  <a:pt x="11985" y="14696"/>
                  <a:pt x="11985" y="14696"/>
                  <a:pt x="11985" y="14696"/>
                </a:cubicBezTo>
                <a:cubicBezTo>
                  <a:pt x="11845" y="14980"/>
                  <a:pt x="11845" y="14980"/>
                  <a:pt x="11845" y="14980"/>
                </a:cubicBezTo>
                <a:cubicBezTo>
                  <a:pt x="11845" y="14980"/>
                  <a:pt x="11706" y="15122"/>
                  <a:pt x="11845" y="15122"/>
                </a:cubicBezTo>
                <a:cubicBezTo>
                  <a:pt x="11985" y="15122"/>
                  <a:pt x="12124" y="15264"/>
                  <a:pt x="11985" y="15406"/>
                </a:cubicBezTo>
                <a:cubicBezTo>
                  <a:pt x="11985" y="15406"/>
                  <a:pt x="11845" y="15691"/>
                  <a:pt x="11845" y="15691"/>
                </a:cubicBezTo>
                <a:cubicBezTo>
                  <a:pt x="11845" y="15833"/>
                  <a:pt x="11845" y="15833"/>
                  <a:pt x="11845" y="15833"/>
                </a:cubicBezTo>
                <a:cubicBezTo>
                  <a:pt x="11706" y="16117"/>
                  <a:pt x="11706" y="16117"/>
                  <a:pt x="11706" y="16117"/>
                </a:cubicBezTo>
                <a:cubicBezTo>
                  <a:pt x="11706" y="16117"/>
                  <a:pt x="11985" y="16259"/>
                  <a:pt x="11985" y="16259"/>
                </a:cubicBezTo>
                <a:cubicBezTo>
                  <a:pt x="11985" y="16401"/>
                  <a:pt x="12124" y="16543"/>
                  <a:pt x="11985" y="16685"/>
                </a:cubicBezTo>
                <a:cubicBezTo>
                  <a:pt x="11985" y="16685"/>
                  <a:pt x="11985" y="16970"/>
                  <a:pt x="11985" y="16970"/>
                </a:cubicBezTo>
                <a:cubicBezTo>
                  <a:pt x="11985" y="16970"/>
                  <a:pt x="11985" y="17254"/>
                  <a:pt x="11985" y="17254"/>
                </a:cubicBezTo>
                <a:cubicBezTo>
                  <a:pt x="11985" y="17254"/>
                  <a:pt x="12263" y="17396"/>
                  <a:pt x="12124" y="17538"/>
                </a:cubicBezTo>
                <a:cubicBezTo>
                  <a:pt x="12124" y="17538"/>
                  <a:pt x="12124" y="17680"/>
                  <a:pt x="12124" y="17822"/>
                </a:cubicBezTo>
                <a:cubicBezTo>
                  <a:pt x="12263" y="18106"/>
                  <a:pt x="12542" y="18533"/>
                  <a:pt x="12542" y="18533"/>
                </a:cubicBezTo>
                <a:cubicBezTo>
                  <a:pt x="12542" y="18533"/>
                  <a:pt x="12681" y="18817"/>
                  <a:pt x="12681" y="18817"/>
                </a:cubicBezTo>
                <a:cubicBezTo>
                  <a:pt x="12681" y="18959"/>
                  <a:pt x="12542" y="18959"/>
                  <a:pt x="12681" y="19101"/>
                </a:cubicBezTo>
                <a:cubicBezTo>
                  <a:pt x="12681" y="19101"/>
                  <a:pt x="12542" y="19243"/>
                  <a:pt x="12681" y="19243"/>
                </a:cubicBezTo>
                <a:cubicBezTo>
                  <a:pt x="12821" y="19385"/>
                  <a:pt x="12960" y="19670"/>
                  <a:pt x="12960" y="19670"/>
                </a:cubicBezTo>
                <a:cubicBezTo>
                  <a:pt x="12960" y="19670"/>
                  <a:pt x="12960" y="19670"/>
                  <a:pt x="13099" y="19812"/>
                </a:cubicBezTo>
                <a:cubicBezTo>
                  <a:pt x="13099" y="19954"/>
                  <a:pt x="13099" y="20238"/>
                  <a:pt x="13099" y="20238"/>
                </a:cubicBezTo>
                <a:cubicBezTo>
                  <a:pt x="13099" y="20380"/>
                  <a:pt x="13239" y="20380"/>
                  <a:pt x="13099" y="20380"/>
                </a:cubicBezTo>
                <a:cubicBezTo>
                  <a:pt x="13099" y="20380"/>
                  <a:pt x="12960" y="20522"/>
                  <a:pt x="12960" y="20522"/>
                </a:cubicBezTo>
                <a:cubicBezTo>
                  <a:pt x="12821" y="20806"/>
                  <a:pt x="12821" y="20806"/>
                  <a:pt x="12821" y="20806"/>
                </a:cubicBezTo>
                <a:cubicBezTo>
                  <a:pt x="12821" y="20806"/>
                  <a:pt x="12960" y="20949"/>
                  <a:pt x="13099" y="20949"/>
                </a:cubicBezTo>
                <a:cubicBezTo>
                  <a:pt x="13099" y="20949"/>
                  <a:pt x="13239" y="20949"/>
                  <a:pt x="13239" y="20949"/>
                </a:cubicBezTo>
                <a:cubicBezTo>
                  <a:pt x="13517" y="21233"/>
                  <a:pt x="13517" y="21233"/>
                  <a:pt x="13517" y="21233"/>
                </a:cubicBezTo>
                <a:cubicBezTo>
                  <a:pt x="13517" y="21517"/>
                  <a:pt x="13517" y="21517"/>
                  <a:pt x="13517" y="21517"/>
                </a:cubicBezTo>
                <a:lnTo>
                  <a:pt x="13796" y="21517"/>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55" name="Shape">
            <a:extLst>
              <a:ext uri="{FF2B5EF4-FFF2-40B4-BE49-F238E27FC236}">
                <a16:creationId xmlns:a16="http://schemas.microsoft.com/office/drawing/2014/main" id="{2D84324C-3535-D4F3-40D2-15A70532E639}"/>
              </a:ext>
            </a:extLst>
          </p:cNvPr>
          <p:cNvSpPr/>
          <p:nvPr/>
        </p:nvSpPr>
        <p:spPr>
          <a:xfrm rot="60000">
            <a:off x="8417845" y="3848687"/>
            <a:ext cx="445106" cy="362689"/>
          </a:xfrm>
          <a:custGeom>
            <a:avLst/>
            <a:gdLst/>
            <a:ahLst/>
            <a:cxnLst>
              <a:cxn ang="0">
                <a:pos x="wd2" y="hd2"/>
              </a:cxn>
              <a:cxn ang="5400000">
                <a:pos x="wd2" y="hd2"/>
              </a:cxn>
              <a:cxn ang="10800000">
                <a:pos x="wd2" y="hd2"/>
              </a:cxn>
              <a:cxn ang="16200000">
                <a:pos x="wd2" y="hd2"/>
              </a:cxn>
            </a:cxnLst>
            <a:rect l="0" t="0" r="r" b="b"/>
            <a:pathLst>
              <a:path w="21600" h="21532" extrusionOk="0">
                <a:moveTo>
                  <a:pt x="167" y="3499"/>
                </a:moveTo>
                <a:cubicBezTo>
                  <a:pt x="167" y="3499"/>
                  <a:pt x="3516" y="1121"/>
                  <a:pt x="3516" y="1121"/>
                </a:cubicBezTo>
                <a:cubicBezTo>
                  <a:pt x="4521" y="923"/>
                  <a:pt x="4521" y="923"/>
                  <a:pt x="4521" y="923"/>
                </a:cubicBezTo>
                <a:cubicBezTo>
                  <a:pt x="5023" y="923"/>
                  <a:pt x="5023" y="923"/>
                  <a:pt x="5023" y="923"/>
                </a:cubicBezTo>
                <a:cubicBezTo>
                  <a:pt x="5191" y="725"/>
                  <a:pt x="5191" y="725"/>
                  <a:pt x="5191" y="725"/>
                </a:cubicBezTo>
                <a:cubicBezTo>
                  <a:pt x="5191" y="725"/>
                  <a:pt x="5358" y="1319"/>
                  <a:pt x="5526" y="1319"/>
                </a:cubicBezTo>
                <a:cubicBezTo>
                  <a:pt x="5526" y="1319"/>
                  <a:pt x="5860" y="1715"/>
                  <a:pt x="5860" y="1517"/>
                </a:cubicBezTo>
                <a:cubicBezTo>
                  <a:pt x="6028" y="1319"/>
                  <a:pt x="6028" y="1121"/>
                  <a:pt x="6195" y="1121"/>
                </a:cubicBezTo>
                <a:cubicBezTo>
                  <a:pt x="6195" y="923"/>
                  <a:pt x="6363" y="725"/>
                  <a:pt x="6698" y="923"/>
                </a:cubicBezTo>
                <a:cubicBezTo>
                  <a:pt x="6865" y="1121"/>
                  <a:pt x="6865" y="1914"/>
                  <a:pt x="6865" y="1914"/>
                </a:cubicBezTo>
                <a:cubicBezTo>
                  <a:pt x="8205" y="2310"/>
                  <a:pt x="7367" y="2508"/>
                  <a:pt x="9209" y="1914"/>
                </a:cubicBezTo>
                <a:cubicBezTo>
                  <a:pt x="9209" y="1914"/>
                  <a:pt x="9544" y="1517"/>
                  <a:pt x="9544" y="1517"/>
                </a:cubicBezTo>
                <a:cubicBezTo>
                  <a:pt x="9544" y="1319"/>
                  <a:pt x="9377" y="923"/>
                  <a:pt x="9712" y="1121"/>
                </a:cubicBezTo>
                <a:cubicBezTo>
                  <a:pt x="9879" y="1319"/>
                  <a:pt x="10047" y="1319"/>
                  <a:pt x="10214" y="1319"/>
                </a:cubicBezTo>
                <a:cubicBezTo>
                  <a:pt x="10381" y="1319"/>
                  <a:pt x="10716" y="1319"/>
                  <a:pt x="10716" y="1319"/>
                </a:cubicBezTo>
                <a:cubicBezTo>
                  <a:pt x="10716" y="1319"/>
                  <a:pt x="10884" y="1121"/>
                  <a:pt x="10716" y="923"/>
                </a:cubicBezTo>
                <a:cubicBezTo>
                  <a:pt x="10716" y="725"/>
                  <a:pt x="10549" y="526"/>
                  <a:pt x="10716" y="526"/>
                </a:cubicBezTo>
                <a:cubicBezTo>
                  <a:pt x="10716" y="328"/>
                  <a:pt x="11051" y="130"/>
                  <a:pt x="11051" y="130"/>
                </a:cubicBezTo>
                <a:cubicBezTo>
                  <a:pt x="11051" y="130"/>
                  <a:pt x="11219" y="130"/>
                  <a:pt x="11219" y="328"/>
                </a:cubicBezTo>
                <a:cubicBezTo>
                  <a:pt x="11386" y="526"/>
                  <a:pt x="11386" y="526"/>
                  <a:pt x="11386" y="725"/>
                </a:cubicBezTo>
                <a:cubicBezTo>
                  <a:pt x="11553" y="725"/>
                  <a:pt x="11553" y="923"/>
                  <a:pt x="11721" y="923"/>
                </a:cubicBezTo>
                <a:cubicBezTo>
                  <a:pt x="12056" y="923"/>
                  <a:pt x="12056" y="923"/>
                  <a:pt x="12223" y="725"/>
                </a:cubicBezTo>
                <a:cubicBezTo>
                  <a:pt x="12391" y="526"/>
                  <a:pt x="12391" y="526"/>
                  <a:pt x="12558" y="328"/>
                </a:cubicBezTo>
                <a:cubicBezTo>
                  <a:pt x="12726" y="-68"/>
                  <a:pt x="12726" y="-68"/>
                  <a:pt x="12893" y="130"/>
                </a:cubicBezTo>
                <a:cubicBezTo>
                  <a:pt x="13060" y="130"/>
                  <a:pt x="13395" y="328"/>
                  <a:pt x="13395" y="328"/>
                </a:cubicBezTo>
                <a:cubicBezTo>
                  <a:pt x="13060" y="725"/>
                  <a:pt x="13060" y="725"/>
                  <a:pt x="13060" y="725"/>
                </a:cubicBezTo>
                <a:cubicBezTo>
                  <a:pt x="13060" y="725"/>
                  <a:pt x="12893" y="725"/>
                  <a:pt x="13228" y="923"/>
                </a:cubicBezTo>
                <a:cubicBezTo>
                  <a:pt x="13730" y="1121"/>
                  <a:pt x="13898" y="1121"/>
                  <a:pt x="13898" y="1121"/>
                </a:cubicBezTo>
                <a:cubicBezTo>
                  <a:pt x="14233" y="526"/>
                  <a:pt x="14233" y="526"/>
                  <a:pt x="14233" y="526"/>
                </a:cubicBezTo>
                <a:cubicBezTo>
                  <a:pt x="14233" y="526"/>
                  <a:pt x="14233" y="130"/>
                  <a:pt x="14400" y="526"/>
                </a:cubicBezTo>
                <a:cubicBezTo>
                  <a:pt x="14400" y="725"/>
                  <a:pt x="14567" y="1121"/>
                  <a:pt x="14567" y="1121"/>
                </a:cubicBezTo>
                <a:cubicBezTo>
                  <a:pt x="14567" y="1121"/>
                  <a:pt x="14567" y="1715"/>
                  <a:pt x="14735" y="1715"/>
                </a:cubicBezTo>
                <a:cubicBezTo>
                  <a:pt x="14902" y="1715"/>
                  <a:pt x="14902" y="1517"/>
                  <a:pt x="14902" y="1715"/>
                </a:cubicBezTo>
                <a:cubicBezTo>
                  <a:pt x="14902" y="1914"/>
                  <a:pt x="14735" y="1914"/>
                  <a:pt x="14902" y="1914"/>
                </a:cubicBezTo>
                <a:cubicBezTo>
                  <a:pt x="14902" y="2112"/>
                  <a:pt x="15237" y="2112"/>
                  <a:pt x="15237" y="2112"/>
                </a:cubicBezTo>
                <a:cubicBezTo>
                  <a:pt x="15237" y="2112"/>
                  <a:pt x="15405" y="2112"/>
                  <a:pt x="15405" y="2310"/>
                </a:cubicBezTo>
                <a:cubicBezTo>
                  <a:pt x="15405" y="2508"/>
                  <a:pt x="15405" y="2706"/>
                  <a:pt x="15405" y="2706"/>
                </a:cubicBezTo>
                <a:cubicBezTo>
                  <a:pt x="15405" y="2706"/>
                  <a:pt x="15907" y="2706"/>
                  <a:pt x="15907" y="2706"/>
                </a:cubicBezTo>
                <a:cubicBezTo>
                  <a:pt x="16074" y="2706"/>
                  <a:pt x="16242" y="2904"/>
                  <a:pt x="16409" y="2904"/>
                </a:cubicBezTo>
                <a:cubicBezTo>
                  <a:pt x="16577" y="2706"/>
                  <a:pt x="16744" y="2508"/>
                  <a:pt x="16744" y="2508"/>
                </a:cubicBezTo>
                <a:cubicBezTo>
                  <a:pt x="16744" y="2706"/>
                  <a:pt x="17079" y="2706"/>
                  <a:pt x="17079" y="2904"/>
                </a:cubicBezTo>
                <a:cubicBezTo>
                  <a:pt x="16912" y="3301"/>
                  <a:pt x="16744" y="3301"/>
                  <a:pt x="17079" y="3499"/>
                </a:cubicBezTo>
                <a:cubicBezTo>
                  <a:pt x="17414" y="3499"/>
                  <a:pt x="17749" y="3697"/>
                  <a:pt x="17916" y="3697"/>
                </a:cubicBezTo>
                <a:cubicBezTo>
                  <a:pt x="18084" y="3895"/>
                  <a:pt x="18586" y="4093"/>
                  <a:pt x="18586" y="4093"/>
                </a:cubicBezTo>
                <a:cubicBezTo>
                  <a:pt x="18753" y="4093"/>
                  <a:pt x="18921" y="4093"/>
                  <a:pt x="18921" y="4292"/>
                </a:cubicBezTo>
                <a:cubicBezTo>
                  <a:pt x="18921" y="4490"/>
                  <a:pt x="18586" y="4886"/>
                  <a:pt x="18586" y="4886"/>
                </a:cubicBezTo>
                <a:cubicBezTo>
                  <a:pt x="18586" y="4886"/>
                  <a:pt x="18419" y="5084"/>
                  <a:pt x="18419" y="5282"/>
                </a:cubicBezTo>
                <a:cubicBezTo>
                  <a:pt x="18419" y="5282"/>
                  <a:pt x="18251" y="5877"/>
                  <a:pt x="18251" y="5877"/>
                </a:cubicBezTo>
                <a:cubicBezTo>
                  <a:pt x="18084" y="6075"/>
                  <a:pt x="17916" y="6471"/>
                  <a:pt x="17916" y="6471"/>
                </a:cubicBezTo>
                <a:cubicBezTo>
                  <a:pt x="17916" y="6471"/>
                  <a:pt x="17749" y="6868"/>
                  <a:pt x="17581" y="6868"/>
                </a:cubicBezTo>
                <a:cubicBezTo>
                  <a:pt x="17581" y="6868"/>
                  <a:pt x="17414" y="7066"/>
                  <a:pt x="17414" y="7066"/>
                </a:cubicBezTo>
                <a:cubicBezTo>
                  <a:pt x="17414" y="7264"/>
                  <a:pt x="17414" y="7660"/>
                  <a:pt x="17414" y="7660"/>
                </a:cubicBezTo>
                <a:cubicBezTo>
                  <a:pt x="17581" y="8057"/>
                  <a:pt x="17581" y="8057"/>
                  <a:pt x="17581" y="8057"/>
                </a:cubicBezTo>
                <a:cubicBezTo>
                  <a:pt x="17581" y="8453"/>
                  <a:pt x="17581" y="8453"/>
                  <a:pt x="17581" y="8453"/>
                </a:cubicBezTo>
                <a:cubicBezTo>
                  <a:pt x="18251" y="8255"/>
                  <a:pt x="18251" y="8255"/>
                  <a:pt x="18251" y="8255"/>
                </a:cubicBezTo>
                <a:cubicBezTo>
                  <a:pt x="18251" y="8255"/>
                  <a:pt x="18251" y="8255"/>
                  <a:pt x="18419" y="8453"/>
                </a:cubicBezTo>
                <a:cubicBezTo>
                  <a:pt x="18753" y="8453"/>
                  <a:pt x="18921" y="8255"/>
                  <a:pt x="19088" y="8255"/>
                </a:cubicBezTo>
                <a:cubicBezTo>
                  <a:pt x="19088" y="8255"/>
                  <a:pt x="19423" y="8651"/>
                  <a:pt x="19423" y="8651"/>
                </a:cubicBezTo>
                <a:cubicBezTo>
                  <a:pt x="19423" y="8651"/>
                  <a:pt x="19591" y="8849"/>
                  <a:pt x="19591" y="8849"/>
                </a:cubicBezTo>
                <a:cubicBezTo>
                  <a:pt x="19758" y="8849"/>
                  <a:pt x="20093" y="9048"/>
                  <a:pt x="20093" y="9048"/>
                </a:cubicBezTo>
                <a:cubicBezTo>
                  <a:pt x="20093" y="9642"/>
                  <a:pt x="20093" y="9642"/>
                  <a:pt x="20093" y="9642"/>
                </a:cubicBezTo>
                <a:cubicBezTo>
                  <a:pt x="20093" y="9642"/>
                  <a:pt x="20428" y="9642"/>
                  <a:pt x="20428" y="9642"/>
                </a:cubicBezTo>
                <a:cubicBezTo>
                  <a:pt x="20595" y="9642"/>
                  <a:pt x="20763" y="9840"/>
                  <a:pt x="20763" y="9840"/>
                </a:cubicBezTo>
                <a:cubicBezTo>
                  <a:pt x="20763" y="9840"/>
                  <a:pt x="20763" y="10435"/>
                  <a:pt x="20595" y="10435"/>
                </a:cubicBezTo>
                <a:cubicBezTo>
                  <a:pt x="20595" y="10633"/>
                  <a:pt x="20428" y="10831"/>
                  <a:pt x="20428" y="10831"/>
                </a:cubicBezTo>
                <a:cubicBezTo>
                  <a:pt x="20428" y="10831"/>
                  <a:pt x="20595" y="11227"/>
                  <a:pt x="20763" y="11227"/>
                </a:cubicBezTo>
                <a:cubicBezTo>
                  <a:pt x="20763" y="11227"/>
                  <a:pt x="21098" y="11227"/>
                  <a:pt x="21098" y="11227"/>
                </a:cubicBezTo>
                <a:cubicBezTo>
                  <a:pt x="21265" y="11227"/>
                  <a:pt x="21433" y="11624"/>
                  <a:pt x="21433" y="11624"/>
                </a:cubicBezTo>
                <a:cubicBezTo>
                  <a:pt x="21433" y="11624"/>
                  <a:pt x="21600" y="11822"/>
                  <a:pt x="21600" y="12020"/>
                </a:cubicBezTo>
                <a:cubicBezTo>
                  <a:pt x="21600" y="12218"/>
                  <a:pt x="21433" y="12615"/>
                  <a:pt x="21433" y="12615"/>
                </a:cubicBezTo>
                <a:cubicBezTo>
                  <a:pt x="21433" y="12615"/>
                  <a:pt x="21433" y="12813"/>
                  <a:pt x="21433" y="13011"/>
                </a:cubicBezTo>
                <a:cubicBezTo>
                  <a:pt x="21433" y="13011"/>
                  <a:pt x="21265" y="13209"/>
                  <a:pt x="21265" y="13209"/>
                </a:cubicBezTo>
                <a:cubicBezTo>
                  <a:pt x="20930" y="13209"/>
                  <a:pt x="20930" y="13209"/>
                  <a:pt x="20930" y="13209"/>
                </a:cubicBezTo>
                <a:cubicBezTo>
                  <a:pt x="20930" y="13209"/>
                  <a:pt x="20930" y="13804"/>
                  <a:pt x="20763" y="13804"/>
                </a:cubicBezTo>
                <a:cubicBezTo>
                  <a:pt x="20763" y="13804"/>
                  <a:pt x="20595" y="13804"/>
                  <a:pt x="20595" y="13804"/>
                </a:cubicBezTo>
                <a:cubicBezTo>
                  <a:pt x="20428" y="13804"/>
                  <a:pt x="20260" y="14002"/>
                  <a:pt x="20260" y="14002"/>
                </a:cubicBezTo>
                <a:cubicBezTo>
                  <a:pt x="20260" y="14200"/>
                  <a:pt x="20260" y="14200"/>
                  <a:pt x="20260" y="14200"/>
                </a:cubicBezTo>
                <a:cubicBezTo>
                  <a:pt x="20093" y="14596"/>
                  <a:pt x="20093" y="14596"/>
                  <a:pt x="20093" y="14596"/>
                </a:cubicBezTo>
                <a:cubicBezTo>
                  <a:pt x="20093" y="14596"/>
                  <a:pt x="20093" y="14596"/>
                  <a:pt x="19926" y="14596"/>
                </a:cubicBezTo>
                <a:cubicBezTo>
                  <a:pt x="19926" y="14596"/>
                  <a:pt x="19926" y="14596"/>
                  <a:pt x="19758" y="14596"/>
                </a:cubicBezTo>
                <a:cubicBezTo>
                  <a:pt x="19758" y="14794"/>
                  <a:pt x="19591" y="14794"/>
                  <a:pt x="19591" y="14794"/>
                </a:cubicBezTo>
                <a:cubicBezTo>
                  <a:pt x="19591" y="14794"/>
                  <a:pt x="19423" y="14596"/>
                  <a:pt x="19256" y="14596"/>
                </a:cubicBezTo>
                <a:cubicBezTo>
                  <a:pt x="19256" y="14596"/>
                  <a:pt x="19088" y="14596"/>
                  <a:pt x="19088" y="14794"/>
                </a:cubicBezTo>
                <a:cubicBezTo>
                  <a:pt x="18921" y="14993"/>
                  <a:pt x="18921" y="15191"/>
                  <a:pt x="18753" y="15191"/>
                </a:cubicBezTo>
                <a:cubicBezTo>
                  <a:pt x="18753" y="15191"/>
                  <a:pt x="18586" y="15389"/>
                  <a:pt x="18586" y="15389"/>
                </a:cubicBezTo>
                <a:cubicBezTo>
                  <a:pt x="18586" y="15389"/>
                  <a:pt x="18586" y="15785"/>
                  <a:pt x="18419" y="15785"/>
                </a:cubicBezTo>
                <a:cubicBezTo>
                  <a:pt x="18419" y="15983"/>
                  <a:pt x="18251" y="16182"/>
                  <a:pt x="18251" y="16182"/>
                </a:cubicBezTo>
                <a:cubicBezTo>
                  <a:pt x="18251" y="16182"/>
                  <a:pt x="18251" y="16380"/>
                  <a:pt x="18251" y="16380"/>
                </a:cubicBezTo>
                <a:cubicBezTo>
                  <a:pt x="18251" y="16578"/>
                  <a:pt x="18251" y="16776"/>
                  <a:pt x="18084" y="16974"/>
                </a:cubicBezTo>
                <a:cubicBezTo>
                  <a:pt x="17916" y="16974"/>
                  <a:pt x="17581" y="17371"/>
                  <a:pt x="17581" y="17371"/>
                </a:cubicBezTo>
                <a:cubicBezTo>
                  <a:pt x="17581" y="17371"/>
                  <a:pt x="17581" y="17371"/>
                  <a:pt x="17581" y="17569"/>
                </a:cubicBezTo>
                <a:cubicBezTo>
                  <a:pt x="17749" y="17569"/>
                  <a:pt x="17749" y="17767"/>
                  <a:pt x="17749" y="17767"/>
                </a:cubicBezTo>
                <a:cubicBezTo>
                  <a:pt x="17749" y="18163"/>
                  <a:pt x="17749" y="18163"/>
                  <a:pt x="17749" y="18163"/>
                </a:cubicBezTo>
                <a:cubicBezTo>
                  <a:pt x="17749" y="18163"/>
                  <a:pt x="17581" y="18361"/>
                  <a:pt x="17581" y="18560"/>
                </a:cubicBezTo>
                <a:cubicBezTo>
                  <a:pt x="17749" y="18560"/>
                  <a:pt x="17749" y="18560"/>
                  <a:pt x="17749" y="18560"/>
                </a:cubicBezTo>
                <a:cubicBezTo>
                  <a:pt x="17916" y="18956"/>
                  <a:pt x="17916" y="18956"/>
                  <a:pt x="17916" y="18956"/>
                </a:cubicBezTo>
                <a:cubicBezTo>
                  <a:pt x="18084" y="19352"/>
                  <a:pt x="18084" y="19352"/>
                  <a:pt x="18084" y="19352"/>
                </a:cubicBezTo>
                <a:cubicBezTo>
                  <a:pt x="18251" y="19352"/>
                  <a:pt x="18251" y="19352"/>
                  <a:pt x="18251" y="19352"/>
                </a:cubicBezTo>
                <a:cubicBezTo>
                  <a:pt x="18251" y="19352"/>
                  <a:pt x="18419" y="19749"/>
                  <a:pt x="18419" y="19947"/>
                </a:cubicBezTo>
                <a:cubicBezTo>
                  <a:pt x="18419" y="19947"/>
                  <a:pt x="18419" y="20343"/>
                  <a:pt x="18419" y="20343"/>
                </a:cubicBezTo>
                <a:cubicBezTo>
                  <a:pt x="18084" y="20739"/>
                  <a:pt x="18084" y="20739"/>
                  <a:pt x="18084" y="20739"/>
                </a:cubicBezTo>
                <a:cubicBezTo>
                  <a:pt x="17916" y="21136"/>
                  <a:pt x="17916" y="21136"/>
                  <a:pt x="17916" y="21136"/>
                </a:cubicBezTo>
                <a:cubicBezTo>
                  <a:pt x="17916" y="21136"/>
                  <a:pt x="17749" y="21136"/>
                  <a:pt x="17749" y="21136"/>
                </a:cubicBezTo>
                <a:cubicBezTo>
                  <a:pt x="17581" y="21136"/>
                  <a:pt x="17414" y="21136"/>
                  <a:pt x="17414" y="21136"/>
                </a:cubicBezTo>
                <a:cubicBezTo>
                  <a:pt x="17247" y="21334"/>
                  <a:pt x="17247" y="21334"/>
                  <a:pt x="17247" y="21334"/>
                </a:cubicBezTo>
                <a:cubicBezTo>
                  <a:pt x="16912" y="21334"/>
                  <a:pt x="16912" y="21334"/>
                  <a:pt x="16912" y="21334"/>
                </a:cubicBezTo>
                <a:cubicBezTo>
                  <a:pt x="16577" y="21532"/>
                  <a:pt x="16577" y="21532"/>
                  <a:pt x="16577" y="21532"/>
                </a:cubicBezTo>
                <a:cubicBezTo>
                  <a:pt x="16074" y="21532"/>
                  <a:pt x="16074" y="21532"/>
                  <a:pt x="16074" y="21532"/>
                </a:cubicBezTo>
                <a:cubicBezTo>
                  <a:pt x="15907" y="21136"/>
                  <a:pt x="15907" y="21136"/>
                  <a:pt x="15907" y="21136"/>
                </a:cubicBezTo>
                <a:cubicBezTo>
                  <a:pt x="15740" y="20739"/>
                  <a:pt x="15740" y="20739"/>
                  <a:pt x="15740" y="20739"/>
                </a:cubicBezTo>
                <a:cubicBezTo>
                  <a:pt x="15572" y="20541"/>
                  <a:pt x="15572" y="20541"/>
                  <a:pt x="15572" y="20541"/>
                </a:cubicBezTo>
                <a:cubicBezTo>
                  <a:pt x="15405" y="20541"/>
                  <a:pt x="15405" y="20541"/>
                  <a:pt x="15405" y="20541"/>
                </a:cubicBezTo>
                <a:cubicBezTo>
                  <a:pt x="14902" y="20343"/>
                  <a:pt x="14902" y="20343"/>
                  <a:pt x="14902" y="20343"/>
                </a:cubicBezTo>
                <a:cubicBezTo>
                  <a:pt x="15070" y="19947"/>
                  <a:pt x="15070" y="19947"/>
                  <a:pt x="15070" y="19947"/>
                </a:cubicBezTo>
                <a:cubicBezTo>
                  <a:pt x="15070" y="19947"/>
                  <a:pt x="14902" y="19550"/>
                  <a:pt x="14902" y="19550"/>
                </a:cubicBezTo>
                <a:cubicBezTo>
                  <a:pt x="14735" y="19550"/>
                  <a:pt x="14567" y="19550"/>
                  <a:pt x="14567" y="19550"/>
                </a:cubicBezTo>
                <a:cubicBezTo>
                  <a:pt x="14233" y="19154"/>
                  <a:pt x="14233" y="19154"/>
                  <a:pt x="14233" y="19154"/>
                </a:cubicBezTo>
                <a:cubicBezTo>
                  <a:pt x="14233" y="19154"/>
                  <a:pt x="14233" y="18956"/>
                  <a:pt x="14065" y="18758"/>
                </a:cubicBezTo>
                <a:cubicBezTo>
                  <a:pt x="13898" y="18758"/>
                  <a:pt x="13898" y="18560"/>
                  <a:pt x="13730" y="18560"/>
                </a:cubicBezTo>
                <a:cubicBezTo>
                  <a:pt x="13563" y="18560"/>
                  <a:pt x="13228" y="18560"/>
                  <a:pt x="13228" y="18560"/>
                </a:cubicBezTo>
                <a:cubicBezTo>
                  <a:pt x="13228" y="18560"/>
                  <a:pt x="13060" y="18163"/>
                  <a:pt x="12893" y="18163"/>
                </a:cubicBezTo>
                <a:cubicBezTo>
                  <a:pt x="12893" y="18163"/>
                  <a:pt x="12223" y="18163"/>
                  <a:pt x="12223" y="18163"/>
                </a:cubicBezTo>
                <a:cubicBezTo>
                  <a:pt x="12223" y="18163"/>
                  <a:pt x="12391" y="17569"/>
                  <a:pt x="12391" y="17569"/>
                </a:cubicBezTo>
                <a:cubicBezTo>
                  <a:pt x="12391" y="17371"/>
                  <a:pt x="12391" y="16776"/>
                  <a:pt x="12391" y="16776"/>
                </a:cubicBezTo>
                <a:cubicBezTo>
                  <a:pt x="12391" y="16578"/>
                  <a:pt x="12391" y="16578"/>
                  <a:pt x="12391" y="16578"/>
                </a:cubicBezTo>
                <a:cubicBezTo>
                  <a:pt x="12391" y="16578"/>
                  <a:pt x="12223" y="16380"/>
                  <a:pt x="12391" y="15983"/>
                </a:cubicBezTo>
                <a:cubicBezTo>
                  <a:pt x="12558" y="15587"/>
                  <a:pt x="12391" y="15785"/>
                  <a:pt x="12558" y="15389"/>
                </a:cubicBezTo>
                <a:cubicBezTo>
                  <a:pt x="12726" y="14794"/>
                  <a:pt x="12726" y="14596"/>
                  <a:pt x="12726" y="14596"/>
                </a:cubicBezTo>
                <a:cubicBezTo>
                  <a:pt x="12391" y="14398"/>
                  <a:pt x="12391" y="14398"/>
                  <a:pt x="12391" y="14398"/>
                </a:cubicBezTo>
                <a:cubicBezTo>
                  <a:pt x="12391" y="14398"/>
                  <a:pt x="12223" y="14200"/>
                  <a:pt x="12056" y="14398"/>
                </a:cubicBezTo>
                <a:cubicBezTo>
                  <a:pt x="12056" y="14794"/>
                  <a:pt x="11888" y="14794"/>
                  <a:pt x="11888" y="14794"/>
                </a:cubicBezTo>
                <a:cubicBezTo>
                  <a:pt x="11553" y="15389"/>
                  <a:pt x="11553" y="15389"/>
                  <a:pt x="11553" y="15389"/>
                </a:cubicBezTo>
                <a:cubicBezTo>
                  <a:pt x="11553" y="15983"/>
                  <a:pt x="11553" y="15983"/>
                  <a:pt x="11553" y="15983"/>
                </a:cubicBezTo>
                <a:cubicBezTo>
                  <a:pt x="11553" y="15983"/>
                  <a:pt x="11721" y="16182"/>
                  <a:pt x="11219" y="16182"/>
                </a:cubicBezTo>
                <a:cubicBezTo>
                  <a:pt x="10884" y="16182"/>
                  <a:pt x="10549" y="16182"/>
                  <a:pt x="10549" y="16182"/>
                </a:cubicBezTo>
                <a:cubicBezTo>
                  <a:pt x="10549" y="16182"/>
                  <a:pt x="10884" y="16578"/>
                  <a:pt x="10549" y="16578"/>
                </a:cubicBezTo>
                <a:cubicBezTo>
                  <a:pt x="10047" y="16578"/>
                  <a:pt x="9544" y="16578"/>
                  <a:pt x="9544" y="16578"/>
                </a:cubicBezTo>
                <a:cubicBezTo>
                  <a:pt x="9209" y="16182"/>
                  <a:pt x="9209" y="16182"/>
                  <a:pt x="9209" y="16182"/>
                </a:cubicBezTo>
                <a:cubicBezTo>
                  <a:pt x="8540" y="16380"/>
                  <a:pt x="8540" y="16380"/>
                  <a:pt x="8540" y="16380"/>
                </a:cubicBezTo>
                <a:cubicBezTo>
                  <a:pt x="8540" y="16380"/>
                  <a:pt x="8540" y="16182"/>
                  <a:pt x="8540" y="15785"/>
                </a:cubicBezTo>
                <a:cubicBezTo>
                  <a:pt x="8540" y="15587"/>
                  <a:pt x="8372" y="15191"/>
                  <a:pt x="8540" y="15191"/>
                </a:cubicBezTo>
                <a:cubicBezTo>
                  <a:pt x="8707" y="15191"/>
                  <a:pt x="8874" y="14993"/>
                  <a:pt x="8874" y="14993"/>
                </a:cubicBezTo>
                <a:cubicBezTo>
                  <a:pt x="8707" y="14398"/>
                  <a:pt x="8707" y="14398"/>
                  <a:pt x="8707" y="14398"/>
                </a:cubicBezTo>
                <a:cubicBezTo>
                  <a:pt x="8707" y="14398"/>
                  <a:pt x="8707" y="14398"/>
                  <a:pt x="8707" y="14398"/>
                </a:cubicBezTo>
                <a:cubicBezTo>
                  <a:pt x="8707" y="14398"/>
                  <a:pt x="8540" y="14398"/>
                  <a:pt x="8540" y="14200"/>
                </a:cubicBezTo>
                <a:cubicBezTo>
                  <a:pt x="8540" y="14002"/>
                  <a:pt x="8707" y="13605"/>
                  <a:pt x="8707" y="13605"/>
                </a:cubicBezTo>
                <a:cubicBezTo>
                  <a:pt x="8874" y="13407"/>
                  <a:pt x="8874" y="13011"/>
                  <a:pt x="8874" y="13011"/>
                </a:cubicBezTo>
                <a:cubicBezTo>
                  <a:pt x="8707" y="13011"/>
                  <a:pt x="8707" y="13011"/>
                  <a:pt x="8707" y="13011"/>
                </a:cubicBezTo>
                <a:cubicBezTo>
                  <a:pt x="8707" y="13011"/>
                  <a:pt x="8372" y="13209"/>
                  <a:pt x="8372" y="12813"/>
                </a:cubicBezTo>
                <a:cubicBezTo>
                  <a:pt x="8372" y="12615"/>
                  <a:pt x="8205" y="12218"/>
                  <a:pt x="8205" y="12218"/>
                </a:cubicBezTo>
                <a:cubicBezTo>
                  <a:pt x="8205" y="12218"/>
                  <a:pt x="7870" y="12020"/>
                  <a:pt x="7870" y="12020"/>
                </a:cubicBezTo>
                <a:cubicBezTo>
                  <a:pt x="7702" y="12020"/>
                  <a:pt x="7702" y="12020"/>
                  <a:pt x="7535" y="12218"/>
                </a:cubicBezTo>
                <a:cubicBezTo>
                  <a:pt x="7535" y="12218"/>
                  <a:pt x="7033" y="12020"/>
                  <a:pt x="7033" y="12020"/>
                </a:cubicBezTo>
                <a:cubicBezTo>
                  <a:pt x="7033" y="12020"/>
                  <a:pt x="6530" y="12020"/>
                  <a:pt x="6530" y="12020"/>
                </a:cubicBezTo>
                <a:cubicBezTo>
                  <a:pt x="6363" y="12020"/>
                  <a:pt x="6195" y="12416"/>
                  <a:pt x="6195" y="12416"/>
                </a:cubicBezTo>
                <a:cubicBezTo>
                  <a:pt x="5860" y="11822"/>
                  <a:pt x="5860" y="11822"/>
                  <a:pt x="5860" y="11822"/>
                </a:cubicBezTo>
                <a:cubicBezTo>
                  <a:pt x="6028" y="11227"/>
                  <a:pt x="6028" y="11227"/>
                  <a:pt x="6028" y="11227"/>
                </a:cubicBezTo>
                <a:cubicBezTo>
                  <a:pt x="6028" y="11227"/>
                  <a:pt x="5693" y="10831"/>
                  <a:pt x="5693" y="10633"/>
                </a:cubicBezTo>
                <a:cubicBezTo>
                  <a:pt x="5693" y="10633"/>
                  <a:pt x="5526" y="10237"/>
                  <a:pt x="5526" y="10237"/>
                </a:cubicBezTo>
                <a:cubicBezTo>
                  <a:pt x="5191" y="10237"/>
                  <a:pt x="5191" y="10237"/>
                  <a:pt x="5191" y="10237"/>
                </a:cubicBezTo>
                <a:cubicBezTo>
                  <a:pt x="5023" y="10038"/>
                  <a:pt x="5023" y="10038"/>
                  <a:pt x="5023" y="10038"/>
                </a:cubicBezTo>
                <a:cubicBezTo>
                  <a:pt x="5023" y="10038"/>
                  <a:pt x="4688" y="10038"/>
                  <a:pt x="4521" y="10038"/>
                </a:cubicBezTo>
                <a:cubicBezTo>
                  <a:pt x="4353" y="10038"/>
                  <a:pt x="4353" y="10038"/>
                  <a:pt x="4186" y="10038"/>
                </a:cubicBezTo>
                <a:cubicBezTo>
                  <a:pt x="4186" y="10038"/>
                  <a:pt x="3851" y="9642"/>
                  <a:pt x="3851" y="9642"/>
                </a:cubicBezTo>
                <a:cubicBezTo>
                  <a:pt x="3851" y="9444"/>
                  <a:pt x="3851" y="9246"/>
                  <a:pt x="3851" y="9048"/>
                </a:cubicBezTo>
                <a:cubicBezTo>
                  <a:pt x="3684" y="8849"/>
                  <a:pt x="3516" y="8453"/>
                  <a:pt x="3516" y="8255"/>
                </a:cubicBezTo>
                <a:cubicBezTo>
                  <a:pt x="3516" y="8255"/>
                  <a:pt x="3684" y="7859"/>
                  <a:pt x="3684" y="7859"/>
                </a:cubicBezTo>
                <a:cubicBezTo>
                  <a:pt x="3516" y="7660"/>
                  <a:pt x="3181" y="7264"/>
                  <a:pt x="3181" y="7264"/>
                </a:cubicBezTo>
                <a:cubicBezTo>
                  <a:pt x="3014" y="6868"/>
                  <a:pt x="3014" y="6868"/>
                  <a:pt x="3014" y="6868"/>
                </a:cubicBezTo>
                <a:cubicBezTo>
                  <a:pt x="3014" y="6868"/>
                  <a:pt x="2512" y="7264"/>
                  <a:pt x="2344" y="7264"/>
                </a:cubicBezTo>
                <a:cubicBezTo>
                  <a:pt x="2177" y="7264"/>
                  <a:pt x="1842" y="7066"/>
                  <a:pt x="1842" y="7264"/>
                </a:cubicBezTo>
                <a:cubicBezTo>
                  <a:pt x="1842" y="7264"/>
                  <a:pt x="2009" y="7660"/>
                  <a:pt x="1842" y="7660"/>
                </a:cubicBezTo>
                <a:cubicBezTo>
                  <a:pt x="1674" y="7660"/>
                  <a:pt x="1340" y="7660"/>
                  <a:pt x="1172" y="7462"/>
                </a:cubicBezTo>
                <a:cubicBezTo>
                  <a:pt x="1005" y="7264"/>
                  <a:pt x="1005" y="7066"/>
                  <a:pt x="1005" y="6868"/>
                </a:cubicBezTo>
                <a:cubicBezTo>
                  <a:pt x="837" y="6868"/>
                  <a:pt x="837" y="6471"/>
                  <a:pt x="670" y="6471"/>
                </a:cubicBezTo>
                <a:cubicBezTo>
                  <a:pt x="502" y="6471"/>
                  <a:pt x="335" y="6471"/>
                  <a:pt x="335" y="6273"/>
                </a:cubicBezTo>
                <a:cubicBezTo>
                  <a:pt x="335" y="6273"/>
                  <a:pt x="335" y="5679"/>
                  <a:pt x="335" y="5679"/>
                </a:cubicBezTo>
                <a:cubicBezTo>
                  <a:pt x="335" y="5282"/>
                  <a:pt x="335" y="5282"/>
                  <a:pt x="335" y="5282"/>
                </a:cubicBezTo>
                <a:cubicBezTo>
                  <a:pt x="335" y="5282"/>
                  <a:pt x="335" y="4688"/>
                  <a:pt x="167" y="4688"/>
                </a:cubicBezTo>
                <a:cubicBezTo>
                  <a:pt x="167" y="4490"/>
                  <a:pt x="0" y="4292"/>
                  <a:pt x="0" y="4292"/>
                </a:cubicBezTo>
                <a:cubicBezTo>
                  <a:pt x="0" y="3697"/>
                  <a:pt x="0" y="3697"/>
                  <a:pt x="0" y="3697"/>
                </a:cubicBezTo>
                <a:lnTo>
                  <a:pt x="167" y="3499"/>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57" name="Shape">
            <a:extLst>
              <a:ext uri="{FF2B5EF4-FFF2-40B4-BE49-F238E27FC236}">
                <a16:creationId xmlns:a16="http://schemas.microsoft.com/office/drawing/2014/main" id="{DD63BA17-EB41-93D5-E8AA-3C64178637AC}"/>
              </a:ext>
            </a:extLst>
          </p:cNvPr>
          <p:cNvSpPr/>
          <p:nvPr/>
        </p:nvSpPr>
        <p:spPr>
          <a:xfrm rot="60000">
            <a:off x="9534956" y="3950887"/>
            <a:ext cx="827099" cy="444327"/>
          </a:xfrm>
          <a:custGeom>
            <a:avLst/>
            <a:gdLst/>
            <a:ahLst/>
            <a:cxnLst>
              <a:cxn ang="0">
                <a:pos x="wd2" y="hd2"/>
              </a:cxn>
              <a:cxn ang="5400000">
                <a:pos x="wd2" y="hd2"/>
              </a:cxn>
              <a:cxn ang="10800000">
                <a:pos x="wd2" y="hd2"/>
              </a:cxn>
              <a:cxn ang="16200000">
                <a:pos x="wd2" y="hd2"/>
              </a:cxn>
            </a:cxnLst>
            <a:rect l="0" t="0" r="r" b="b"/>
            <a:pathLst>
              <a:path w="21600" h="21600" extrusionOk="0">
                <a:moveTo>
                  <a:pt x="3870" y="4385"/>
                </a:moveTo>
                <a:cubicBezTo>
                  <a:pt x="3960" y="4385"/>
                  <a:pt x="4500" y="3573"/>
                  <a:pt x="4500" y="3573"/>
                </a:cubicBezTo>
                <a:cubicBezTo>
                  <a:pt x="5040" y="3248"/>
                  <a:pt x="5040" y="3248"/>
                  <a:pt x="5040" y="3248"/>
                </a:cubicBezTo>
                <a:cubicBezTo>
                  <a:pt x="5220" y="2923"/>
                  <a:pt x="5220" y="2923"/>
                  <a:pt x="5220" y="2923"/>
                </a:cubicBezTo>
                <a:cubicBezTo>
                  <a:pt x="5400" y="2274"/>
                  <a:pt x="5400" y="2274"/>
                  <a:pt x="5400" y="2274"/>
                </a:cubicBezTo>
                <a:cubicBezTo>
                  <a:pt x="5400" y="2274"/>
                  <a:pt x="5310" y="1949"/>
                  <a:pt x="5580" y="1949"/>
                </a:cubicBezTo>
                <a:cubicBezTo>
                  <a:pt x="5850" y="1949"/>
                  <a:pt x="6660" y="1624"/>
                  <a:pt x="6660" y="1624"/>
                </a:cubicBezTo>
                <a:cubicBezTo>
                  <a:pt x="6750" y="1299"/>
                  <a:pt x="6750" y="1299"/>
                  <a:pt x="6750" y="1299"/>
                </a:cubicBezTo>
                <a:cubicBezTo>
                  <a:pt x="6570" y="812"/>
                  <a:pt x="6570" y="812"/>
                  <a:pt x="6570" y="812"/>
                </a:cubicBezTo>
                <a:cubicBezTo>
                  <a:pt x="6570" y="812"/>
                  <a:pt x="6570" y="162"/>
                  <a:pt x="6570" y="162"/>
                </a:cubicBezTo>
                <a:cubicBezTo>
                  <a:pt x="6660" y="0"/>
                  <a:pt x="7020" y="0"/>
                  <a:pt x="7200" y="0"/>
                </a:cubicBezTo>
                <a:cubicBezTo>
                  <a:pt x="7380" y="162"/>
                  <a:pt x="7560" y="325"/>
                  <a:pt x="7650" y="487"/>
                </a:cubicBezTo>
                <a:cubicBezTo>
                  <a:pt x="7650" y="650"/>
                  <a:pt x="7650" y="487"/>
                  <a:pt x="7650" y="812"/>
                </a:cubicBezTo>
                <a:cubicBezTo>
                  <a:pt x="7650" y="1137"/>
                  <a:pt x="7650" y="1462"/>
                  <a:pt x="7650" y="1462"/>
                </a:cubicBezTo>
                <a:cubicBezTo>
                  <a:pt x="7650" y="1462"/>
                  <a:pt x="7740" y="1624"/>
                  <a:pt x="7830" y="1786"/>
                </a:cubicBezTo>
                <a:cubicBezTo>
                  <a:pt x="8010" y="1786"/>
                  <a:pt x="8190" y="2111"/>
                  <a:pt x="8190" y="1949"/>
                </a:cubicBezTo>
                <a:cubicBezTo>
                  <a:pt x="8190" y="1949"/>
                  <a:pt x="8280" y="1786"/>
                  <a:pt x="8370" y="1624"/>
                </a:cubicBezTo>
                <a:cubicBezTo>
                  <a:pt x="8370" y="1624"/>
                  <a:pt x="8370" y="1624"/>
                  <a:pt x="8370" y="1624"/>
                </a:cubicBezTo>
                <a:cubicBezTo>
                  <a:pt x="8370" y="1949"/>
                  <a:pt x="8460" y="1786"/>
                  <a:pt x="8550" y="1786"/>
                </a:cubicBezTo>
                <a:cubicBezTo>
                  <a:pt x="8640" y="1786"/>
                  <a:pt x="9000" y="1462"/>
                  <a:pt x="9000" y="1462"/>
                </a:cubicBezTo>
                <a:cubicBezTo>
                  <a:pt x="9000" y="1462"/>
                  <a:pt x="8910" y="974"/>
                  <a:pt x="8910" y="974"/>
                </a:cubicBezTo>
                <a:cubicBezTo>
                  <a:pt x="8910" y="812"/>
                  <a:pt x="8910" y="650"/>
                  <a:pt x="8910" y="487"/>
                </a:cubicBezTo>
                <a:cubicBezTo>
                  <a:pt x="9000" y="325"/>
                  <a:pt x="9000" y="325"/>
                  <a:pt x="9000" y="325"/>
                </a:cubicBezTo>
                <a:cubicBezTo>
                  <a:pt x="9090" y="325"/>
                  <a:pt x="9270" y="487"/>
                  <a:pt x="9270" y="487"/>
                </a:cubicBezTo>
                <a:cubicBezTo>
                  <a:pt x="9270" y="487"/>
                  <a:pt x="9450" y="650"/>
                  <a:pt x="9540" y="650"/>
                </a:cubicBezTo>
                <a:cubicBezTo>
                  <a:pt x="9720" y="650"/>
                  <a:pt x="9630" y="974"/>
                  <a:pt x="9630" y="974"/>
                </a:cubicBezTo>
                <a:cubicBezTo>
                  <a:pt x="9630" y="974"/>
                  <a:pt x="9720" y="1462"/>
                  <a:pt x="9900" y="1624"/>
                </a:cubicBezTo>
                <a:cubicBezTo>
                  <a:pt x="10080" y="1786"/>
                  <a:pt x="10080" y="1949"/>
                  <a:pt x="10080" y="2111"/>
                </a:cubicBezTo>
                <a:cubicBezTo>
                  <a:pt x="10170" y="2111"/>
                  <a:pt x="10350" y="2111"/>
                  <a:pt x="10350" y="2111"/>
                </a:cubicBezTo>
                <a:cubicBezTo>
                  <a:pt x="10620" y="1949"/>
                  <a:pt x="10620" y="1949"/>
                  <a:pt x="10620" y="1949"/>
                </a:cubicBezTo>
                <a:cubicBezTo>
                  <a:pt x="10620" y="1949"/>
                  <a:pt x="10800" y="2111"/>
                  <a:pt x="10890" y="2436"/>
                </a:cubicBezTo>
                <a:cubicBezTo>
                  <a:pt x="10890" y="2598"/>
                  <a:pt x="11160" y="2598"/>
                  <a:pt x="11250" y="2436"/>
                </a:cubicBezTo>
                <a:cubicBezTo>
                  <a:pt x="11340" y="2436"/>
                  <a:pt x="11340" y="2436"/>
                  <a:pt x="11340" y="2436"/>
                </a:cubicBezTo>
                <a:cubicBezTo>
                  <a:pt x="11430" y="2598"/>
                  <a:pt x="11430" y="2598"/>
                  <a:pt x="11430" y="2598"/>
                </a:cubicBezTo>
                <a:cubicBezTo>
                  <a:pt x="11430" y="2598"/>
                  <a:pt x="11610" y="3248"/>
                  <a:pt x="11880" y="2761"/>
                </a:cubicBezTo>
                <a:cubicBezTo>
                  <a:pt x="12150" y="2274"/>
                  <a:pt x="11970" y="2761"/>
                  <a:pt x="11970" y="2761"/>
                </a:cubicBezTo>
                <a:cubicBezTo>
                  <a:pt x="11970" y="2761"/>
                  <a:pt x="12150" y="3248"/>
                  <a:pt x="12240" y="3248"/>
                </a:cubicBezTo>
                <a:cubicBezTo>
                  <a:pt x="12420" y="3248"/>
                  <a:pt x="12420" y="3248"/>
                  <a:pt x="12420" y="3248"/>
                </a:cubicBezTo>
                <a:cubicBezTo>
                  <a:pt x="12780" y="2923"/>
                  <a:pt x="12780" y="2923"/>
                  <a:pt x="12780" y="2923"/>
                </a:cubicBezTo>
                <a:cubicBezTo>
                  <a:pt x="13050" y="2761"/>
                  <a:pt x="13050" y="2761"/>
                  <a:pt x="13050" y="2761"/>
                </a:cubicBezTo>
                <a:cubicBezTo>
                  <a:pt x="13050" y="2761"/>
                  <a:pt x="13320" y="2761"/>
                  <a:pt x="13230" y="3573"/>
                </a:cubicBezTo>
                <a:cubicBezTo>
                  <a:pt x="13230" y="4223"/>
                  <a:pt x="13140" y="4060"/>
                  <a:pt x="13140" y="4060"/>
                </a:cubicBezTo>
                <a:cubicBezTo>
                  <a:pt x="12960" y="4547"/>
                  <a:pt x="12960" y="4547"/>
                  <a:pt x="12960" y="4547"/>
                </a:cubicBezTo>
                <a:cubicBezTo>
                  <a:pt x="12960" y="5035"/>
                  <a:pt x="12960" y="5035"/>
                  <a:pt x="12960" y="5035"/>
                </a:cubicBezTo>
                <a:cubicBezTo>
                  <a:pt x="12960" y="5035"/>
                  <a:pt x="13050" y="5035"/>
                  <a:pt x="13140" y="5035"/>
                </a:cubicBezTo>
                <a:cubicBezTo>
                  <a:pt x="13230" y="5035"/>
                  <a:pt x="13320" y="5684"/>
                  <a:pt x="13320" y="5684"/>
                </a:cubicBezTo>
                <a:cubicBezTo>
                  <a:pt x="13590" y="5847"/>
                  <a:pt x="13590" y="5847"/>
                  <a:pt x="13590" y="5847"/>
                </a:cubicBezTo>
                <a:cubicBezTo>
                  <a:pt x="13590" y="5847"/>
                  <a:pt x="13680" y="6009"/>
                  <a:pt x="13860" y="6171"/>
                </a:cubicBezTo>
                <a:cubicBezTo>
                  <a:pt x="13950" y="6334"/>
                  <a:pt x="14040" y="6659"/>
                  <a:pt x="14040" y="6659"/>
                </a:cubicBezTo>
                <a:cubicBezTo>
                  <a:pt x="14040" y="6659"/>
                  <a:pt x="14130" y="7308"/>
                  <a:pt x="14220" y="7471"/>
                </a:cubicBezTo>
                <a:cubicBezTo>
                  <a:pt x="14220" y="7795"/>
                  <a:pt x="14760" y="7146"/>
                  <a:pt x="14760" y="7146"/>
                </a:cubicBezTo>
                <a:cubicBezTo>
                  <a:pt x="14850" y="6334"/>
                  <a:pt x="14850" y="6334"/>
                  <a:pt x="14850" y="6334"/>
                </a:cubicBezTo>
                <a:cubicBezTo>
                  <a:pt x="15390" y="6009"/>
                  <a:pt x="15390" y="6009"/>
                  <a:pt x="15390" y="6009"/>
                </a:cubicBezTo>
                <a:cubicBezTo>
                  <a:pt x="15210" y="5035"/>
                  <a:pt x="15210" y="5035"/>
                  <a:pt x="15210" y="5035"/>
                </a:cubicBezTo>
                <a:cubicBezTo>
                  <a:pt x="15030" y="4385"/>
                  <a:pt x="15030" y="4385"/>
                  <a:pt x="15030" y="4385"/>
                </a:cubicBezTo>
                <a:cubicBezTo>
                  <a:pt x="15030" y="4385"/>
                  <a:pt x="15390" y="4547"/>
                  <a:pt x="15480" y="4385"/>
                </a:cubicBezTo>
                <a:cubicBezTo>
                  <a:pt x="15570" y="4385"/>
                  <a:pt x="15840" y="4547"/>
                  <a:pt x="15840" y="4547"/>
                </a:cubicBezTo>
                <a:cubicBezTo>
                  <a:pt x="16830" y="5359"/>
                  <a:pt x="16830" y="5359"/>
                  <a:pt x="16830" y="5359"/>
                </a:cubicBezTo>
                <a:cubicBezTo>
                  <a:pt x="16830" y="5359"/>
                  <a:pt x="17100" y="5197"/>
                  <a:pt x="17280" y="5197"/>
                </a:cubicBezTo>
                <a:cubicBezTo>
                  <a:pt x="17460" y="5035"/>
                  <a:pt x="17460" y="4710"/>
                  <a:pt x="17460" y="4710"/>
                </a:cubicBezTo>
                <a:cubicBezTo>
                  <a:pt x="17460" y="4710"/>
                  <a:pt x="17550" y="4872"/>
                  <a:pt x="17730" y="5197"/>
                </a:cubicBezTo>
                <a:cubicBezTo>
                  <a:pt x="17820" y="5684"/>
                  <a:pt x="17640" y="5522"/>
                  <a:pt x="17640" y="5684"/>
                </a:cubicBezTo>
                <a:cubicBezTo>
                  <a:pt x="17550" y="5847"/>
                  <a:pt x="17370" y="6334"/>
                  <a:pt x="17370" y="6334"/>
                </a:cubicBezTo>
                <a:cubicBezTo>
                  <a:pt x="17370" y="6334"/>
                  <a:pt x="17460" y="6659"/>
                  <a:pt x="17640" y="6659"/>
                </a:cubicBezTo>
                <a:cubicBezTo>
                  <a:pt x="17730" y="6659"/>
                  <a:pt x="17640" y="6821"/>
                  <a:pt x="17820" y="7146"/>
                </a:cubicBezTo>
                <a:cubicBezTo>
                  <a:pt x="17910" y="7308"/>
                  <a:pt x="18270" y="7471"/>
                  <a:pt x="18270" y="7471"/>
                </a:cubicBezTo>
                <a:cubicBezTo>
                  <a:pt x="18540" y="7471"/>
                  <a:pt x="18540" y="7471"/>
                  <a:pt x="18540" y="7471"/>
                </a:cubicBezTo>
                <a:cubicBezTo>
                  <a:pt x="18810" y="6983"/>
                  <a:pt x="18810" y="6983"/>
                  <a:pt x="18810" y="6983"/>
                </a:cubicBezTo>
                <a:cubicBezTo>
                  <a:pt x="18810" y="6983"/>
                  <a:pt x="19080" y="7146"/>
                  <a:pt x="19170" y="7308"/>
                </a:cubicBezTo>
                <a:cubicBezTo>
                  <a:pt x="19260" y="7471"/>
                  <a:pt x="19710" y="7795"/>
                  <a:pt x="19710" y="7795"/>
                </a:cubicBezTo>
                <a:cubicBezTo>
                  <a:pt x="20430" y="7471"/>
                  <a:pt x="20430" y="7471"/>
                  <a:pt x="20430" y="7471"/>
                </a:cubicBezTo>
                <a:cubicBezTo>
                  <a:pt x="20520" y="8770"/>
                  <a:pt x="20520" y="8770"/>
                  <a:pt x="20520" y="8770"/>
                </a:cubicBezTo>
                <a:cubicBezTo>
                  <a:pt x="20520" y="8770"/>
                  <a:pt x="20700" y="8770"/>
                  <a:pt x="20880" y="9257"/>
                </a:cubicBezTo>
                <a:cubicBezTo>
                  <a:pt x="21060" y="9582"/>
                  <a:pt x="20970" y="9257"/>
                  <a:pt x="20970" y="9257"/>
                </a:cubicBezTo>
                <a:cubicBezTo>
                  <a:pt x="20970" y="9257"/>
                  <a:pt x="21330" y="9582"/>
                  <a:pt x="21330" y="9744"/>
                </a:cubicBezTo>
                <a:cubicBezTo>
                  <a:pt x="21330" y="10069"/>
                  <a:pt x="21420" y="10394"/>
                  <a:pt x="21420" y="10394"/>
                </a:cubicBezTo>
                <a:cubicBezTo>
                  <a:pt x="21600" y="11044"/>
                  <a:pt x="21600" y="11044"/>
                  <a:pt x="21600" y="11044"/>
                </a:cubicBezTo>
                <a:cubicBezTo>
                  <a:pt x="21510" y="11044"/>
                  <a:pt x="21330" y="11044"/>
                  <a:pt x="21240" y="11044"/>
                </a:cubicBezTo>
                <a:cubicBezTo>
                  <a:pt x="21240" y="11044"/>
                  <a:pt x="21150" y="11206"/>
                  <a:pt x="21060" y="11206"/>
                </a:cubicBezTo>
                <a:cubicBezTo>
                  <a:pt x="20970" y="11206"/>
                  <a:pt x="20880" y="11206"/>
                  <a:pt x="20880" y="11206"/>
                </a:cubicBezTo>
                <a:cubicBezTo>
                  <a:pt x="20610" y="11368"/>
                  <a:pt x="20610" y="11368"/>
                  <a:pt x="20610" y="11368"/>
                </a:cubicBezTo>
                <a:cubicBezTo>
                  <a:pt x="20430" y="11693"/>
                  <a:pt x="20430" y="11693"/>
                  <a:pt x="20430" y="11693"/>
                </a:cubicBezTo>
                <a:cubicBezTo>
                  <a:pt x="20250" y="12018"/>
                  <a:pt x="20250" y="12018"/>
                  <a:pt x="20250" y="12018"/>
                </a:cubicBezTo>
                <a:cubicBezTo>
                  <a:pt x="20070" y="12668"/>
                  <a:pt x="20070" y="12668"/>
                  <a:pt x="20070" y="12668"/>
                </a:cubicBezTo>
                <a:cubicBezTo>
                  <a:pt x="20070" y="12992"/>
                  <a:pt x="20070" y="12992"/>
                  <a:pt x="20070" y="12992"/>
                </a:cubicBezTo>
                <a:cubicBezTo>
                  <a:pt x="19800" y="13480"/>
                  <a:pt x="19800" y="13480"/>
                  <a:pt x="19800" y="13480"/>
                </a:cubicBezTo>
                <a:cubicBezTo>
                  <a:pt x="19800" y="13480"/>
                  <a:pt x="19530" y="13805"/>
                  <a:pt x="19440" y="13805"/>
                </a:cubicBezTo>
                <a:cubicBezTo>
                  <a:pt x="19350" y="13805"/>
                  <a:pt x="19350" y="14454"/>
                  <a:pt x="19350" y="14454"/>
                </a:cubicBezTo>
                <a:cubicBezTo>
                  <a:pt x="19440" y="14941"/>
                  <a:pt x="19440" y="14941"/>
                  <a:pt x="19440" y="14941"/>
                </a:cubicBezTo>
                <a:cubicBezTo>
                  <a:pt x="19350" y="15753"/>
                  <a:pt x="19350" y="15753"/>
                  <a:pt x="19350" y="15753"/>
                </a:cubicBezTo>
                <a:cubicBezTo>
                  <a:pt x="18900" y="16078"/>
                  <a:pt x="18900" y="16078"/>
                  <a:pt x="18900" y="16078"/>
                </a:cubicBezTo>
                <a:cubicBezTo>
                  <a:pt x="18810" y="16565"/>
                  <a:pt x="18810" y="16565"/>
                  <a:pt x="18810" y="16565"/>
                </a:cubicBezTo>
                <a:cubicBezTo>
                  <a:pt x="18720" y="16890"/>
                  <a:pt x="18720" y="16890"/>
                  <a:pt x="18720" y="16890"/>
                </a:cubicBezTo>
                <a:cubicBezTo>
                  <a:pt x="18720" y="16890"/>
                  <a:pt x="18540" y="17053"/>
                  <a:pt x="18540" y="17053"/>
                </a:cubicBezTo>
                <a:cubicBezTo>
                  <a:pt x="18450" y="16890"/>
                  <a:pt x="18450" y="17377"/>
                  <a:pt x="18450" y="17377"/>
                </a:cubicBezTo>
                <a:cubicBezTo>
                  <a:pt x="18270" y="17702"/>
                  <a:pt x="18270" y="17702"/>
                  <a:pt x="18270" y="17702"/>
                </a:cubicBezTo>
                <a:cubicBezTo>
                  <a:pt x="18180" y="17702"/>
                  <a:pt x="18180" y="17702"/>
                  <a:pt x="18180" y="17702"/>
                </a:cubicBezTo>
                <a:cubicBezTo>
                  <a:pt x="18000" y="17865"/>
                  <a:pt x="18000" y="17865"/>
                  <a:pt x="18000" y="17865"/>
                </a:cubicBezTo>
                <a:cubicBezTo>
                  <a:pt x="18000" y="17865"/>
                  <a:pt x="17910" y="18027"/>
                  <a:pt x="17820" y="18027"/>
                </a:cubicBezTo>
                <a:cubicBezTo>
                  <a:pt x="17820" y="18189"/>
                  <a:pt x="17730" y="18027"/>
                  <a:pt x="17730" y="18027"/>
                </a:cubicBezTo>
                <a:cubicBezTo>
                  <a:pt x="17730" y="18027"/>
                  <a:pt x="17550" y="17865"/>
                  <a:pt x="17460" y="17865"/>
                </a:cubicBezTo>
                <a:cubicBezTo>
                  <a:pt x="17460" y="17865"/>
                  <a:pt x="17460" y="18027"/>
                  <a:pt x="17370" y="18027"/>
                </a:cubicBezTo>
                <a:cubicBezTo>
                  <a:pt x="17370" y="18027"/>
                  <a:pt x="17370" y="18027"/>
                  <a:pt x="17280" y="18189"/>
                </a:cubicBezTo>
                <a:cubicBezTo>
                  <a:pt x="17280" y="18189"/>
                  <a:pt x="17190" y="18027"/>
                  <a:pt x="17100" y="18027"/>
                </a:cubicBezTo>
                <a:cubicBezTo>
                  <a:pt x="17010" y="18027"/>
                  <a:pt x="17010" y="17865"/>
                  <a:pt x="17010" y="17865"/>
                </a:cubicBezTo>
                <a:cubicBezTo>
                  <a:pt x="16920" y="17865"/>
                  <a:pt x="16830" y="17865"/>
                  <a:pt x="16830" y="17865"/>
                </a:cubicBezTo>
                <a:cubicBezTo>
                  <a:pt x="16740" y="17865"/>
                  <a:pt x="16650" y="17865"/>
                  <a:pt x="16650" y="17865"/>
                </a:cubicBezTo>
                <a:cubicBezTo>
                  <a:pt x="16650" y="17865"/>
                  <a:pt x="16560" y="18027"/>
                  <a:pt x="16560" y="18027"/>
                </a:cubicBezTo>
                <a:cubicBezTo>
                  <a:pt x="16380" y="18189"/>
                  <a:pt x="16380" y="18189"/>
                  <a:pt x="16380" y="18189"/>
                </a:cubicBezTo>
                <a:cubicBezTo>
                  <a:pt x="16380" y="18189"/>
                  <a:pt x="16380" y="18352"/>
                  <a:pt x="16380" y="18514"/>
                </a:cubicBezTo>
                <a:cubicBezTo>
                  <a:pt x="16380" y="18514"/>
                  <a:pt x="16380" y="18677"/>
                  <a:pt x="16290" y="18677"/>
                </a:cubicBezTo>
                <a:cubicBezTo>
                  <a:pt x="16290" y="18677"/>
                  <a:pt x="16200" y="19002"/>
                  <a:pt x="16200" y="19002"/>
                </a:cubicBezTo>
                <a:cubicBezTo>
                  <a:pt x="16200" y="19002"/>
                  <a:pt x="16200" y="19489"/>
                  <a:pt x="16110" y="19489"/>
                </a:cubicBezTo>
                <a:cubicBezTo>
                  <a:pt x="16110" y="19489"/>
                  <a:pt x="16110" y="19651"/>
                  <a:pt x="16110" y="19651"/>
                </a:cubicBezTo>
                <a:cubicBezTo>
                  <a:pt x="16110" y="19976"/>
                  <a:pt x="16110" y="19976"/>
                  <a:pt x="16110" y="19976"/>
                </a:cubicBezTo>
                <a:cubicBezTo>
                  <a:pt x="16110" y="20138"/>
                  <a:pt x="16110" y="20138"/>
                  <a:pt x="16110" y="20138"/>
                </a:cubicBezTo>
                <a:cubicBezTo>
                  <a:pt x="15930" y="19976"/>
                  <a:pt x="15930" y="19976"/>
                  <a:pt x="15930" y="19976"/>
                </a:cubicBezTo>
                <a:cubicBezTo>
                  <a:pt x="15750" y="19002"/>
                  <a:pt x="15750" y="19002"/>
                  <a:pt x="15750" y="19002"/>
                </a:cubicBezTo>
                <a:cubicBezTo>
                  <a:pt x="15750" y="19002"/>
                  <a:pt x="15480" y="19164"/>
                  <a:pt x="15210" y="19164"/>
                </a:cubicBezTo>
                <a:cubicBezTo>
                  <a:pt x="14940" y="19002"/>
                  <a:pt x="14760" y="18677"/>
                  <a:pt x="14670" y="18677"/>
                </a:cubicBezTo>
                <a:cubicBezTo>
                  <a:pt x="14670" y="18514"/>
                  <a:pt x="14310" y="18677"/>
                  <a:pt x="14310" y="18677"/>
                </a:cubicBezTo>
                <a:cubicBezTo>
                  <a:pt x="14220" y="19326"/>
                  <a:pt x="14220" y="19326"/>
                  <a:pt x="14220" y="19326"/>
                </a:cubicBezTo>
                <a:cubicBezTo>
                  <a:pt x="13230" y="19164"/>
                  <a:pt x="13230" y="19164"/>
                  <a:pt x="13230" y="19164"/>
                </a:cubicBezTo>
                <a:cubicBezTo>
                  <a:pt x="12870" y="18839"/>
                  <a:pt x="12870" y="18839"/>
                  <a:pt x="12870" y="18839"/>
                </a:cubicBezTo>
                <a:cubicBezTo>
                  <a:pt x="12240" y="18352"/>
                  <a:pt x="12240" y="18352"/>
                  <a:pt x="12240" y="18352"/>
                </a:cubicBezTo>
                <a:cubicBezTo>
                  <a:pt x="12060" y="18189"/>
                  <a:pt x="12060" y="18189"/>
                  <a:pt x="12060" y="18189"/>
                </a:cubicBezTo>
                <a:cubicBezTo>
                  <a:pt x="12060" y="18189"/>
                  <a:pt x="11700" y="18189"/>
                  <a:pt x="11610" y="18189"/>
                </a:cubicBezTo>
                <a:cubicBezTo>
                  <a:pt x="11520" y="18189"/>
                  <a:pt x="11160" y="18027"/>
                  <a:pt x="11160" y="18027"/>
                </a:cubicBezTo>
                <a:cubicBezTo>
                  <a:pt x="11160" y="18027"/>
                  <a:pt x="10800" y="17865"/>
                  <a:pt x="10710" y="17865"/>
                </a:cubicBezTo>
                <a:cubicBezTo>
                  <a:pt x="10620" y="17865"/>
                  <a:pt x="10440" y="17865"/>
                  <a:pt x="10440" y="17865"/>
                </a:cubicBezTo>
                <a:cubicBezTo>
                  <a:pt x="9990" y="17702"/>
                  <a:pt x="9990" y="17702"/>
                  <a:pt x="9990" y="17702"/>
                </a:cubicBezTo>
                <a:cubicBezTo>
                  <a:pt x="9990" y="17702"/>
                  <a:pt x="9720" y="17377"/>
                  <a:pt x="9540" y="17540"/>
                </a:cubicBezTo>
                <a:cubicBezTo>
                  <a:pt x="9450" y="17540"/>
                  <a:pt x="9540" y="18027"/>
                  <a:pt x="9540" y="18027"/>
                </a:cubicBezTo>
                <a:cubicBezTo>
                  <a:pt x="9540" y="18027"/>
                  <a:pt x="9450" y="18839"/>
                  <a:pt x="9540" y="19002"/>
                </a:cubicBezTo>
                <a:cubicBezTo>
                  <a:pt x="9540" y="19326"/>
                  <a:pt x="9360" y="19651"/>
                  <a:pt x="9360" y="19651"/>
                </a:cubicBezTo>
                <a:cubicBezTo>
                  <a:pt x="9090" y="19814"/>
                  <a:pt x="9090" y="19814"/>
                  <a:pt x="9090" y="19814"/>
                </a:cubicBezTo>
                <a:cubicBezTo>
                  <a:pt x="9090" y="19814"/>
                  <a:pt x="8910" y="20301"/>
                  <a:pt x="8820" y="20301"/>
                </a:cubicBezTo>
                <a:cubicBezTo>
                  <a:pt x="8730" y="20301"/>
                  <a:pt x="8730" y="21275"/>
                  <a:pt x="8730" y="21275"/>
                </a:cubicBezTo>
                <a:cubicBezTo>
                  <a:pt x="8370" y="21438"/>
                  <a:pt x="8370" y="21438"/>
                  <a:pt x="8370" y="21438"/>
                </a:cubicBezTo>
                <a:cubicBezTo>
                  <a:pt x="8010" y="20950"/>
                  <a:pt x="8010" y="20950"/>
                  <a:pt x="8010" y="20950"/>
                </a:cubicBezTo>
                <a:cubicBezTo>
                  <a:pt x="7740" y="21275"/>
                  <a:pt x="7740" y="21275"/>
                  <a:pt x="7740" y="21275"/>
                </a:cubicBezTo>
                <a:cubicBezTo>
                  <a:pt x="7650" y="21600"/>
                  <a:pt x="7650" y="21600"/>
                  <a:pt x="7650" y="21600"/>
                </a:cubicBezTo>
                <a:cubicBezTo>
                  <a:pt x="7650" y="21600"/>
                  <a:pt x="7200" y="21438"/>
                  <a:pt x="7200" y="21438"/>
                </a:cubicBezTo>
                <a:cubicBezTo>
                  <a:pt x="7110" y="21438"/>
                  <a:pt x="6660" y="21275"/>
                  <a:pt x="6660" y="21275"/>
                </a:cubicBezTo>
                <a:cubicBezTo>
                  <a:pt x="6660" y="21275"/>
                  <a:pt x="6390" y="20788"/>
                  <a:pt x="6300" y="20626"/>
                </a:cubicBezTo>
                <a:cubicBezTo>
                  <a:pt x="6210" y="20463"/>
                  <a:pt x="5850" y="20138"/>
                  <a:pt x="5760" y="19976"/>
                </a:cubicBezTo>
                <a:cubicBezTo>
                  <a:pt x="5670" y="19976"/>
                  <a:pt x="5670" y="19814"/>
                  <a:pt x="5670" y="19814"/>
                </a:cubicBezTo>
                <a:cubicBezTo>
                  <a:pt x="5490" y="19489"/>
                  <a:pt x="5580" y="19489"/>
                  <a:pt x="5400" y="19326"/>
                </a:cubicBezTo>
                <a:cubicBezTo>
                  <a:pt x="5220" y="19164"/>
                  <a:pt x="5040" y="19164"/>
                  <a:pt x="5040" y="19002"/>
                </a:cubicBezTo>
                <a:cubicBezTo>
                  <a:pt x="5040" y="18839"/>
                  <a:pt x="5130" y="18514"/>
                  <a:pt x="4950" y="18514"/>
                </a:cubicBezTo>
                <a:cubicBezTo>
                  <a:pt x="4680" y="18677"/>
                  <a:pt x="4590" y="18839"/>
                  <a:pt x="4500" y="18677"/>
                </a:cubicBezTo>
                <a:cubicBezTo>
                  <a:pt x="4320" y="18352"/>
                  <a:pt x="4320" y="18352"/>
                  <a:pt x="4230" y="18027"/>
                </a:cubicBezTo>
                <a:cubicBezTo>
                  <a:pt x="4230" y="17702"/>
                  <a:pt x="4230" y="17377"/>
                  <a:pt x="4050" y="17377"/>
                </a:cubicBezTo>
                <a:cubicBezTo>
                  <a:pt x="3870" y="17377"/>
                  <a:pt x="3780" y="17215"/>
                  <a:pt x="3780" y="17215"/>
                </a:cubicBezTo>
                <a:cubicBezTo>
                  <a:pt x="3780" y="17215"/>
                  <a:pt x="3690" y="17377"/>
                  <a:pt x="3600" y="17053"/>
                </a:cubicBezTo>
                <a:cubicBezTo>
                  <a:pt x="3510" y="16565"/>
                  <a:pt x="3780" y="16890"/>
                  <a:pt x="3510" y="16241"/>
                </a:cubicBezTo>
                <a:cubicBezTo>
                  <a:pt x="3150" y="15753"/>
                  <a:pt x="3240" y="15916"/>
                  <a:pt x="3060" y="15591"/>
                </a:cubicBezTo>
                <a:cubicBezTo>
                  <a:pt x="2880" y="15266"/>
                  <a:pt x="2340" y="15591"/>
                  <a:pt x="2340" y="15591"/>
                </a:cubicBezTo>
                <a:cubicBezTo>
                  <a:pt x="2340" y="15591"/>
                  <a:pt x="2340" y="15429"/>
                  <a:pt x="2160" y="15104"/>
                </a:cubicBezTo>
                <a:cubicBezTo>
                  <a:pt x="1980" y="14779"/>
                  <a:pt x="2070" y="14941"/>
                  <a:pt x="1890" y="14617"/>
                </a:cubicBezTo>
                <a:cubicBezTo>
                  <a:pt x="1710" y="14129"/>
                  <a:pt x="1710" y="14292"/>
                  <a:pt x="1710" y="13805"/>
                </a:cubicBezTo>
                <a:cubicBezTo>
                  <a:pt x="1620" y="13317"/>
                  <a:pt x="1710" y="13155"/>
                  <a:pt x="1530" y="12830"/>
                </a:cubicBezTo>
                <a:cubicBezTo>
                  <a:pt x="1350" y="12505"/>
                  <a:pt x="1260" y="12180"/>
                  <a:pt x="1260" y="12180"/>
                </a:cubicBezTo>
                <a:cubicBezTo>
                  <a:pt x="1260" y="12180"/>
                  <a:pt x="1080" y="11856"/>
                  <a:pt x="1260" y="11368"/>
                </a:cubicBezTo>
                <a:cubicBezTo>
                  <a:pt x="1440" y="11044"/>
                  <a:pt x="1440" y="11044"/>
                  <a:pt x="1440" y="10719"/>
                </a:cubicBezTo>
                <a:cubicBezTo>
                  <a:pt x="1440" y="10556"/>
                  <a:pt x="1530" y="10232"/>
                  <a:pt x="1260" y="9907"/>
                </a:cubicBezTo>
                <a:cubicBezTo>
                  <a:pt x="990" y="9582"/>
                  <a:pt x="990" y="9582"/>
                  <a:pt x="720" y="9257"/>
                </a:cubicBezTo>
                <a:cubicBezTo>
                  <a:pt x="540" y="9095"/>
                  <a:pt x="450" y="9095"/>
                  <a:pt x="360" y="8932"/>
                </a:cubicBezTo>
                <a:cubicBezTo>
                  <a:pt x="270" y="8770"/>
                  <a:pt x="90" y="7633"/>
                  <a:pt x="90" y="7633"/>
                </a:cubicBezTo>
                <a:cubicBezTo>
                  <a:pt x="0" y="7146"/>
                  <a:pt x="0" y="7146"/>
                  <a:pt x="0" y="7146"/>
                </a:cubicBezTo>
                <a:cubicBezTo>
                  <a:pt x="450" y="7146"/>
                  <a:pt x="450" y="7146"/>
                  <a:pt x="450" y="7146"/>
                </a:cubicBezTo>
                <a:cubicBezTo>
                  <a:pt x="540" y="7795"/>
                  <a:pt x="540" y="7795"/>
                  <a:pt x="540" y="7795"/>
                </a:cubicBezTo>
                <a:cubicBezTo>
                  <a:pt x="630" y="8283"/>
                  <a:pt x="630" y="8283"/>
                  <a:pt x="630" y="8283"/>
                </a:cubicBezTo>
                <a:cubicBezTo>
                  <a:pt x="900" y="7308"/>
                  <a:pt x="900" y="7308"/>
                  <a:pt x="900" y="7308"/>
                </a:cubicBezTo>
                <a:cubicBezTo>
                  <a:pt x="1260" y="6496"/>
                  <a:pt x="1260" y="6496"/>
                  <a:pt x="1260" y="6496"/>
                </a:cubicBezTo>
                <a:cubicBezTo>
                  <a:pt x="1260" y="6496"/>
                  <a:pt x="1260" y="6496"/>
                  <a:pt x="1530" y="6496"/>
                </a:cubicBezTo>
                <a:cubicBezTo>
                  <a:pt x="1710" y="6496"/>
                  <a:pt x="1980" y="6171"/>
                  <a:pt x="2070" y="6171"/>
                </a:cubicBezTo>
                <a:cubicBezTo>
                  <a:pt x="2250" y="6171"/>
                  <a:pt x="2520" y="6334"/>
                  <a:pt x="2610" y="6334"/>
                </a:cubicBezTo>
                <a:cubicBezTo>
                  <a:pt x="2790" y="6171"/>
                  <a:pt x="2880" y="6171"/>
                  <a:pt x="2880" y="5847"/>
                </a:cubicBezTo>
                <a:cubicBezTo>
                  <a:pt x="2970" y="5684"/>
                  <a:pt x="2790" y="5359"/>
                  <a:pt x="3150" y="5197"/>
                </a:cubicBezTo>
                <a:cubicBezTo>
                  <a:pt x="3420" y="4872"/>
                  <a:pt x="3510" y="4872"/>
                  <a:pt x="3510" y="4872"/>
                </a:cubicBezTo>
                <a:lnTo>
                  <a:pt x="3870" y="4385"/>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59" name="Shape">
            <a:extLst>
              <a:ext uri="{FF2B5EF4-FFF2-40B4-BE49-F238E27FC236}">
                <a16:creationId xmlns:a16="http://schemas.microsoft.com/office/drawing/2014/main" id="{103F80C2-8E8E-A9D3-B31F-02B328D099A7}"/>
              </a:ext>
            </a:extLst>
          </p:cNvPr>
          <p:cNvSpPr/>
          <p:nvPr/>
        </p:nvSpPr>
        <p:spPr>
          <a:xfrm rot="60000">
            <a:off x="10435182" y="2848994"/>
            <a:ext cx="621993" cy="466866"/>
          </a:xfrm>
          <a:custGeom>
            <a:avLst/>
            <a:gdLst/>
            <a:ahLst/>
            <a:cxnLst>
              <a:cxn ang="0">
                <a:pos x="wd2" y="hd2"/>
              </a:cxn>
              <a:cxn ang="5400000">
                <a:pos x="wd2" y="hd2"/>
              </a:cxn>
              <a:cxn ang="10800000">
                <a:pos x="wd2" y="hd2"/>
              </a:cxn>
              <a:cxn ang="16200000">
                <a:pos x="wd2" y="hd2"/>
              </a:cxn>
            </a:cxnLst>
            <a:rect l="0" t="0" r="r" b="b"/>
            <a:pathLst>
              <a:path w="21514" h="21600" extrusionOk="0">
                <a:moveTo>
                  <a:pt x="2062" y="4011"/>
                </a:moveTo>
                <a:cubicBezTo>
                  <a:pt x="2778" y="3394"/>
                  <a:pt x="2778" y="3394"/>
                  <a:pt x="2778" y="3394"/>
                </a:cubicBezTo>
                <a:cubicBezTo>
                  <a:pt x="3136" y="2931"/>
                  <a:pt x="3136" y="2931"/>
                  <a:pt x="3136" y="2931"/>
                </a:cubicBezTo>
                <a:cubicBezTo>
                  <a:pt x="3971" y="3086"/>
                  <a:pt x="3971" y="3086"/>
                  <a:pt x="3971" y="3086"/>
                </a:cubicBezTo>
                <a:cubicBezTo>
                  <a:pt x="3971" y="3086"/>
                  <a:pt x="4568" y="2777"/>
                  <a:pt x="4687" y="2777"/>
                </a:cubicBezTo>
                <a:cubicBezTo>
                  <a:pt x="4807" y="2777"/>
                  <a:pt x="5642" y="2623"/>
                  <a:pt x="5642" y="2623"/>
                </a:cubicBezTo>
                <a:cubicBezTo>
                  <a:pt x="6120" y="2160"/>
                  <a:pt x="6120" y="2160"/>
                  <a:pt x="6120" y="2160"/>
                </a:cubicBezTo>
                <a:cubicBezTo>
                  <a:pt x="6120" y="2160"/>
                  <a:pt x="6478" y="2314"/>
                  <a:pt x="6478" y="2469"/>
                </a:cubicBezTo>
                <a:cubicBezTo>
                  <a:pt x="6597" y="2623"/>
                  <a:pt x="6955" y="3086"/>
                  <a:pt x="7074" y="3086"/>
                </a:cubicBezTo>
                <a:cubicBezTo>
                  <a:pt x="7194" y="2931"/>
                  <a:pt x="7313" y="2314"/>
                  <a:pt x="7313" y="2314"/>
                </a:cubicBezTo>
                <a:cubicBezTo>
                  <a:pt x="8029" y="2160"/>
                  <a:pt x="8029" y="2160"/>
                  <a:pt x="8029" y="2160"/>
                </a:cubicBezTo>
                <a:cubicBezTo>
                  <a:pt x="8626" y="2006"/>
                  <a:pt x="8626" y="2006"/>
                  <a:pt x="8626" y="2006"/>
                </a:cubicBezTo>
                <a:cubicBezTo>
                  <a:pt x="8626" y="2006"/>
                  <a:pt x="8626" y="1851"/>
                  <a:pt x="8745" y="1851"/>
                </a:cubicBezTo>
                <a:cubicBezTo>
                  <a:pt x="8864" y="2006"/>
                  <a:pt x="9580" y="2006"/>
                  <a:pt x="9580" y="2006"/>
                </a:cubicBezTo>
                <a:cubicBezTo>
                  <a:pt x="10296" y="2006"/>
                  <a:pt x="10296" y="2006"/>
                  <a:pt x="10296" y="2006"/>
                </a:cubicBezTo>
                <a:cubicBezTo>
                  <a:pt x="10296" y="2006"/>
                  <a:pt x="10774" y="2314"/>
                  <a:pt x="10893" y="2314"/>
                </a:cubicBezTo>
                <a:cubicBezTo>
                  <a:pt x="10893" y="2160"/>
                  <a:pt x="11251" y="1543"/>
                  <a:pt x="11251" y="1543"/>
                </a:cubicBezTo>
                <a:cubicBezTo>
                  <a:pt x="11967" y="1851"/>
                  <a:pt x="11967" y="1851"/>
                  <a:pt x="11967" y="1851"/>
                </a:cubicBezTo>
                <a:cubicBezTo>
                  <a:pt x="12086" y="1234"/>
                  <a:pt x="12086" y="1234"/>
                  <a:pt x="12086" y="1234"/>
                </a:cubicBezTo>
                <a:cubicBezTo>
                  <a:pt x="12086" y="1234"/>
                  <a:pt x="12444" y="463"/>
                  <a:pt x="12444" y="463"/>
                </a:cubicBezTo>
                <a:cubicBezTo>
                  <a:pt x="12564" y="463"/>
                  <a:pt x="13041" y="0"/>
                  <a:pt x="13041" y="0"/>
                </a:cubicBezTo>
                <a:cubicBezTo>
                  <a:pt x="13280" y="926"/>
                  <a:pt x="13280" y="926"/>
                  <a:pt x="13280" y="926"/>
                </a:cubicBezTo>
                <a:cubicBezTo>
                  <a:pt x="13757" y="1389"/>
                  <a:pt x="13757" y="1389"/>
                  <a:pt x="13757" y="1389"/>
                </a:cubicBezTo>
                <a:cubicBezTo>
                  <a:pt x="13876" y="1543"/>
                  <a:pt x="13876" y="1543"/>
                  <a:pt x="13876" y="1543"/>
                </a:cubicBezTo>
                <a:cubicBezTo>
                  <a:pt x="14354" y="2006"/>
                  <a:pt x="14354" y="2006"/>
                  <a:pt x="14354" y="2006"/>
                </a:cubicBezTo>
                <a:cubicBezTo>
                  <a:pt x="15189" y="1697"/>
                  <a:pt x="15189" y="1697"/>
                  <a:pt x="15189" y="1697"/>
                </a:cubicBezTo>
                <a:cubicBezTo>
                  <a:pt x="15666" y="1543"/>
                  <a:pt x="15666" y="1543"/>
                  <a:pt x="15666" y="1543"/>
                </a:cubicBezTo>
                <a:cubicBezTo>
                  <a:pt x="16024" y="1543"/>
                  <a:pt x="16024" y="1543"/>
                  <a:pt x="16024" y="1543"/>
                </a:cubicBezTo>
                <a:cubicBezTo>
                  <a:pt x="16144" y="1851"/>
                  <a:pt x="16144" y="1851"/>
                  <a:pt x="16144" y="1851"/>
                </a:cubicBezTo>
                <a:cubicBezTo>
                  <a:pt x="16502" y="2160"/>
                  <a:pt x="16502" y="2160"/>
                  <a:pt x="16502" y="2160"/>
                </a:cubicBezTo>
                <a:cubicBezTo>
                  <a:pt x="17099" y="2160"/>
                  <a:pt x="17099" y="2160"/>
                  <a:pt x="17099" y="2160"/>
                </a:cubicBezTo>
                <a:cubicBezTo>
                  <a:pt x="17337" y="2623"/>
                  <a:pt x="17337" y="2623"/>
                  <a:pt x="17337" y="2623"/>
                </a:cubicBezTo>
                <a:cubicBezTo>
                  <a:pt x="17815" y="2777"/>
                  <a:pt x="17815" y="2777"/>
                  <a:pt x="17815" y="2777"/>
                </a:cubicBezTo>
                <a:cubicBezTo>
                  <a:pt x="18173" y="3394"/>
                  <a:pt x="18173" y="3394"/>
                  <a:pt x="18173" y="3394"/>
                </a:cubicBezTo>
                <a:cubicBezTo>
                  <a:pt x="18531" y="3549"/>
                  <a:pt x="18531" y="3549"/>
                  <a:pt x="18531" y="3549"/>
                </a:cubicBezTo>
                <a:cubicBezTo>
                  <a:pt x="18769" y="4166"/>
                  <a:pt x="18769" y="4166"/>
                  <a:pt x="18769" y="4166"/>
                </a:cubicBezTo>
                <a:cubicBezTo>
                  <a:pt x="19247" y="4166"/>
                  <a:pt x="19247" y="4166"/>
                  <a:pt x="19247" y="4166"/>
                </a:cubicBezTo>
                <a:cubicBezTo>
                  <a:pt x="19843" y="4320"/>
                  <a:pt x="19843" y="4320"/>
                  <a:pt x="19843" y="4320"/>
                </a:cubicBezTo>
                <a:cubicBezTo>
                  <a:pt x="20201" y="4320"/>
                  <a:pt x="20201" y="4320"/>
                  <a:pt x="20201" y="4320"/>
                </a:cubicBezTo>
                <a:cubicBezTo>
                  <a:pt x="20201" y="4320"/>
                  <a:pt x="20201" y="4320"/>
                  <a:pt x="20201" y="4320"/>
                </a:cubicBezTo>
                <a:cubicBezTo>
                  <a:pt x="20321" y="4320"/>
                  <a:pt x="20321" y="4320"/>
                  <a:pt x="20321" y="4320"/>
                </a:cubicBezTo>
                <a:cubicBezTo>
                  <a:pt x="20440" y="5709"/>
                  <a:pt x="20440" y="5709"/>
                  <a:pt x="20440" y="5709"/>
                </a:cubicBezTo>
                <a:cubicBezTo>
                  <a:pt x="20201" y="6480"/>
                  <a:pt x="20201" y="6480"/>
                  <a:pt x="20201" y="6480"/>
                </a:cubicBezTo>
                <a:cubicBezTo>
                  <a:pt x="20201" y="7251"/>
                  <a:pt x="20201" y="7251"/>
                  <a:pt x="20201" y="7251"/>
                </a:cubicBezTo>
                <a:cubicBezTo>
                  <a:pt x="20559" y="7406"/>
                  <a:pt x="20559" y="7406"/>
                  <a:pt x="20559" y="7406"/>
                </a:cubicBezTo>
                <a:cubicBezTo>
                  <a:pt x="21395" y="7251"/>
                  <a:pt x="21395" y="7251"/>
                  <a:pt x="21395" y="7251"/>
                </a:cubicBezTo>
                <a:cubicBezTo>
                  <a:pt x="21514" y="7869"/>
                  <a:pt x="21514" y="7869"/>
                  <a:pt x="21514" y="7869"/>
                </a:cubicBezTo>
                <a:cubicBezTo>
                  <a:pt x="21037" y="8177"/>
                  <a:pt x="21037" y="8177"/>
                  <a:pt x="21037" y="8177"/>
                </a:cubicBezTo>
                <a:cubicBezTo>
                  <a:pt x="21156" y="8949"/>
                  <a:pt x="21156" y="8949"/>
                  <a:pt x="21156" y="8949"/>
                </a:cubicBezTo>
                <a:cubicBezTo>
                  <a:pt x="20201" y="8794"/>
                  <a:pt x="20201" y="8794"/>
                  <a:pt x="20201" y="8794"/>
                </a:cubicBezTo>
                <a:cubicBezTo>
                  <a:pt x="19843" y="9257"/>
                  <a:pt x="19843" y="9257"/>
                  <a:pt x="19843" y="9257"/>
                </a:cubicBezTo>
                <a:cubicBezTo>
                  <a:pt x="19843" y="10337"/>
                  <a:pt x="19843" y="10337"/>
                  <a:pt x="19843" y="10337"/>
                </a:cubicBezTo>
                <a:cubicBezTo>
                  <a:pt x="18889" y="10800"/>
                  <a:pt x="18889" y="10800"/>
                  <a:pt x="18889" y="10800"/>
                </a:cubicBezTo>
                <a:cubicBezTo>
                  <a:pt x="18650" y="11417"/>
                  <a:pt x="18650" y="11417"/>
                  <a:pt x="18650" y="11417"/>
                </a:cubicBezTo>
                <a:cubicBezTo>
                  <a:pt x="18650" y="12034"/>
                  <a:pt x="18650" y="12034"/>
                  <a:pt x="18650" y="12034"/>
                </a:cubicBezTo>
                <a:cubicBezTo>
                  <a:pt x="18531" y="12651"/>
                  <a:pt x="18531" y="12651"/>
                  <a:pt x="18531" y="12651"/>
                </a:cubicBezTo>
                <a:cubicBezTo>
                  <a:pt x="18650" y="13731"/>
                  <a:pt x="18650" y="13731"/>
                  <a:pt x="18650" y="13731"/>
                </a:cubicBezTo>
                <a:cubicBezTo>
                  <a:pt x="18769" y="14657"/>
                  <a:pt x="18769" y="14657"/>
                  <a:pt x="18769" y="14657"/>
                </a:cubicBezTo>
                <a:cubicBezTo>
                  <a:pt x="18769" y="14657"/>
                  <a:pt x="18531" y="15429"/>
                  <a:pt x="18411" y="15891"/>
                </a:cubicBezTo>
                <a:cubicBezTo>
                  <a:pt x="18411" y="16200"/>
                  <a:pt x="18650" y="16046"/>
                  <a:pt x="18650" y="16046"/>
                </a:cubicBezTo>
                <a:cubicBezTo>
                  <a:pt x="19247" y="16354"/>
                  <a:pt x="19247" y="16354"/>
                  <a:pt x="19247" y="16354"/>
                </a:cubicBezTo>
                <a:cubicBezTo>
                  <a:pt x="19485" y="16509"/>
                  <a:pt x="19485" y="16509"/>
                  <a:pt x="19485" y="16509"/>
                </a:cubicBezTo>
                <a:cubicBezTo>
                  <a:pt x="19247" y="17434"/>
                  <a:pt x="19247" y="17434"/>
                  <a:pt x="19247" y="17434"/>
                </a:cubicBezTo>
                <a:cubicBezTo>
                  <a:pt x="18650" y="17589"/>
                  <a:pt x="18650" y="17589"/>
                  <a:pt x="18650" y="17589"/>
                </a:cubicBezTo>
                <a:cubicBezTo>
                  <a:pt x="18769" y="16971"/>
                  <a:pt x="18769" y="16971"/>
                  <a:pt x="18769" y="16971"/>
                </a:cubicBezTo>
                <a:cubicBezTo>
                  <a:pt x="18531" y="16663"/>
                  <a:pt x="18531" y="16663"/>
                  <a:pt x="18531" y="16663"/>
                </a:cubicBezTo>
                <a:cubicBezTo>
                  <a:pt x="18173" y="17126"/>
                  <a:pt x="18173" y="17126"/>
                  <a:pt x="18173" y="17126"/>
                </a:cubicBezTo>
                <a:cubicBezTo>
                  <a:pt x="17337" y="17434"/>
                  <a:pt x="17337" y="17434"/>
                  <a:pt x="17337" y="17434"/>
                </a:cubicBezTo>
                <a:cubicBezTo>
                  <a:pt x="17337" y="17743"/>
                  <a:pt x="17337" y="17743"/>
                  <a:pt x="17337" y="17743"/>
                </a:cubicBezTo>
                <a:cubicBezTo>
                  <a:pt x="17099" y="18360"/>
                  <a:pt x="17099" y="18360"/>
                  <a:pt x="17099" y="18360"/>
                </a:cubicBezTo>
                <a:cubicBezTo>
                  <a:pt x="17099" y="18360"/>
                  <a:pt x="16621" y="18360"/>
                  <a:pt x="16383" y="18360"/>
                </a:cubicBezTo>
                <a:cubicBezTo>
                  <a:pt x="16263" y="18206"/>
                  <a:pt x="16144" y="18669"/>
                  <a:pt x="16144" y="18669"/>
                </a:cubicBezTo>
                <a:cubicBezTo>
                  <a:pt x="16383" y="19749"/>
                  <a:pt x="16383" y="19749"/>
                  <a:pt x="16383" y="19749"/>
                </a:cubicBezTo>
                <a:cubicBezTo>
                  <a:pt x="15786" y="19749"/>
                  <a:pt x="15786" y="19749"/>
                  <a:pt x="15786" y="19749"/>
                </a:cubicBezTo>
                <a:cubicBezTo>
                  <a:pt x="15308" y="20520"/>
                  <a:pt x="15308" y="20520"/>
                  <a:pt x="15308" y="20520"/>
                </a:cubicBezTo>
                <a:cubicBezTo>
                  <a:pt x="14473" y="20674"/>
                  <a:pt x="14473" y="20674"/>
                  <a:pt x="14473" y="20674"/>
                </a:cubicBezTo>
                <a:cubicBezTo>
                  <a:pt x="13757" y="20520"/>
                  <a:pt x="13757" y="20520"/>
                  <a:pt x="13757" y="20520"/>
                </a:cubicBezTo>
                <a:cubicBezTo>
                  <a:pt x="12564" y="21137"/>
                  <a:pt x="12564" y="21137"/>
                  <a:pt x="12564" y="21137"/>
                </a:cubicBezTo>
                <a:cubicBezTo>
                  <a:pt x="11490" y="21446"/>
                  <a:pt x="11490" y="21446"/>
                  <a:pt x="11490" y="21446"/>
                </a:cubicBezTo>
                <a:cubicBezTo>
                  <a:pt x="11490" y="21600"/>
                  <a:pt x="11490" y="21600"/>
                  <a:pt x="11490" y="21600"/>
                </a:cubicBezTo>
                <a:cubicBezTo>
                  <a:pt x="11370" y="20674"/>
                  <a:pt x="11370" y="20674"/>
                  <a:pt x="11370" y="20674"/>
                </a:cubicBezTo>
                <a:cubicBezTo>
                  <a:pt x="11012" y="20211"/>
                  <a:pt x="11012" y="20211"/>
                  <a:pt x="11012" y="20211"/>
                </a:cubicBezTo>
                <a:cubicBezTo>
                  <a:pt x="11012" y="20211"/>
                  <a:pt x="10654" y="19286"/>
                  <a:pt x="10654" y="19131"/>
                </a:cubicBezTo>
                <a:cubicBezTo>
                  <a:pt x="10654" y="19131"/>
                  <a:pt x="9342" y="19131"/>
                  <a:pt x="9342" y="19131"/>
                </a:cubicBezTo>
                <a:cubicBezTo>
                  <a:pt x="9342" y="19131"/>
                  <a:pt x="9103" y="18669"/>
                  <a:pt x="8984" y="18360"/>
                </a:cubicBezTo>
                <a:cubicBezTo>
                  <a:pt x="8984" y="18206"/>
                  <a:pt x="8626" y="18669"/>
                  <a:pt x="8626" y="18669"/>
                </a:cubicBezTo>
                <a:cubicBezTo>
                  <a:pt x="8148" y="18823"/>
                  <a:pt x="8148" y="18823"/>
                  <a:pt x="8148" y="18823"/>
                </a:cubicBezTo>
                <a:cubicBezTo>
                  <a:pt x="8148" y="18669"/>
                  <a:pt x="8148" y="18669"/>
                  <a:pt x="8148" y="18669"/>
                </a:cubicBezTo>
                <a:cubicBezTo>
                  <a:pt x="7790" y="18051"/>
                  <a:pt x="7790" y="18051"/>
                  <a:pt x="7790" y="18051"/>
                </a:cubicBezTo>
                <a:cubicBezTo>
                  <a:pt x="7790" y="16509"/>
                  <a:pt x="7790" y="16509"/>
                  <a:pt x="7790" y="16509"/>
                </a:cubicBezTo>
                <a:cubicBezTo>
                  <a:pt x="7790" y="16046"/>
                  <a:pt x="7790" y="16046"/>
                  <a:pt x="7790" y="16046"/>
                </a:cubicBezTo>
                <a:cubicBezTo>
                  <a:pt x="8029" y="14966"/>
                  <a:pt x="8029" y="14966"/>
                  <a:pt x="8029" y="14966"/>
                </a:cubicBezTo>
                <a:cubicBezTo>
                  <a:pt x="8029" y="14966"/>
                  <a:pt x="7790" y="14811"/>
                  <a:pt x="7671" y="14503"/>
                </a:cubicBezTo>
                <a:cubicBezTo>
                  <a:pt x="7432" y="14194"/>
                  <a:pt x="7194" y="13886"/>
                  <a:pt x="7194" y="13886"/>
                </a:cubicBezTo>
                <a:cubicBezTo>
                  <a:pt x="6955" y="13886"/>
                  <a:pt x="6955" y="13886"/>
                  <a:pt x="6955" y="13886"/>
                </a:cubicBezTo>
                <a:cubicBezTo>
                  <a:pt x="6597" y="13269"/>
                  <a:pt x="6597" y="13269"/>
                  <a:pt x="6597" y="13269"/>
                </a:cubicBezTo>
                <a:cubicBezTo>
                  <a:pt x="5762" y="13577"/>
                  <a:pt x="5762" y="13577"/>
                  <a:pt x="5762" y="13577"/>
                </a:cubicBezTo>
                <a:cubicBezTo>
                  <a:pt x="5284" y="13731"/>
                  <a:pt x="5284" y="13731"/>
                  <a:pt x="5284" y="13731"/>
                </a:cubicBezTo>
                <a:cubicBezTo>
                  <a:pt x="5045" y="14040"/>
                  <a:pt x="5045" y="14040"/>
                  <a:pt x="5045" y="14040"/>
                </a:cubicBezTo>
                <a:cubicBezTo>
                  <a:pt x="3613" y="13886"/>
                  <a:pt x="3613" y="13886"/>
                  <a:pt x="3613" y="13886"/>
                </a:cubicBezTo>
                <a:cubicBezTo>
                  <a:pt x="2897" y="13423"/>
                  <a:pt x="2897" y="13423"/>
                  <a:pt x="2897" y="13423"/>
                </a:cubicBezTo>
                <a:cubicBezTo>
                  <a:pt x="2539" y="13269"/>
                  <a:pt x="2539" y="13269"/>
                  <a:pt x="2539" y="13269"/>
                </a:cubicBezTo>
                <a:cubicBezTo>
                  <a:pt x="2062" y="12806"/>
                  <a:pt x="2062" y="12806"/>
                  <a:pt x="2062" y="12806"/>
                </a:cubicBezTo>
                <a:cubicBezTo>
                  <a:pt x="1465" y="12189"/>
                  <a:pt x="1465" y="12189"/>
                  <a:pt x="1465" y="12189"/>
                </a:cubicBezTo>
                <a:cubicBezTo>
                  <a:pt x="1346" y="11263"/>
                  <a:pt x="1346" y="11263"/>
                  <a:pt x="1346" y="11263"/>
                </a:cubicBezTo>
                <a:cubicBezTo>
                  <a:pt x="1227" y="10646"/>
                  <a:pt x="1227" y="10646"/>
                  <a:pt x="1227" y="10646"/>
                </a:cubicBezTo>
                <a:cubicBezTo>
                  <a:pt x="630" y="9874"/>
                  <a:pt x="630" y="9874"/>
                  <a:pt x="630" y="9874"/>
                </a:cubicBezTo>
                <a:cubicBezTo>
                  <a:pt x="391" y="9257"/>
                  <a:pt x="391" y="9257"/>
                  <a:pt x="391" y="9257"/>
                </a:cubicBezTo>
                <a:cubicBezTo>
                  <a:pt x="391" y="8331"/>
                  <a:pt x="391" y="8331"/>
                  <a:pt x="391" y="8331"/>
                </a:cubicBezTo>
                <a:cubicBezTo>
                  <a:pt x="33" y="7560"/>
                  <a:pt x="33" y="7560"/>
                  <a:pt x="33" y="7560"/>
                </a:cubicBezTo>
                <a:cubicBezTo>
                  <a:pt x="153" y="6789"/>
                  <a:pt x="153" y="6789"/>
                  <a:pt x="153" y="6789"/>
                </a:cubicBezTo>
                <a:cubicBezTo>
                  <a:pt x="153" y="6789"/>
                  <a:pt x="-86" y="6634"/>
                  <a:pt x="33" y="6480"/>
                </a:cubicBezTo>
                <a:cubicBezTo>
                  <a:pt x="272" y="6480"/>
                  <a:pt x="630" y="6326"/>
                  <a:pt x="630" y="6326"/>
                </a:cubicBezTo>
                <a:cubicBezTo>
                  <a:pt x="749" y="5400"/>
                  <a:pt x="749" y="5400"/>
                  <a:pt x="749" y="5400"/>
                </a:cubicBezTo>
                <a:cubicBezTo>
                  <a:pt x="869" y="5091"/>
                  <a:pt x="869" y="5091"/>
                  <a:pt x="869" y="5091"/>
                </a:cubicBezTo>
                <a:cubicBezTo>
                  <a:pt x="1346" y="4783"/>
                  <a:pt x="1346" y="4783"/>
                  <a:pt x="1346" y="4783"/>
                </a:cubicBezTo>
                <a:cubicBezTo>
                  <a:pt x="1585" y="4011"/>
                  <a:pt x="1585" y="4011"/>
                  <a:pt x="1585" y="4011"/>
                </a:cubicBezTo>
                <a:lnTo>
                  <a:pt x="2062" y="401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61" name="Shape">
            <a:extLst>
              <a:ext uri="{FF2B5EF4-FFF2-40B4-BE49-F238E27FC236}">
                <a16:creationId xmlns:a16="http://schemas.microsoft.com/office/drawing/2014/main" id="{F7037B57-6316-3EB9-0BD2-2061096DCFE6}"/>
              </a:ext>
            </a:extLst>
          </p:cNvPr>
          <p:cNvSpPr/>
          <p:nvPr/>
        </p:nvSpPr>
        <p:spPr>
          <a:xfrm rot="60000">
            <a:off x="10442340" y="2249994"/>
            <a:ext cx="604295" cy="398356"/>
          </a:xfrm>
          <a:custGeom>
            <a:avLst/>
            <a:gdLst/>
            <a:ahLst/>
            <a:cxnLst>
              <a:cxn ang="0">
                <a:pos x="wd2" y="hd2"/>
              </a:cxn>
              <a:cxn ang="5400000">
                <a:pos x="wd2" y="hd2"/>
              </a:cxn>
              <a:cxn ang="10800000">
                <a:pos x="wd2" y="hd2"/>
              </a:cxn>
              <a:cxn ang="16200000">
                <a:pos x="wd2" y="hd2"/>
              </a:cxn>
            </a:cxnLst>
            <a:rect l="0" t="0" r="r" b="b"/>
            <a:pathLst>
              <a:path w="21532" h="21465" extrusionOk="0">
                <a:moveTo>
                  <a:pt x="4718" y="9360"/>
                </a:moveTo>
                <a:cubicBezTo>
                  <a:pt x="4841" y="9000"/>
                  <a:pt x="4841" y="9000"/>
                  <a:pt x="4841" y="9000"/>
                </a:cubicBezTo>
                <a:cubicBezTo>
                  <a:pt x="4964" y="8640"/>
                  <a:pt x="4964" y="8640"/>
                  <a:pt x="4964" y="8640"/>
                </a:cubicBezTo>
                <a:cubicBezTo>
                  <a:pt x="4964" y="8100"/>
                  <a:pt x="4964" y="8100"/>
                  <a:pt x="4964" y="8100"/>
                </a:cubicBezTo>
                <a:cubicBezTo>
                  <a:pt x="4718" y="8100"/>
                  <a:pt x="4718" y="8100"/>
                  <a:pt x="4718" y="8100"/>
                </a:cubicBezTo>
                <a:cubicBezTo>
                  <a:pt x="4596" y="7560"/>
                  <a:pt x="4596" y="7560"/>
                  <a:pt x="4596" y="7560"/>
                </a:cubicBezTo>
                <a:cubicBezTo>
                  <a:pt x="4596" y="7560"/>
                  <a:pt x="4718" y="7380"/>
                  <a:pt x="4841" y="7380"/>
                </a:cubicBezTo>
                <a:cubicBezTo>
                  <a:pt x="4841" y="7200"/>
                  <a:pt x="5209" y="7200"/>
                  <a:pt x="5209" y="7200"/>
                </a:cubicBezTo>
                <a:cubicBezTo>
                  <a:pt x="5455" y="6840"/>
                  <a:pt x="5455" y="6840"/>
                  <a:pt x="5455" y="6840"/>
                </a:cubicBezTo>
                <a:cubicBezTo>
                  <a:pt x="5455" y="6840"/>
                  <a:pt x="5332" y="6480"/>
                  <a:pt x="5577" y="6480"/>
                </a:cubicBezTo>
                <a:cubicBezTo>
                  <a:pt x="5700" y="6480"/>
                  <a:pt x="5946" y="6480"/>
                  <a:pt x="6068" y="6480"/>
                </a:cubicBezTo>
                <a:cubicBezTo>
                  <a:pt x="6191" y="6480"/>
                  <a:pt x="6314" y="6300"/>
                  <a:pt x="6314" y="6300"/>
                </a:cubicBezTo>
                <a:cubicBezTo>
                  <a:pt x="6559" y="6300"/>
                  <a:pt x="6682" y="6480"/>
                  <a:pt x="6559" y="6300"/>
                </a:cubicBezTo>
                <a:cubicBezTo>
                  <a:pt x="6559" y="6300"/>
                  <a:pt x="6559" y="6120"/>
                  <a:pt x="6437" y="5940"/>
                </a:cubicBezTo>
                <a:cubicBezTo>
                  <a:pt x="6314" y="5760"/>
                  <a:pt x="5946" y="5400"/>
                  <a:pt x="6191" y="5220"/>
                </a:cubicBezTo>
                <a:cubicBezTo>
                  <a:pt x="6314" y="5040"/>
                  <a:pt x="6437" y="5040"/>
                  <a:pt x="6559" y="5220"/>
                </a:cubicBezTo>
                <a:cubicBezTo>
                  <a:pt x="6682" y="5220"/>
                  <a:pt x="6805" y="5580"/>
                  <a:pt x="6805" y="5580"/>
                </a:cubicBezTo>
                <a:cubicBezTo>
                  <a:pt x="6805" y="4860"/>
                  <a:pt x="6805" y="4860"/>
                  <a:pt x="6805" y="4860"/>
                </a:cubicBezTo>
                <a:cubicBezTo>
                  <a:pt x="6805" y="4860"/>
                  <a:pt x="7173" y="4860"/>
                  <a:pt x="7296" y="4680"/>
                </a:cubicBezTo>
                <a:cubicBezTo>
                  <a:pt x="7296" y="4500"/>
                  <a:pt x="7173" y="4140"/>
                  <a:pt x="7173" y="4140"/>
                </a:cubicBezTo>
                <a:cubicBezTo>
                  <a:pt x="7173" y="4140"/>
                  <a:pt x="7173" y="4140"/>
                  <a:pt x="7541" y="4140"/>
                </a:cubicBezTo>
                <a:cubicBezTo>
                  <a:pt x="7909" y="3960"/>
                  <a:pt x="7787" y="3960"/>
                  <a:pt x="8032" y="3960"/>
                </a:cubicBezTo>
                <a:cubicBezTo>
                  <a:pt x="8155" y="3960"/>
                  <a:pt x="8523" y="3960"/>
                  <a:pt x="8523" y="3960"/>
                </a:cubicBezTo>
                <a:cubicBezTo>
                  <a:pt x="8523" y="3960"/>
                  <a:pt x="8768" y="3780"/>
                  <a:pt x="8646" y="3600"/>
                </a:cubicBezTo>
                <a:cubicBezTo>
                  <a:pt x="8646" y="3420"/>
                  <a:pt x="8400" y="3060"/>
                  <a:pt x="8400" y="3060"/>
                </a:cubicBezTo>
                <a:cubicBezTo>
                  <a:pt x="8400" y="3060"/>
                  <a:pt x="8523" y="2520"/>
                  <a:pt x="8523" y="2700"/>
                </a:cubicBezTo>
                <a:cubicBezTo>
                  <a:pt x="8523" y="3060"/>
                  <a:pt x="8891" y="3420"/>
                  <a:pt x="8891" y="3420"/>
                </a:cubicBezTo>
                <a:cubicBezTo>
                  <a:pt x="9137" y="3060"/>
                  <a:pt x="9137" y="3060"/>
                  <a:pt x="9137" y="3060"/>
                </a:cubicBezTo>
                <a:cubicBezTo>
                  <a:pt x="9505" y="2880"/>
                  <a:pt x="9505" y="2880"/>
                  <a:pt x="9505" y="2880"/>
                </a:cubicBezTo>
                <a:cubicBezTo>
                  <a:pt x="9873" y="2700"/>
                  <a:pt x="9873" y="2700"/>
                  <a:pt x="9873" y="2700"/>
                </a:cubicBezTo>
                <a:cubicBezTo>
                  <a:pt x="9873" y="2700"/>
                  <a:pt x="10241" y="2700"/>
                  <a:pt x="10487" y="2700"/>
                </a:cubicBezTo>
                <a:cubicBezTo>
                  <a:pt x="10609" y="2700"/>
                  <a:pt x="10977" y="2520"/>
                  <a:pt x="10977" y="2520"/>
                </a:cubicBezTo>
                <a:cubicBezTo>
                  <a:pt x="11100" y="2160"/>
                  <a:pt x="11100" y="2160"/>
                  <a:pt x="11100" y="2160"/>
                </a:cubicBezTo>
                <a:cubicBezTo>
                  <a:pt x="10609" y="1440"/>
                  <a:pt x="10609" y="1440"/>
                  <a:pt x="10609" y="1440"/>
                </a:cubicBezTo>
                <a:cubicBezTo>
                  <a:pt x="10609" y="1440"/>
                  <a:pt x="10855" y="900"/>
                  <a:pt x="10855" y="1080"/>
                </a:cubicBezTo>
                <a:cubicBezTo>
                  <a:pt x="10977" y="1260"/>
                  <a:pt x="10977" y="1620"/>
                  <a:pt x="11100" y="1620"/>
                </a:cubicBezTo>
                <a:cubicBezTo>
                  <a:pt x="11223" y="1620"/>
                  <a:pt x="11346" y="1800"/>
                  <a:pt x="11468" y="1620"/>
                </a:cubicBezTo>
                <a:cubicBezTo>
                  <a:pt x="11468" y="1440"/>
                  <a:pt x="11468" y="900"/>
                  <a:pt x="11468" y="900"/>
                </a:cubicBezTo>
                <a:cubicBezTo>
                  <a:pt x="11468" y="900"/>
                  <a:pt x="11346" y="720"/>
                  <a:pt x="11468" y="720"/>
                </a:cubicBezTo>
                <a:cubicBezTo>
                  <a:pt x="11591" y="900"/>
                  <a:pt x="11837" y="1260"/>
                  <a:pt x="11837" y="1260"/>
                </a:cubicBezTo>
                <a:cubicBezTo>
                  <a:pt x="12205" y="1260"/>
                  <a:pt x="12205" y="1260"/>
                  <a:pt x="12205" y="1260"/>
                </a:cubicBezTo>
                <a:cubicBezTo>
                  <a:pt x="12573" y="720"/>
                  <a:pt x="12573" y="720"/>
                  <a:pt x="12573" y="720"/>
                </a:cubicBezTo>
                <a:cubicBezTo>
                  <a:pt x="12696" y="1080"/>
                  <a:pt x="12696" y="1080"/>
                  <a:pt x="12696" y="1080"/>
                </a:cubicBezTo>
                <a:cubicBezTo>
                  <a:pt x="12696" y="1080"/>
                  <a:pt x="12941" y="900"/>
                  <a:pt x="13064" y="900"/>
                </a:cubicBezTo>
                <a:cubicBezTo>
                  <a:pt x="13187" y="900"/>
                  <a:pt x="13187" y="720"/>
                  <a:pt x="13309" y="720"/>
                </a:cubicBezTo>
                <a:cubicBezTo>
                  <a:pt x="13432" y="720"/>
                  <a:pt x="13677" y="900"/>
                  <a:pt x="13677" y="900"/>
                </a:cubicBezTo>
                <a:cubicBezTo>
                  <a:pt x="14291" y="1080"/>
                  <a:pt x="14291" y="1080"/>
                  <a:pt x="14291" y="1080"/>
                </a:cubicBezTo>
                <a:cubicBezTo>
                  <a:pt x="14537" y="540"/>
                  <a:pt x="14537" y="540"/>
                  <a:pt x="14537" y="540"/>
                </a:cubicBezTo>
                <a:cubicBezTo>
                  <a:pt x="15150" y="900"/>
                  <a:pt x="15150" y="900"/>
                  <a:pt x="15150" y="900"/>
                </a:cubicBezTo>
                <a:cubicBezTo>
                  <a:pt x="15641" y="1260"/>
                  <a:pt x="15641" y="1260"/>
                  <a:pt x="15641" y="1260"/>
                </a:cubicBezTo>
                <a:cubicBezTo>
                  <a:pt x="16255" y="1260"/>
                  <a:pt x="16255" y="1260"/>
                  <a:pt x="16255" y="1260"/>
                </a:cubicBezTo>
                <a:cubicBezTo>
                  <a:pt x="16255" y="1260"/>
                  <a:pt x="16746" y="900"/>
                  <a:pt x="16868" y="900"/>
                </a:cubicBezTo>
                <a:cubicBezTo>
                  <a:pt x="17114" y="720"/>
                  <a:pt x="17605" y="720"/>
                  <a:pt x="17605" y="720"/>
                </a:cubicBezTo>
                <a:cubicBezTo>
                  <a:pt x="17605" y="720"/>
                  <a:pt x="17727" y="720"/>
                  <a:pt x="17973" y="720"/>
                </a:cubicBezTo>
                <a:cubicBezTo>
                  <a:pt x="18218" y="540"/>
                  <a:pt x="18832" y="540"/>
                  <a:pt x="18832" y="540"/>
                </a:cubicBezTo>
                <a:cubicBezTo>
                  <a:pt x="19200" y="0"/>
                  <a:pt x="19200" y="0"/>
                  <a:pt x="19200" y="0"/>
                </a:cubicBezTo>
                <a:cubicBezTo>
                  <a:pt x="19814" y="360"/>
                  <a:pt x="19814" y="360"/>
                  <a:pt x="19814" y="360"/>
                </a:cubicBezTo>
                <a:cubicBezTo>
                  <a:pt x="19814" y="720"/>
                  <a:pt x="19814" y="720"/>
                  <a:pt x="19814" y="720"/>
                </a:cubicBezTo>
                <a:cubicBezTo>
                  <a:pt x="19200" y="1440"/>
                  <a:pt x="19200" y="1440"/>
                  <a:pt x="19200" y="1440"/>
                </a:cubicBezTo>
                <a:cubicBezTo>
                  <a:pt x="19200" y="2700"/>
                  <a:pt x="19200" y="2700"/>
                  <a:pt x="19200" y="2700"/>
                </a:cubicBezTo>
                <a:cubicBezTo>
                  <a:pt x="19077" y="4500"/>
                  <a:pt x="18709" y="5400"/>
                  <a:pt x="18587" y="6480"/>
                </a:cubicBezTo>
                <a:cubicBezTo>
                  <a:pt x="18464" y="7020"/>
                  <a:pt x="18218" y="7200"/>
                  <a:pt x="18587" y="8100"/>
                </a:cubicBezTo>
                <a:cubicBezTo>
                  <a:pt x="18832" y="8460"/>
                  <a:pt x="18832" y="9720"/>
                  <a:pt x="19323" y="10440"/>
                </a:cubicBezTo>
                <a:cubicBezTo>
                  <a:pt x="19568" y="10800"/>
                  <a:pt x="19323" y="11700"/>
                  <a:pt x="19691" y="12060"/>
                </a:cubicBezTo>
                <a:cubicBezTo>
                  <a:pt x="19691" y="12060"/>
                  <a:pt x="19691" y="12240"/>
                  <a:pt x="19814" y="12600"/>
                </a:cubicBezTo>
                <a:cubicBezTo>
                  <a:pt x="20059" y="12960"/>
                  <a:pt x="20059" y="12780"/>
                  <a:pt x="20182" y="12960"/>
                </a:cubicBezTo>
                <a:cubicBezTo>
                  <a:pt x="20182" y="12960"/>
                  <a:pt x="20427" y="13140"/>
                  <a:pt x="20550" y="13320"/>
                </a:cubicBezTo>
                <a:cubicBezTo>
                  <a:pt x="20673" y="13500"/>
                  <a:pt x="20673" y="13860"/>
                  <a:pt x="20673" y="14040"/>
                </a:cubicBezTo>
                <a:cubicBezTo>
                  <a:pt x="20673" y="14220"/>
                  <a:pt x="20796" y="14400"/>
                  <a:pt x="20796" y="14400"/>
                </a:cubicBezTo>
                <a:cubicBezTo>
                  <a:pt x="20796" y="14400"/>
                  <a:pt x="20918" y="14220"/>
                  <a:pt x="20918" y="14400"/>
                </a:cubicBezTo>
                <a:cubicBezTo>
                  <a:pt x="20918" y="14580"/>
                  <a:pt x="20796" y="14220"/>
                  <a:pt x="20918" y="14580"/>
                </a:cubicBezTo>
                <a:cubicBezTo>
                  <a:pt x="21164" y="14940"/>
                  <a:pt x="21532" y="14940"/>
                  <a:pt x="21532" y="14940"/>
                </a:cubicBezTo>
                <a:cubicBezTo>
                  <a:pt x="21409" y="15660"/>
                  <a:pt x="21409" y="15660"/>
                  <a:pt x="21409" y="15660"/>
                </a:cubicBezTo>
                <a:cubicBezTo>
                  <a:pt x="21164" y="15840"/>
                  <a:pt x="21164" y="15840"/>
                  <a:pt x="21164" y="15840"/>
                </a:cubicBezTo>
                <a:cubicBezTo>
                  <a:pt x="21164" y="15840"/>
                  <a:pt x="20550" y="15840"/>
                  <a:pt x="20550" y="16200"/>
                </a:cubicBezTo>
                <a:cubicBezTo>
                  <a:pt x="20550" y="16380"/>
                  <a:pt x="20550" y="17100"/>
                  <a:pt x="20550" y="17100"/>
                </a:cubicBezTo>
                <a:cubicBezTo>
                  <a:pt x="20182" y="17640"/>
                  <a:pt x="20182" y="17640"/>
                  <a:pt x="20182" y="17640"/>
                </a:cubicBezTo>
                <a:cubicBezTo>
                  <a:pt x="20182" y="17640"/>
                  <a:pt x="20427" y="18360"/>
                  <a:pt x="20427" y="18540"/>
                </a:cubicBezTo>
                <a:cubicBezTo>
                  <a:pt x="20427" y="18720"/>
                  <a:pt x="20550" y="18720"/>
                  <a:pt x="20550" y="18720"/>
                </a:cubicBezTo>
                <a:cubicBezTo>
                  <a:pt x="20182" y="18900"/>
                  <a:pt x="20182" y="18900"/>
                  <a:pt x="20182" y="18900"/>
                </a:cubicBezTo>
                <a:cubicBezTo>
                  <a:pt x="19691" y="18900"/>
                  <a:pt x="19691" y="18900"/>
                  <a:pt x="19691" y="18900"/>
                </a:cubicBezTo>
                <a:cubicBezTo>
                  <a:pt x="18709" y="18540"/>
                  <a:pt x="18709" y="18540"/>
                  <a:pt x="18709" y="18540"/>
                </a:cubicBezTo>
                <a:cubicBezTo>
                  <a:pt x="18464" y="19080"/>
                  <a:pt x="18464" y="19080"/>
                  <a:pt x="18464" y="19080"/>
                </a:cubicBezTo>
                <a:cubicBezTo>
                  <a:pt x="18218" y="19080"/>
                  <a:pt x="18218" y="19080"/>
                  <a:pt x="18218" y="19080"/>
                </a:cubicBezTo>
                <a:cubicBezTo>
                  <a:pt x="18218" y="19080"/>
                  <a:pt x="18096" y="19440"/>
                  <a:pt x="17850" y="19620"/>
                </a:cubicBezTo>
                <a:cubicBezTo>
                  <a:pt x="17727" y="19800"/>
                  <a:pt x="17605" y="19980"/>
                  <a:pt x="17482" y="19980"/>
                </a:cubicBezTo>
                <a:cubicBezTo>
                  <a:pt x="17237" y="20160"/>
                  <a:pt x="16991" y="19800"/>
                  <a:pt x="16991" y="19800"/>
                </a:cubicBezTo>
                <a:cubicBezTo>
                  <a:pt x="16623" y="19620"/>
                  <a:pt x="16623" y="19620"/>
                  <a:pt x="16623" y="19620"/>
                </a:cubicBezTo>
                <a:cubicBezTo>
                  <a:pt x="16255" y="18900"/>
                  <a:pt x="16255" y="18900"/>
                  <a:pt x="16255" y="18900"/>
                </a:cubicBezTo>
                <a:cubicBezTo>
                  <a:pt x="15150" y="17820"/>
                  <a:pt x="15150" y="17820"/>
                  <a:pt x="15150" y="17820"/>
                </a:cubicBezTo>
                <a:cubicBezTo>
                  <a:pt x="14537" y="17460"/>
                  <a:pt x="14537" y="17460"/>
                  <a:pt x="14537" y="17460"/>
                </a:cubicBezTo>
                <a:cubicBezTo>
                  <a:pt x="14046" y="17280"/>
                  <a:pt x="14046" y="17280"/>
                  <a:pt x="14046" y="17280"/>
                </a:cubicBezTo>
                <a:cubicBezTo>
                  <a:pt x="13432" y="17280"/>
                  <a:pt x="13432" y="17280"/>
                  <a:pt x="13432" y="17280"/>
                </a:cubicBezTo>
                <a:cubicBezTo>
                  <a:pt x="12941" y="16920"/>
                  <a:pt x="12941" y="16920"/>
                  <a:pt x="12941" y="16920"/>
                </a:cubicBezTo>
                <a:cubicBezTo>
                  <a:pt x="12450" y="16920"/>
                  <a:pt x="12450" y="16920"/>
                  <a:pt x="12450" y="16920"/>
                </a:cubicBezTo>
                <a:cubicBezTo>
                  <a:pt x="11837" y="16560"/>
                  <a:pt x="11837" y="16560"/>
                  <a:pt x="11837" y="16560"/>
                </a:cubicBezTo>
                <a:cubicBezTo>
                  <a:pt x="11346" y="17100"/>
                  <a:pt x="11346" y="17100"/>
                  <a:pt x="11346" y="17100"/>
                </a:cubicBezTo>
                <a:cubicBezTo>
                  <a:pt x="10732" y="17640"/>
                  <a:pt x="10732" y="17640"/>
                  <a:pt x="10732" y="17640"/>
                </a:cubicBezTo>
                <a:cubicBezTo>
                  <a:pt x="10118" y="18540"/>
                  <a:pt x="10118" y="18540"/>
                  <a:pt x="10118" y="18540"/>
                </a:cubicBezTo>
                <a:cubicBezTo>
                  <a:pt x="10118" y="18540"/>
                  <a:pt x="9750" y="19080"/>
                  <a:pt x="9505" y="19260"/>
                </a:cubicBezTo>
                <a:cubicBezTo>
                  <a:pt x="9382" y="19080"/>
                  <a:pt x="9382" y="19080"/>
                  <a:pt x="9382" y="19080"/>
                </a:cubicBezTo>
                <a:cubicBezTo>
                  <a:pt x="9382" y="19080"/>
                  <a:pt x="9382" y="18540"/>
                  <a:pt x="9505" y="18180"/>
                </a:cubicBezTo>
                <a:cubicBezTo>
                  <a:pt x="9627" y="18000"/>
                  <a:pt x="9627" y="17640"/>
                  <a:pt x="9627" y="17460"/>
                </a:cubicBezTo>
                <a:cubicBezTo>
                  <a:pt x="9627" y="17280"/>
                  <a:pt x="9627" y="16920"/>
                  <a:pt x="9505" y="16560"/>
                </a:cubicBezTo>
                <a:cubicBezTo>
                  <a:pt x="9505" y="16200"/>
                  <a:pt x="9382" y="15660"/>
                  <a:pt x="9382" y="15660"/>
                </a:cubicBezTo>
                <a:cubicBezTo>
                  <a:pt x="9750" y="15300"/>
                  <a:pt x="9750" y="15300"/>
                  <a:pt x="9750" y="15300"/>
                </a:cubicBezTo>
                <a:cubicBezTo>
                  <a:pt x="9505" y="14400"/>
                  <a:pt x="9505" y="14400"/>
                  <a:pt x="9505" y="14400"/>
                </a:cubicBezTo>
                <a:cubicBezTo>
                  <a:pt x="9259" y="14400"/>
                  <a:pt x="9259" y="14400"/>
                  <a:pt x="9259" y="14400"/>
                </a:cubicBezTo>
                <a:cubicBezTo>
                  <a:pt x="8891" y="14400"/>
                  <a:pt x="8891" y="14400"/>
                  <a:pt x="8891" y="14400"/>
                </a:cubicBezTo>
                <a:cubicBezTo>
                  <a:pt x="8646" y="14940"/>
                  <a:pt x="8646" y="14940"/>
                  <a:pt x="8646" y="14940"/>
                </a:cubicBezTo>
                <a:cubicBezTo>
                  <a:pt x="8646" y="14940"/>
                  <a:pt x="8768" y="15300"/>
                  <a:pt x="8768" y="15480"/>
                </a:cubicBezTo>
                <a:cubicBezTo>
                  <a:pt x="8646" y="15660"/>
                  <a:pt x="8400" y="15660"/>
                  <a:pt x="8400" y="15660"/>
                </a:cubicBezTo>
                <a:cubicBezTo>
                  <a:pt x="8277" y="15840"/>
                  <a:pt x="8277" y="16380"/>
                  <a:pt x="8277" y="16380"/>
                </a:cubicBezTo>
                <a:cubicBezTo>
                  <a:pt x="7787" y="15660"/>
                  <a:pt x="7787" y="15660"/>
                  <a:pt x="7787" y="15660"/>
                </a:cubicBezTo>
                <a:cubicBezTo>
                  <a:pt x="7787" y="15660"/>
                  <a:pt x="7541" y="15660"/>
                  <a:pt x="7418" y="15480"/>
                </a:cubicBezTo>
                <a:cubicBezTo>
                  <a:pt x="7296" y="15480"/>
                  <a:pt x="7050" y="15480"/>
                  <a:pt x="7050" y="15480"/>
                </a:cubicBezTo>
                <a:cubicBezTo>
                  <a:pt x="7050" y="15480"/>
                  <a:pt x="7050" y="15480"/>
                  <a:pt x="6927" y="15480"/>
                </a:cubicBezTo>
                <a:cubicBezTo>
                  <a:pt x="6682" y="15480"/>
                  <a:pt x="6682" y="15480"/>
                  <a:pt x="6559" y="15120"/>
                </a:cubicBezTo>
                <a:cubicBezTo>
                  <a:pt x="6437" y="14760"/>
                  <a:pt x="6068" y="13860"/>
                  <a:pt x="6068" y="13860"/>
                </a:cubicBezTo>
                <a:cubicBezTo>
                  <a:pt x="6068" y="13860"/>
                  <a:pt x="5946" y="13500"/>
                  <a:pt x="5823" y="13500"/>
                </a:cubicBezTo>
                <a:cubicBezTo>
                  <a:pt x="5823" y="13500"/>
                  <a:pt x="5700" y="13860"/>
                  <a:pt x="5700" y="13860"/>
                </a:cubicBezTo>
                <a:cubicBezTo>
                  <a:pt x="5577" y="13860"/>
                  <a:pt x="5577" y="13500"/>
                  <a:pt x="5577" y="13320"/>
                </a:cubicBezTo>
                <a:cubicBezTo>
                  <a:pt x="5577" y="13140"/>
                  <a:pt x="5577" y="12960"/>
                  <a:pt x="5577" y="12600"/>
                </a:cubicBezTo>
                <a:cubicBezTo>
                  <a:pt x="5577" y="12240"/>
                  <a:pt x="5455" y="11880"/>
                  <a:pt x="5577" y="11880"/>
                </a:cubicBezTo>
                <a:cubicBezTo>
                  <a:pt x="5577" y="11880"/>
                  <a:pt x="5700" y="12060"/>
                  <a:pt x="5823" y="12060"/>
                </a:cubicBezTo>
                <a:cubicBezTo>
                  <a:pt x="5946" y="12060"/>
                  <a:pt x="5946" y="11700"/>
                  <a:pt x="5946" y="11700"/>
                </a:cubicBezTo>
                <a:cubicBezTo>
                  <a:pt x="6068" y="11700"/>
                  <a:pt x="6191" y="11880"/>
                  <a:pt x="6191" y="11880"/>
                </a:cubicBezTo>
                <a:cubicBezTo>
                  <a:pt x="6314" y="11880"/>
                  <a:pt x="6437" y="11880"/>
                  <a:pt x="6437" y="11880"/>
                </a:cubicBezTo>
                <a:cubicBezTo>
                  <a:pt x="6559" y="11700"/>
                  <a:pt x="6559" y="11700"/>
                  <a:pt x="6559" y="11520"/>
                </a:cubicBezTo>
                <a:cubicBezTo>
                  <a:pt x="6559" y="11340"/>
                  <a:pt x="6437" y="11160"/>
                  <a:pt x="6437" y="11160"/>
                </a:cubicBezTo>
                <a:cubicBezTo>
                  <a:pt x="6314" y="11160"/>
                  <a:pt x="5577" y="11700"/>
                  <a:pt x="5577" y="11700"/>
                </a:cubicBezTo>
                <a:cubicBezTo>
                  <a:pt x="5087" y="11700"/>
                  <a:pt x="5087" y="11700"/>
                  <a:pt x="5087" y="11700"/>
                </a:cubicBezTo>
                <a:cubicBezTo>
                  <a:pt x="5332" y="11340"/>
                  <a:pt x="5332" y="11340"/>
                  <a:pt x="5332" y="11340"/>
                </a:cubicBezTo>
                <a:cubicBezTo>
                  <a:pt x="5087" y="10980"/>
                  <a:pt x="5087" y="10980"/>
                  <a:pt x="5087" y="10980"/>
                </a:cubicBezTo>
                <a:cubicBezTo>
                  <a:pt x="5087" y="10620"/>
                  <a:pt x="5087" y="10620"/>
                  <a:pt x="5087" y="10620"/>
                </a:cubicBezTo>
                <a:cubicBezTo>
                  <a:pt x="4841" y="10440"/>
                  <a:pt x="4841" y="10440"/>
                  <a:pt x="4841" y="10440"/>
                </a:cubicBezTo>
                <a:cubicBezTo>
                  <a:pt x="4964" y="10080"/>
                  <a:pt x="4964" y="10080"/>
                  <a:pt x="4964" y="10080"/>
                </a:cubicBezTo>
                <a:cubicBezTo>
                  <a:pt x="5209" y="10080"/>
                  <a:pt x="5209" y="10080"/>
                  <a:pt x="5209" y="10080"/>
                </a:cubicBezTo>
                <a:cubicBezTo>
                  <a:pt x="5455" y="9900"/>
                  <a:pt x="5455" y="9900"/>
                  <a:pt x="5455" y="9900"/>
                </a:cubicBezTo>
                <a:cubicBezTo>
                  <a:pt x="5455" y="9180"/>
                  <a:pt x="5455" y="9180"/>
                  <a:pt x="5455" y="9180"/>
                </a:cubicBezTo>
                <a:cubicBezTo>
                  <a:pt x="5209" y="9360"/>
                  <a:pt x="5209" y="9360"/>
                  <a:pt x="5209" y="9360"/>
                </a:cubicBezTo>
                <a:cubicBezTo>
                  <a:pt x="5332" y="9720"/>
                  <a:pt x="5332" y="9720"/>
                  <a:pt x="5332" y="9720"/>
                </a:cubicBezTo>
                <a:cubicBezTo>
                  <a:pt x="4841" y="9720"/>
                  <a:pt x="4841" y="9720"/>
                  <a:pt x="4841" y="9720"/>
                </a:cubicBezTo>
                <a:cubicBezTo>
                  <a:pt x="4718" y="9360"/>
                  <a:pt x="4718" y="9360"/>
                  <a:pt x="4718" y="9360"/>
                </a:cubicBezTo>
                <a:close/>
                <a:moveTo>
                  <a:pt x="2755" y="18540"/>
                </a:moveTo>
                <a:cubicBezTo>
                  <a:pt x="2755" y="18540"/>
                  <a:pt x="2755" y="18540"/>
                  <a:pt x="2755" y="18540"/>
                </a:cubicBezTo>
                <a:cubicBezTo>
                  <a:pt x="2755" y="18540"/>
                  <a:pt x="3000" y="18540"/>
                  <a:pt x="3000" y="18540"/>
                </a:cubicBezTo>
                <a:cubicBezTo>
                  <a:pt x="3000" y="18540"/>
                  <a:pt x="3123" y="18720"/>
                  <a:pt x="3000" y="18720"/>
                </a:cubicBezTo>
                <a:cubicBezTo>
                  <a:pt x="3000" y="18900"/>
                  <a:pt x="3123" y="18900"/>
                  <a:pt x="3000" y="18900"/>
                </a:cubicBezTo>
                <a:cubicBezTo>
                  <a:pt x="2877" y="18900"/>
                  <a:pt x="2632" y="19080"/>
                  <a:pt x="2632" y="18900"/>
                </a:cubicBezTo>
                <a:cubicBezTo>
                  <a:pt x="2632" y="18900"/>
                  <a:pt x="2755" y="18720"/>
                  <a:pt x="2755" y="18720"/>
                </a:cubicBezTo>
                <a:cubicBezTo>
                  <a:pt x="2755" y="18540"/>
                  <a:pt x="2755" y="18540"/>
                  <a:pt x="2755" y="18540"/>
                </a:cubicBezTo>
                <a:close/>
                <a:moveTo>
                  <a:pt x="7787" y="17100"/>
                </a:moveTo>
                <a:cubicBezTo>
                  <a:pt x="7787" y="17100"/>
                  <a:pt x="7787" y="17100"/>
                  <a:pt x="7787" y="17100"/>
                </a:cubicBezTo>
                <a:cubicBezTo>
                  <a:pt x="7787" y="17100"/>
                  <a:pt x="7664" y="17640"/>
                  <a:pt x="7787" y="17640"/>
                </a:cubicBezTo>
                <a:cubicBezTo>
                  <a:pt x="7787" y="17640"/>
                  <a:pt x="7909" y="17640"/>
                  <a:pt x="8032" y="17640"/>
                </a:cubicBezTo>
                <a:cubicBezTo>
                  <a:pt x="8155" y="17460"/>
                  <a:pt x="8155" y="17460"/>
                  <a:pt x="8155" y="17460"/>
                </a:cubicBezTo>
                <a:cubicBezTo>
                  <a:pt x="8155" y="17280"/>
                  <a:pt x="8155" y="17100"/>
                  <a:pt x="8155" y="17100"/>
                </a:cubicBezTo>
                <a:cubicBezTo>
                  <a:pt x="7787" y="17100"/>
                  <a:pt x="7787" y="17100"/>
                  <a:pt x="7787" y="17100"/>
                </a:cubicBezTo>
                <a:close/>
                <a:moveTo>
                  <a:pt x="1037" y="16380"/>
                </a:moveTo>
                <a:cubicBezTo>
                  <a:pt x="1037" y="16380"/>
                  <a:pt x="1037" y="16380"/>
                  <a:pt x="1037" y="16380"/>
                </a:cubicBezTo>
                <a:cubicBezTo>
                  <a:pt x="914" y="16560"/>
                  <a:pt x="914" y="16560"/>
                  <a:pt x="914" y="16560"/>
                </a:cubicBezTo>
                <a:cubicBezTo>
                  <a:pt x="914" y="16560"/>
                  <a:pt x="791" y="16020"/>
                  <a:pt x="791" y="15840"/>
                </a:cubicBezTo>
                <a:cubicBezTo>
                  <a:pt x="791" y="15840"/>
                  <a:pt x="546" y="15660"/>
                  <a:pt x="546" y="15660"/>
                </a:cubicBezTo>
                <a:cubicBezTo>
                  <a:pt x="546" y="15660"/>
                  <a:pt x="423" y="15660"/>
                  <a:pt x="423" y="15660"/>
                </a:cubicBezTo>
                <a:cubicBezTo>
                  <a:pt x="300" y="15660"/>
                  <a:pt x="300" y="15840"/>
                  <a:pt x="300" y="15840"/>
                </a:cubicBezTo>
                <a:cubicBezTo>
                  <a:pt x="177" y="15840"/>
                  <a:pt x="177" y="15840"/>
                  <a:pt x="177" y="15840"/>
                </a:cubicBezTo>
                <a:cubicBezTo>
                  <a:pt x="177" y="15840"/>
                  <a:pt x="55" y="15840"/>
                  <a:pt x="55" y="15840"/>
                </a:cubicBezTo>
                <a:cubicBezTo>
                  <a:pt x="-68" y="16020"/>
                  <a:pt x="55" y="16200"/>
                  <a:pt x="55" y="16200"/>
                </a:cubicBezTo>
                <a:cubicBezTo>
                  <a:pt x="55" y="16200"/>
                  <a:pt x="177" y="16200"/>
                  <a:pt x="300" y="16380"/>
                </a:cubicBezTo>
                <a:cubicBezTo>
                  <a:pt x="423" y="16380"/>
                  <a:pt x="423" y="16380"/>
                  <a:pt x="423" y="16380"/>
                </a:cubicBezTo>
                <a:cubicBezTo>
                  <a:pt x="423" y="16380"/>
                  <a:pt x="668" y="16740"/>
                  <a:pt x="791" y="16920"/>
                </a:cubicBezTo>
                <a:cubicBezTo>
                  <a:pt x="791" y="16920"/>
                  <a:pt x="791" y="17100"/>
                  <a:pt x="791" y="17100"/>
                </a:cubicBezTo>
                <a:cubicBezTo>
                  <a:pt x="423" y="17460"/>
                  <a:pt x="423" y="17460"/>
                  <a:pt x="423" y="17460"/>
                </a:cubicBezTo>
                <a:cubicBezTo>
                  <a:pt x="423" y="17460"/>
                  <a:pt x="546" y="17640"/>
                  <a:pt x="546" y="17640"/>
                </a:cubicBezTo>
                <a:cubicBezTo>
                  <a:pt x="668" y="17640"/>
                  <a:pt x="423" y="17820"/>
                  <a:pt x="423" y="17820"/>
                </a:cubicBezTo>
                <a:cubicBezTo>
                  <a:pt x="423" y="17820"/>
                  <a:pt x="423" y="18180"/>
                  <a:pt x="423" y="18180"/>
                </a:cubicBezTo>
                <a:cubicBezTo>
                  <a:pt x="423" y="18180"/>
                  <a:pt x="546" y="18360"/>
                  <a:pt x="791" y="18360"/>
                </a:cubicBezTo>
                <a:cubicBezTo>
                  <a:pt x="1037" y="18540"/>
                  <a:pt x="1037" y="18360"/>
                  <a:pt x="1037" y="18360"/>
                </a:cubicBezTo>
                <a:cubicBezTo>
                  <a:pt x="1159" y="18540"/>
                  <a:pt x="1159" y="18540"/>
                  <a:pt x="1159" y="18540"/>
                </a:cubicBezTo>
                <a:cubicBezTo>
                  <a:pt x="1159" y="18720"/>
                  <a:pt x="1159" y="18720"/>
                  <a:pt x="1159" y="18720"/>
                </a:cubicBezTo>
                <a:cubicBezTo>
                  <a:pt x="1282" y="18900"/>
                  <a:pt x="1282" y="18900"/>
                  <a:pt x="1282" y="18900"/>
                </a:cubicBezTo>
                <a:cubicBezTo>
                  <a:pt x="1650" y="19080"/>
                  <a:pt x="1650" y="19080"/>
                  <a:pt x="1650" y="19080"/>
                </a:cubicBezTo>
                <a:cubicBezTo>
                  <a:pt x="1650" y="19260"/>
                  <a:pt x="1650" y="19260"/>
                  <a:pt x="1650" y="19260"/>
                </a:cubicBezTo>
                <a:cubicBezTo>
                  <a:pt x="1650" y="19800"/>
                  <a:pt x="1650" y="19800"/>
                  <a:pt x="1650" y="19800"/>
                </a:cubicBezTo>
                <a:cubicBezTo>
                  <a:pt x="1650" y="19800"/>
                  <a:pt x="1527" y="19800"/>
                  <a:pt x="1405" y="19800"/>
                </a:cubicBezTo>
                <a:cubicBezTo>
                  <a:pt x="1405" y="19980"/>
                  <a:pt x="1405" y="20160"/>
                  <a:pt x="1282" y="20160"/>
                </a:cubicBezTo>
                <a:cubicBezTo>
                  <a:pt x="1282" y="20160"/>
                  <a:pt x="1282" y="20520"/>
                  <a:pt x="1159" y="20700"/>
                </a:cubicBezTo>
                <a:cubicBezTo>
                  <a:pt x="1159" y="20880"/>
                  <a:pt x="1282" y="21060"/>
                  <a:pt x="1282" y="21240"/>
                </a:cubicBezTo>
                <a:cubicBezTo>
                  <a:pt x="1282" y="21600"/>
                  <a:pt x="1405" y="21420"/>
                  <a:pt x="1527" y="21420"/>
                </a:cubicBezTo>
                <a:cubicBezTo>
                  <a:pt x="1527" y="21420"/>
                  <a:pt x="1650" y="21240"/>
                  <a:pt x="1650" y="21240"/>
                </a:cubicBezTo>
                <a:cubicBezTo>
                  <a:pt x="1773" y="21240"/>
                  <a:pt x="1896" y="20880"/>
                  <a:pt x="2018" y="20700"/>
                </a:cubicBezTo>
                <a:cubicBezTo>
                  <a:pt x="2018" y="20520"/>
                  <a:pt x="2018" y="20340"/>
                  <a:pt x="2018" y="20340"/>
                </a:cubicBezTo>
                <a:cubicBezTo>
                  <a:pt x="1896" y="20160"/>
                  <a:pt x="2018" y="19800"/>
                  <a:pt x="2018" y="19800"/>
                </a:cubicBezTo>
                <a:cubicBezTo>
                  <a:pt x="2018" y="19620"/>
                  <a:pt x="2018" y="19620"/>
                  <a:pt x="2018" y="19620"/>
                </a:cubicBezTo>
                <a:cubicBezTo>
                  <a:pt x="1896" y="18900"/>
                  <a:pt x="1896" y="18900"/>
                  <a:pt x="1896" y="18900"/>
                </a:cubicBezTo>
                <a:cubicBezTo>
                  <a:pt x="2141" y="18180"/>
                  <a:pt x="2141" y="18180"/>
                  <a:pt x="2141" y="18180"/>
                </a:cubicBezTo>
                <a:cubicBezTo>
                  <a:pt x="2387" y="18180"/>
                  <a:pt x="2387" y="18180"/>
                  <a:pt x="2387" y="18180"/>
                </a:cubicBezTo>
                <a:cubicBezTo>
                  <a:pt x="2755" y="17820"/>
                  <a:pt x="2755" y="17820"/>
                  <a:pt x="2755" y="17820"/>
                </a:cubicBezTo>
                <a:cubicBezTo>
                  <a:pt x="2755" y="17820"/>
                  <a:pt x="2755" y="17820"/>
                  <a:pt x="2755" y="17820"/>
                </a:cubicBezTo>
                <a:cubicBezTo>
                  <a:pt x="2755" y="17820"/>
                  <a:pt x="2877" y="17820"/>
                  <a:pt x="3000" y="17640"/>
                </a:cubicBezTo>
                <a:cubicBezTo>
                  <a:pt x="3246" y="17640"/>
                  <a:pt x="3123" y="17820"/>
                  <a:pt x="3246" y="17820"/>
                </a:cubicBezTo>
                <a:cubicBezTo>
                  <a:pt x="3246" y="18000"/>
                  <a:pt x="3368" y="18000"/>
                  <a:pt x="3491" y="18000"/>
                </a:cubicBezTo>
                <a:cubicBezTo>
                  <a:pt x="3491" y="18000"/>
                  <a:pt x="3614" y="17640"/>
                  <a:pt x="3614" y="17640"/>
                </a:cubicBezTo>
                <a:cubicBezTo>
                  <a:pt x="3614" y="17460"/>
                  <a:pt x="3491" y="17460"/>
                  <a:pt x="3491" y="17460"/>
                </a:cubicBezTo>
                <a:cubicBezTo>
                  <a:pt x="3368" y="17100"/>
                  <a:pt x="3368" y="17100"/>
                  <a:pt x="3368" y="17100"/>
                </a:cubicBezTo>
                <a:cubicBezTo>
                  <a:pt x="3737" y="16920"/>
                  <a:pt x="3737" y="16920"/>
                  <a:pt x="3737" y="16920"/>
                </a:cubicBezTo>
                <a:cubicBezTo>
                  <a:pt x="3859" y="16740"/>
                  <a:pt x="3859" y="16740"/>
                  <a:pt x="3859" y="16740"/>
                </a:cubicBezTo>
                <a:cubicBezTo>
                  <a:pt x="4105" y="16380"/>
                  <a:pt x="4105" y="16380"/>
                  <a:pt x="4105" y="16380"/>
                </a:cubicBezTo>
                <a:cubicBezTo>
                  <a:pt x="3982" y="16020"/>
                  <a:pt x="3982" y="16020"/>
                  <a:pt x="3982" y="16020"/>
                </a:cubicBezTo>
                <a:cubicBezTo>
                  <a:pt x="3982" y="16020"/>
                  <a:pt x="4227" y="16020"/>
                  <a:pt x="4350" y="16020"/>
                </a:cubicBezTo>
                <a:cubicBezTo>
                  <a:pt x="4350" y="16020"/>
                  <a:pt x="4350" y="15840"/>
                  <a:pt x="4350" y="15840"/>
                </a:cubicBezTo>
                <a:cubicBezTo>
                  <a:pt x="4227" y="15480"/>
                  <a:pt x="4227" y="15480"/>
                  <a:pt x="4227" y="15480"/>
                </a:cubicBezTo>
                <a:cubicBezTo>
                  <a:pt x="4227" y="15480"/>
                  <a:pt x="4473" y="15480"/>
                  <a:pt x="4596" y="15300"/>
                </a:cubicBezTo>
                <a:cubicBezTo>
                  <a:pt x="4596" y="15300"/>
                  <a:pt x="4473" y="15120"/>
                  <a:pt x="4473" y="15120"/>
                </a:cubicBezTo>
                <a:cubicBezTo>
                  <a:pt x="4473" y="14940"/>
                  <a:pt x="4596" y="14760"/>
                  <a:pt x="4596" y="14760"/>
                </a:cubicBezTo>
                <a:cubicBezTo>
                  <a:pt x="4596" y="14760"/>
                  <a:pt x="4841" y="15120"/>
                  <a:pt x="4964" y="15120"/>
                </a:cubicBezTo>
                <a:cubicBezTo>
                  <a:pt x="5087" y="15300"/>
                  <a:pt x="5087" y="15120"/>
                  <a:pt x="5209" y="15120"/>
                </a:cubicBezTo>
                <a:cubicBezTo>
                  <a:pt x="5209" y="14940"/>
                  <a:pt x="5087" y="14760"/>
                  <a:pt x="5087" y="14760"/>
                </a:cubicBezTo>
                <a:cubicBezTo>
                  <a:pt x="4964" y="14580"/>
                  <a:pt x="4964" y="14580"/>
                  <a:pt x="4964" y="14580"/>
                </a:cubicBezTo>
                <a:cubicBezTo>
                  <a:pt x="4596" y="14400"/>
                  <a:pt x="4596" y="14400"/>
                  <a:pt x="4596" y="14400"/>
                </a:cubicBezTo>
                <a:cubicBezTo>
                  <a:pt x="4105" y="14040"/>
                  <a:pt x="4105" y="14040"/>
                  <a:pt x="4105" y="14040"/>
                </a:cubicBezTo>
                <a:cubicBezTo>
                  <a:pt x="4105" y="14040"/>
                  <a:pt x="3737" y="14040"/>
                  <a:pt x="3737" y="13860"/>
                </a:cubicBezTo>
                <a:cubicBezTo>
                  <a:pt x="3614" y="13860"/>
                  <a:pt x="3614" y="13860"/>
                  <a:pt x="3614" y="13860"/>
                </a:cubicBezTo>
                <a:cubicBezTo>
                  <a:pt x="3614" y="13860"/>
                  <a:pt x="3368" y="13860"/>
                  <a:pt x="3368" y="13860"/>
                </a:cubicBezTo>
                <a:cubicBezTo>
                  <a:pt x="3246" y="13860"/>
                  <a:pt x="3123" y="14040"/>
                  <a:pt x="3000" y="14220"/>
                </a:cubicBezTo>
                <a:cubicBezTo>
                  <a:pt x="3000" y="14220"/>
                  <a:pt x="2877" y="14400"/>
                  <a:pt x="2755" y="14400"/>
                </a:cubicBezTo>
                <a:cubicBezTo>
                  <a:pt x="2755" y="14400"/>
                  <a:pt x="2632" y="14040"/>
                  <a:pt x="2632" y="14040"/>
                </a:cubicBezTo>
                <a:cubicBezTo>
                  <a:pt x="2387" y="14040"/>
                  <a:pt x="2387" y="14040"/>
                  <a:pt x="2387" y="14040"/>
                </a:cubicBezTo>
                <a:cubicBezTo>
                  <a:pt x="2387" y="14040"/>
                  <a:pt x="2264" y="14400"/>
                  <a:pt x="2264" y="14580"/>
                </a:cubicBezTo>
                <a:cubicBezTo>
                  <a:pt x="2264" y="14580"/>
                  <a:pt x="2018" y="14580"/>
                  <a:pt x="1896" y="14580"/>
                </a:cubicBezTo>
                <a:cubicBezTo>
                  <a:pt x="1773" y="14760"/>
                  <a:pt x="1650" y="14760"/>
                  <a:pt x="1527" y="14940"/>
                </a:cubicBezTo>
                <a:cubicBezTo>
                  <a:pt x="1405" y="14940"/>
                  <a:pt x="1650" y="15120"/>
                  <a:pt x="1650" y="15120"/>
                </a:cubicBezTo>
                <a:cubicBezTo>
                  <a:pt x="1650" y="15480"/>
                  <a:pt x="1650" y="15480"/>
                  <a:pt x="1650" y="15480"/>
                </a:cubicBezTo>
                <a:cubicBezTo>
                  <a:pt x="1405" y="15480"/>
                  <a:pt x="1405" y="15480"/>
                  <a:pt x="1405" y="15480"/>
                </a:cubicBezTo>
                <a:cubicBezTo>
                  <a:pt x="1282" y="15300"/>
                  <a:pt x="1282" y="15300"/>
                  <a:pt x="1282" y="15300"/>
                </a:cubicBezTo>
                <a:cubicBezTo>
                  <a:pt x="1037" y="15660"/>
                  <a:pt x="1037" y="15660"/>
                  <a:pt x="1037" y="15660"/>
                </a:cubicBezTo>
                <a:cubicBezTo>
                  <a:pt x="914" y="16020"/>
                  <a:pt x="914" y="16020"/>
                  <a:pt x="914" y="16020"/>
                </a:cubicBezTo>
                <a:cubicBezTo>
                  <a:pt x="914" y="16020"/>
                  <a:pt x="1037" y="16380"/>
                  <a:pt x="1037" y="16380"/>
                </a:cubicBezTo>
                <a:close/>
                <a:moveTo>
                  <a:pt x="4227" y="13680"/>
                </a:moveTo>
                <a:cubicBezTo>
                  <a:pt x="4227" y="13680"/>
                  <a:pt x="4227" y="13680"/>
                  <a:pt x="4227" y="13680"/>
                </a:cubicBezTo>
                <a:cubicBezTo>
                  <a:pt x="4350" y="13860"/>
                  <a:pt x="4350" y="13860"/>
                  <a:pt x="4350" y="13860"/>
                </a:cubicBezTo>
                <a:cubicBezTo>
                  <a:pt x="4350" y="13860"/>
                  <a:pt x="4473" y="14040"/>
                  <a:pt x="4718" y="14040"/>
                </a:cubicBezTo>
                <a:cubicBezTo>
                  <a:pt x="5087" y="14040"/>
                  <a:pt x="5087" y="14400"/>
                  <a:pt x="5332" y="14040"/>
                </a:cubicBezTo>
                <a:cubicBezTo>
                  <a:pt x="5332" y="13860"/>
                  <a:pt x="5332" y="13860"/>
                  <a:pt x="5209" y="13680"/>
                </a:cubicBezTo>
                <a:cubicBezTo>
                  <a:pt x="5209" y="13500"/>
                  <a:pt x="5087" y="13500"/>
                  <a:pt x="5087" y="13320"/>
                </a:cubicBezTo>
                <a:cubicBezTo>
                  <a:pt x="5087" y="13320"/>
                  <a:pt x="5087" y="13320"/>
                  <a:pt x="4841" y="12960"/>
                </a:cubicBezTo>
                <a:cubicBezTo>
                  <a:pt x="4718" y="12780"/>
                  <a:pt x="4718" y="12960"/>
                  <a:pt x="4596" y="12960"/>
                </a:cubicBezTo>
                <a:cubicBezTo>
                  <a:pt x="4473" y="12960"/>
                  <a:pt x="4350" y="12960"/>
                  <a:pt x="4227" y="12960"/>
                </a:cubicBezTo>
                <a:cubicBezTo>
                  <a:pt x="4105" y="13140"/>
                  <a:pt x="4350" y="13320"/>
                  <a:pt x="4350" y="13500"/>
                </a:cubicBezTo>
                <a:cubicBezTo>
                  <a:pt x="4350" y="13500"/>
                  <a:pt x="4227" y="13680"/>
                  <a:pt x="4227" y="13680"/>
                </a:cubicBezTo>
                <a:close/>
                <a:moveTo>
                  <a:pt x="2632" y="10260"/>
                </a:moveTo>
                <a:cubicBezTo>
                  <a:pt x="2632" y="10260"/>
                  <a:pt x="2632" y="10260"/>
                  <a:pt x="2632" y="10260"/>
                </a:cubicBezTo>
                <a:cubicBezTo>
                  <a:pt x="2632" y="10080"/>
                  <a:pt x="2877" y="10080"/>
                  <a:pt x="3000" y="10260"/>
                </a:cubicBezTo>
                <a:cubicBezTo>
                  <a:pt x="3000" y="10260"/>
                  <a:pt x="3246" y="10440"/>
                  <a:pt x="3246" y="10620"/>
                </a:cubicBezTo>
                <a:cubicBezTo>
                  <a:pt x="3246" y="10620"/>
                  <a:pt x="3368" y="10620"/>
                  <a:pt x="3368" y="10800"/>
                </a:cubicBezTo>
                <a:cubicBezTo>
                  <a:pt x="3368" y="10800"/>
                  <a:pt x="3491" y="10980"/>
                  <a:pt x="3491" y="11160"/>
                </a:cubicBezTo>
                <a:cubicBezTo>
                  <a:pt x="3614" y="11340"/>
                  <a:pt x="3737" y="11520"/>
                  <a:pt x="3737" y="11520"/>
                </a:cubicBezTo>
                <a:cubicBezTo>
                  <a:pt x="3737" y="11520"/>
                  <a:pt x="3859" y="11700"/>
                  <a:pt x="3737" y="11700"/>
                </a:cubicBezTo>
                <a:cubicBezTo>
                  <a:pt x="3614" y="11700"/>
                  <a:pt x="3246" y="11700"/>
                  <a:pt x="3246" y="11700"/>
                </a:cubicBezTo>
                <a:cubicBezTo>
                  <a:pt x="3246" y="11700"/>
                  <a:pt x="3123" y="11880"/>
                  <a:pt x="3123" y="11880"/>
                </a:cubicBezTo>
                <a:cubicBezTo>
                  <a:pt x="3123" y="12060"/>
                  <a:pt x="3368" y="12240"/>
                  <a:pt x="3246" y="12240"/>
                </a:cubicBezTo>
                <a:cubicBezTo>
                  <a:pt x="3123" y="12420"/>
                  <a:pt x="3123" y="12420"/>
                  <a:pt x="3000" y="12420"/>
                </a:cubicBezTo>
                <a:cubicBezTo>
                  <a:pt x="2877" y="12240"/>
                  <a:pt x="2755" y="11880"/>
                  <a:pt x="2755" y="11880"/>
                </a:cubicBezTo>
                <a:cubicBezTo>
                  <a:pt x="2632" y="12060"/>
                  <a:pt x="2632" y="12600"/>
                  <a:pt x="2632" y="12600"/>
                </a:cubicBezTo>
                <a:cubicBezTo>
                  <a:pt x="2632" y="12780"/>
                  <a:pt x="2755" y="12960"/>
                  <a:pt x="2632" y="13140"/>
                </a:cubicBezTo>
                <a:cubicBezTo>
                  <a:pt x="2632" y="13140"/>
                  <a:pt x="2264" y="13320"/>
                  <a:pt x="2264" y="13320"/>
                </a:cubicBezTo>
                <a:cubicBezTo>
                  <a:pt x="2264" y="13320"/>
                  <a:pt x="2141" y="13320"/>
                  <a:pt x="2141" y="13320"/>
                </a:cubicBezTo>
                <a:cubicBezTo>
                  <a:pt x="2018" y="13320"/>
                  <a:pt x="1773" y="12960"/>
                  <a:pt x="1650" y="12780"/>
                </a:cubicBezTo>
                <a:cubicBezTo>
                  <a:pt x="1650" y="12600"/>
                  <a:pt x="1650" y="12240"/>
                  <a:pt x="1650" y="12240"/>
                </a:cubicBezTo>
                <a:cubicBezTo>
                  <a:pt x="1527" y="12060"/>
                  <a:pt x="1405" y="11880"/>
                  <a:pt x="1405" y="11880"/>
                </a:cubicBezTo>
                <a:cubicBezTo>
                  <a:pt x="1405" y="11880"/>
                  <a:pt x="1527" y="11700"/>
                  <a:pt x="1282" y="11880"/>
                </a:cubicBezTo>
                <a:cubicBezTo>
                  <a:pt x="914" y="11880"/>
                  <a:pt x="1037" y="12060"/>
                  <a:pt x="914" y="12060"/>
                </a:cubicBezTo>
                <a:cubicBezTo>
                  <a:pt x="791" y="11880"/>
                  <a:pt x="791" y="11700"/>
                  <a:pt x="546" y="11700"/>
                </a:cubicBezTo>
                <a:cubicBezTo>
                  <a:pt x="423" y="11700"/>
                  <a:pt x="300" y="11520"/>
                  <a:pt x="300" y="11520"/>
                </a:cubicBezTo>
                <a:cubicBezTo>
                  <a:pt x="300" y="11520"/>
                  <a:pt x="668" y="11160"/>
                  <a:pt x="791" y="11160"/>
                </a:cubicBezTo>
                <a:cubicBezTo>
                  <a:pt x="914" y="11160"/>
                  <a:pt x="791" y="11160"/>
                  <a:pt x="1037" y="11160"/>
                </a:cubicBezTo>
                <a:cubicBezTo>
                  <a:pt x="1405" y="10980"/>
                  <a:pt x="1527" y="11340"/>
                  <a:pt x="1527" y="10980"/>
                </a:cubicBezTo>
                <a:cubicBezTo>
                  <a:pt x="1650" y="10620"/>
                  <a:pt x="1650" y="10440"/>
                  <a:pt x="1773" y="10260"/>
                </a:cubicBezTo>
                <a:cubicBezTo>
                  <a:pt x="1773" y="10080"/>
                  <a:pt x="1896" y="9720"/>
                  <a:pt x="1896" y="9720"/>
                </a:cubicBezTo>
                <a:cubicBezTo>
                  <a:pt x="1896" y="9540"/>
                  <a:pt x="2264" y="9540"/>
                  <a:pt x="2264" y="9540"/>
                </a:cubicBezTo>
                <a:cubicBezTo>
                  <a:pt x="2387" y="10080"/>
                  <a:pt x="2387" y="10080"/>
                  <a:pt x="2387" y="10080"/>
                </a:cubicBezTo>
                <a:cubicBezTo>
                  <a:pt x="2387" y="10080"/>
                  <a:pt x="2387" y="10260"/>
                  <a:pt x="2509" y="10260"/>
                </a:cubicBezTo>
                <a:cubicBezTo>
                  <a:pt x="2632" y="10260"/>
                  <a:pt x="2632" y="10260"/>
                  <a:pt x="2632" y="10260"/>
                </a:cubicBezTo>
                <a:close/>
                <a:moveTo>
                  <a:pt x="4350" y="9360"/>
                </a:moveTo>
                <a:cubicBezTo>
                  <a:pt x="4350" y="9360"/>
                  <a:pt x="4350" y="9360"/>
                  <a:pt x="4350" y="9360"/>
                </a:cubicBezTo>
                <a:cubicBezTo>
                  <a:pt x="4227" y="9540"/>
                  <a:pt x="4227" y="9540"/>
                  <a:pt x="4227" y="9540"/>
                </a:cubicBezTo>
                <a:cubicBezTo>
                  <a:pt x="3737" y="9540"/>
                  <a:pt x="3737" y="9540"/>
                  <a:pt x="3737" y="9540"/>
                </a:cubicBezTo>
                <a:cubicBezTo>
                  <a:pt x="3737" y="9900"/>
                  <a:pt x="3737" y="9900"/>
                  <a:pt x="3737" y="9900"/>
                </a:cubicBezTo>
                <a:cubicBezTo>
                  <a:pt x="3982" y="10260"/>
                  <a:pt x="3982" y="10260"/>
                  <a:pt x="3982" y="10260"/>
                </a:cubicBezTo>
                <a:cubicBezTo>
                  <a:pt x="3982" y="10260"/>
                  <a:pt x="4105" y="10080"/>
                  <a:pt x="4227" y="10080"/>
                </a:cubicBezTo>
                <a:cubicBezTo>
                  <a:pt x="4350" y="10080"/>
                  <a:pt x="4596" y="10080"/>
                  <a:pt x="4596" y="10080"/>
                </a:cubicBezTo>
                <a:cubicBezTo>
                  <a:pt x="4718" y="9900"/>
                  <a:pt x="4718" y="9900"/>
                  <a:pt x="4718" y="9900"/>
                </a:cubicBezTo>
                <a:cubicBezTo>
                  <a:pt x="4596" y="9360"/>
                  <a:pt x="4596" y="9360"/>
                  <a:pt x="4596" y="9360"/>
                </a:cubicBezTo>
                <a:lnTo>
                  <a:pt x="4350" y="9360"/>
                </a:lnTo>
                <a:close/>
              </a:path>
            </a:pathLst>
          </a:custGeom>
          <a:solidFill>
            <a:srgbClr val="FFFFFF"/>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63" name="Shape">
            <a:extLst>
              <a:ext uri="{FF2B5EF4-FFF2-40B4-BE49-F238E27FC236}">
                <a16:creationId xmlns:a16="http://schemas.microsoft.com/office/drawing/2014/main" id="{DDDC106F-15CD-70CC-8809-315C1DA0C2A3}"/>
              </a:ext>
            </a:extLst>
          </p:cNvPr>
          <p:cNvSpPr/>
          <p:nvPr/>
        </p:nvSpPr>
        <p:spPr>
          <a:xfrm rot="60000">
            <a:off x="10963023" y="4954883"/>
            <a:ext cx="838473" cy="613365"/>
          </a:xfrm>
          <a:custGeom>
            <a:avLst/>
            <a:gdLst/>
            <a:ahLst/>
            <a:cxnLst>
              <a:cxn ang="0">
                <a:pos x="wd2" y="hd2"/>
              </a:cxn>
              <a:cxn ang="5400000">
                <a:pos x="wd2" y="hd2"/>
              </a:cxn>
              <a:cxn ang="10800000">
                <a:pos x="wd2" y="hd2"/>
              </a:cxn>
              <a:cxn ang="16200000">
                <a:pos x="wd2" y="hd2"/>
              </a:cxn>
            </a:cxnLst>
            <a:rect l="0" t="0" r="r" b="b"/>
            <a:pathLst>
              <a:path w="21551" h="21600" extrusionOk="0">
                <a:moveTo>
                  <a:pt x="571" y="4461"/>
                </a:moveTo>
                <a:cubicBezTo>
                  <a:pt x="571" y="4226"/>
                  <a:pt x="571" y="4226"/>
                  <a:pt x="571" y="4226"/>
                </a:cubicBezTo>
                <a:cubicBezTo>
                  <a:pt x="571" y="4226"/>
                  <a:pt x="571" y="4226"/>
                  <a:pt x="571" y="4226"/>
                </a:cubicBezTo>
                <a:cubicBezTo>
                  <a:pt x="1190" y="3991"/>
                  <a:pt x="1721" y="4461"/>
                  <a:pt x="1987" y="4461"/>
                </a:cubicBezTo>
                <a:cubicBezTo>
                  <a:pt x="2518" y="4578"/>
                  <a:pt x="1367" y="5400"/>
                  <a:pt x="1544" y="5400"/>
                </a:cubicBezTo>
                <a:cubicBezTo>
                  <a:pt x="1721" y="5283"/>
                  <a:pt x="1544" y="5987"/>
                  <a:pt x="1810" y="6104"/>
                </a:cubicBezTo>
                <a:cubicBezTo>
                  <a:pt x="2253" y="6222"/>
                  <a:pt x="2607" y="5752"/>
                  <a:pt x="3138" y="5752"/>
                </a:cubicBezTo>
                <a:cubicBezTo>
                  <a:pt x="3581" y="5635"/>
                  <a:pt x="4112" y="5987"/>
                  <a:pt x="4289" y="5752"/>
                </a:cubicBezTo>
                <a:cubicBezTo>
                  <a:pt x="4643" y="5165"/>
                  <a:pt x="6059" y="6339"/>
                  <a:pt x="6767" y="5752"/>
                </a:cubicBezTo>
                <a:cubicBezTo>
                  <a:pt x="7210" y="5283"/>
                  <a:pt x="8981" y="5048"/>
                  <a:pt x="9600" y="5048"/>
                </a:cubicBezTo>
                <a:cubicBezTo>
                  <a:pt x="11194" y="4930"/>
                  <a:pt x="11282" y="4930"/>
                  <a:pt x="11990" y="4343"/>
                </a:cubicBezTo>
                <a:cubicBezTo>
                  <a:pt x="11990" y="4343"/>
                  <a:pt x="12433" y="3052"/>
                  <a:pt x="12699" y="2465"/>
                </a:cubicBezTo>
                <a:cubicBezTo>
                  <a:pt x="12876" y="1996"/>
                  <a:pt x="13407" y="1761"/>
                  <a:pt x="13938" y="1291"/>
                </a:cubicBezTo>
                <a:cubicBezTo>
                  <a:pt x="14381" y="822"/>
                  <a:pt x="15531" y="352"/>
                  <a:pt x="15797" y="235"/>
                </a:cubicBezTo>
                <a:cubicBezTo>
                  <a:pt x="16062" y="235"/>
                  <a:pt x="17921" y="352"/>
                  <a:pt x="17921" y="352"/>
                </a:cubicBezTo>
                <a:cubicBezTo>
                  <a:pt x="18895" y="0"/>
                  <a:pt x="18895" y="0"/>
                  <a:pt x="18895" y="0"/>
                </a:cubicBezTo>
                <a:cubicBezTo>
                  <a:pt x="18895" y="0"/>
                  <a:pt x="19072" y="939"/>
                  <a:pt x="19338" y="1057"/>
                </a:cubicBezTo>
                <a:cubicBezTo>
                  <a:pt x="20135" y="1174"/>
                  <a:pt x="20754" y="1174"/>
                  <a:pt x="21020" y="939"/>
                </a:cubicBezTo>
                <a:cubicBezTo>
                  <a:pt x="21108" y="939"/>
                  <a:pt x="21108" y="1174"/>
                  <a:pt x="21197" y="1291"/>
                </a:cubicBezTo>
                <a:cubicBezTo>
                  <a:pt x="21285" y="1526"/>
                  <a:pt x="21374" y="1996"/>
                  <a:pt x="21374" y="1996"/>
                </a:cubicBezTo>
                <a:cubicBezTo>
                  <a:pt x="21285" y="2583"/>
                  <a:pt x="21285" y="2583"/>
                  <a:pt x="21285" y="2583"/>
                </a:cubicBezTo>
                <a:cubicBezTo>
                  <a:pt x="21197" y="2700"/>
                  <a:pt x="21197" y="2700"/>
                  <a:pt x="21197" y="2700"/>
                </a:cubicBezTo>
                <a:cubicBezTo>
                  <a:pt x="20754" y="3052"/>
                  <a:pt x="20754" y="3052"/>
                  <a:pt x="20754" y="3052"/>
                </a:cubicBezTo>
                <a:cubicBezTo>
                  <a:pt x="20754" y="3052"/>
                  <a:pt x="20577" y="3052"/>
                  <a:pt x="20489" y="3170"/>
                </a:cubicBezTo>
                <a:cubicBezTo>
                  <a:pt x="20400" y="3170"/>
                  <a:pt x="20223" y="3287"/>
                  <a:pt x="20223" y="3287"/>
                </a:cubicBezTo>
                <a:cubicBezTo>
                  <a:pt x="20223" y="3287"/>
                  <a:pt x="20046" y="3522"/>
                  <a:pt x="20046" y="3639"/>
                </a:cubicBezTo>
                <a:cubicBezTo>
                  <a:pt x="19958" y="3874"/>
                  <a:pt x="19869" y="4226"/>
                  <a:pt x="19869" y="4226"/>
                </a:cubicBezTo>
                <a:cubicBezTo>
                  <a:pt x="19692" y="4813"/>
                  <a:pt x="19692" y="4813"/>
                  <a:pt x="19692" y="4813"/>
                </a:cubicBezTo>
                <a:cubicBezTo>
                  <a:pt x="19692" y="5635"/>
                  <a:pt x="19692" y="5635"/>
                  <a:pt x="19692" y="5635"/>
                </a:cubicBezTo>
                <a:cubicBezTo>
                  <a:pt x="19869" y="6574"/>
                  <a:pt x="19869" y="6574"/>
                  <a:pt x="19869" y="6574"/>
                </a:cubicBezTo>
                <a:cubicBezTo>
                  <a:pt x="20046" y="7630"/>
                  <a:pt x="20046" y="7630"/>
                  <a:pt x="20046" y="7630"/>
                </a:cubicBezTo>
                <a:cubicBezTo>
                  <a:pt x="20046" y="7630"/>
                  <a:pt x="19781" y="7983"/>
                  <a:pt x="19692" y="7983"/>
                </a:cubicBezTo>
                <a:cubicBezTo>
                  <a:pt x="19692" y="7983"/>
                  <a:pt x="19603" y="8100"/>
                  <a:pt x="19603" y="8100"/>
                </a:cubicBezTo>
                <a:cubicBezTo>
                  <a:pt x="19603" y="8335"/>
                  <a:pt x="19603" y="8335"/>
                  <a:pt x="19603" y="8335"/>
                </a:cubicBezTo>
                <a:cubicBezTo>
                  <a:pt x="19515" y="8687"/>
                  <a:pt x="19515" y="8687"/>
                  <a:pt x="19515" y="8687"/>
                </a:cubicBezTo>
                <a:cubicBezTo>
                  <a:pt x="19426" y="8922"/>
                  <a:pt x="19426" y="8922"/>
                  <a:pt x="19426" y="8922"/>
                </a:cubicBezTo>
                <a:cubicBezTo>
                  <a:pt x="19426" y="8922"/>
                  <a:pt x="19338" y="9157"/>
                  <a:pt x="19249" y="9157"/>
                </a:cubicBezTo>
                <a:cubicBezTo>
                  <a:pt x="19161" y="9274"/>
                  <a:pt x="18984" y="9509"/>
                  <a:pt x="18984" y="9509"/>
                </a:cubicBezTo>
                <a:cubicBezTo>
                  <a:pt x="19072" y="9743"/>
                  <a:pt x="19072" y="9743"/>
                  <a:pt x="19072" y="9743"/>
                </a:cubicBezTo>
                <a:cubicBezTo>
                  <a:pt x="20046" y="9978"/>
                  <a:pt x="20046" y="9978"/>
                  <a:pt x="20046" y="9978"/>
                </a:cubicBezTo>
                <a:cubicBezTo>
                  <a:pt x="20046" y="10213"/>
                  <a:pt x="20046" y="10213"/>
                  <a:pt x="20046" y="10213"/>
                </a:cubicBezTo>
                <a:cubicBezTo>
                  <a:pt x="20489" y="10800"/>
                  <a:pt x="20489" y="10800"/>
                  <a:pt x="20489" y="10800"/>
                </a:cubicBezTo>
                <a:cubicBezTo>
                  <a:pt x="20754" y="11387"/>
                  <a:pt x="20754" y="11387"/>
                  <a:pt x="20754" y="11387"/>
                </a:cubicBezTo>
                <a:cubicBezTo>
                  <a:pt x="21197" y="11622"/>
                  <a:pt x="21197" y="11622"/>
                  <a:pt x="21197" y="11622"/>
                </a:cubicBezTo>
                <a:cubicBezTo>
                  <a:pt x="21197" y="11622"/>
                  <a:pt x="21551" y="11974"/>
                  <a:pt x="21551" y="11974"/>
                </a:cubicBezTo>
                <a:cubicBezTo>
                  <a:pt x="21462" y="12091"/>
                  <a:pt x="21020" y="12326"/>
                  <a:pt x="21020" y="12326"/>
                </a:cubicBezTo>
                <a:cubicBezTo>
                  <a:pt x="20754" y="12561"/>
                  <a:pt x="20754" y="12561"/>
                  <a:pt x="20754" y="12561"/>
                </a:cubicBezTo>
                <a:cubicBezTo>
                  <a:pt x="20754" y="12561"/>
                  <a:pt x="20577" y="12561"/>
                  <a:pt x="20400" y="12678"/>
                </a:cubicBezTo>
                <a:cubicBezTo>
                  <a:pt x="20312" y="12796"/>
                  <a:pt x="19781" y="13148"/>
                  <a:pt x="19781" y="13148"/>
                </a:cubicBezTo>
                <a:cubicBezTo>
                  <a:pt x="19072" y="12561"/>
                  <a:pt x="19072" y="12561"/>
                  <a:pt x="19072" y="12561"/>
                </a:cubicBezTo>
                <a:cubicBezTo>
                  <a:pt x="18630" y="12443"/>
                  <a:pt x="18630" y="12443"/>
                  <a:pt x="18630" y="12443"/>
                </a:cubicBezTo>
                <a:cubicBezTo>
                  <a:pt x="18453" y="12796"/>
                  <a:pt x="18453" y="12796"/>
                  <a:pt x="18453" y="12796"/>
                </a:cubicBezTo>
                <a:cubicBezTo>
                  <a:pt x="18010" y="12913"/>
                  <a:pt x="18010" y="12913"/>
                  <a:pt x="18010" y="12913"/>
                </a:cubicBezTo>
                <a:cubicBezTo>
                  <a:pt x="17744" y="13500"/>
                  <a:pt x="17744" y="13500"/>
                  <a:pt x="17744" y="13500"/>
                </a:cubicBezTo>
                <a:cubicBezTo>
                  <a:pt x="17744" y="13500"/>
                  <a:pt x="17125" y="13735"/>
                  <a:pt x="16948" y="13852"/>
                </a:cubicBezTo>
                <a:cubicBezTo>
                  <a:pt x="16859" y="13970"/>
                  <a:pt x="16505" y="14322"/>
                  <a:pt x="16505" y="14322"/>
                </a:cubicBezTo>
                <a:cubicBezTo>
                  <a:pt x="16594" y="14791"/>
                  <a:pt x="16594" y="14791"/>
                  <a:pt x="16594" y="14791"/>
                </a:cubicBezTo>
                <a:cubicBezTo>
                  <a:pt x="16240" y="15143"/>
                  <a:pt x="16240" y="15143"/>
                  <a:pt x="16240" y="15143"/>
                </a:cubicBezTo>
                <a:cubicBezTo>
                  <a:pt x="16240" y="15143"/>
                  <a:pt x="15974" y="15261"/>
                  <a:pt x="15885" y="15496"/>
                </a:cubicBezTo>
                <a:cubicBezTo>
                  <a:pt x="15885" y="15730"/>
                  <a:pt x="15974" y="15848"/>
                  <a:pt x="15974" y="15848"/>
                </a:cubicBezTo>
                <a:cubicBezTo>
                  <a:pt x="15797" y="15848"/>
                  <a:pt x="15531" y="15965"/>
                  <a:pt x="15443" y="16083"/>
                </a:cubicBezTo>
                <a:cubicBezTo>
                  <a:pt x="15354" y="16083"/>
                  <a:pt x="15354" y="16317"/>
                  <a:pt x="15443" y="16552"/>
                </a:cubicBezTo>
                <a:cubicBezTo>
                  <a:pt x="15443" y="16670"/>
                  <a:pt x="15620" y="16904"/>
                  <a:pt x="15797" y="17257"/>
                </a:cubicBezTo>
                <a:cubicBezTo>
                  <a:pt x="15885" y="17609"/>
                  <a:pt x="15974" y="17609"/>
                  <a:pt x="15974" y="17726"/>
                </a:cubicBezTo>
                <a:cubicBezTo>
                  <a:pt x="15974" y="17843"/>
                  <a:pt x="15885" y="18196"/>
                  <a:pt x="15797" y="18313"/>
                </a:cubicBezTo>
                <a:cubicBezTo>
                  <a:pt x="15620" y="18548"/>
                  <a:pt x="15443" y="18548"/>
                  <a:pt x="15354" y="18548"/>
                </a:cubicBezTo>
                <a:cubicBezTo>
                  <a:pt x="15266" y="18665"/>
                  <a:pt x="15000" y="18900"/>
                  <a:pt x="14912" y="18900"/>
                </a:cubicBezTo>
                <a:cubicBezTo>
                  <a:pt x="14823" y="19017"/>
                  <a:pt x="14381" y="19135"/>
                  <a:pt x="14292" y="19135"/>
                </a:cubicBezTo>
                <a:cubicBezTo>
                  <a:pt x="14203" y="19135"/>
                  <a:pt x="13672" y="19370"/>
                  <a:pt x="13672" y="19370"/>
                </a:cubicBezTo>
                <a:cubicBezTo>
                  <a:pt x="13230" y="19604"/>
                  <a:pt x="13230" y="19604"/>
                  <a:pt x="13230" y="19604"/>
                </a:cubicBezTo>
                <a:cubicBezTo>
                  <a:pt x="12964" y="19839"/>
                  <a:pt x="12964" y="19839"/>
                  <a:pt x="12964" y="19839"/>
                </a:cubicBezTo>
                <a:cubicBezTo>
                  <a:pt x="12256" y="19604"/>
                  <a:pt x="12256" y="19604"/>
                  <a:pt x="12256" y="19604"/>
                </a:cubicBezTo>
                <a:cubicBezTo>
                  <a:pt x="11371" y="19252"/>
                  <a:pt x="11371" y="19252"/>
                  <a:pt x="11371" y="19252"/>
                </a:cubicBezTo>
                <a:cubicBezTo>
                  <a:pt x="11371" y="19252"/>
                  <a:pt x="10928" y="19722"/>
                  <a:pt x="10840" y="19722"/>
                </a:cubicBezTo>
                <a:cubicBezTo>
                  <a:pt x="10751" y="19722"/>
                  <a:pt x="10220" y="19252"/>
                  <a:pt x="10220" y="19252"/>
                </a:cubicBezTo>
                <a:cubicBezTo>
                  <a:pt x="9954" y="18665"/>
                  <a:pt x="9954" y="18665"/>
                  <a:pt x="9954" y="18665"/>
                </a:cubicBezTo>
                <a:cubicBezTo>
                  <a:pt x="9954" y="18665"/>
                  <a:pt x="9423" y="18783"/>
                  <a:pt x="9335" y="18783"/>
                </a:cubicBezTo>
                <a:cubicBezTo>
                  <a:pt x="9246" y="18783"/>
                  <a:pt x="9158" y="19017"/>
                  <a:pt x="9158" y="19135"/>
                </a:cubicBezTo>
                <a:cubicBezTo>
                  <a:pt x="9069" y="19135"/>
                  <a:pt x="8892" y="19135"/>
                  <a:pt x="8715" y="19135"/>
                </a:cubicBezTo>
                <a:cubicBezTo>
                  <a:pt x="8449" y="19135"/>
                  <a:pt x="8272" y="19370"/>
                  <a:pt x="8272" y="19370"/>
                </a:cubicBezTo>
                <a:cubicBezTo>
                  <a:pt x="8095" y="19839"/>
                  <a:pt x="8095" y="19839"/>
                  <a:pt x="8095" y="19839"/>
                </a:cubicBezTo>
                <a:cubicBezTo>
                  <a:pt x="8095" y="19839"/>
                  <a:pt x="7653" y="20074"/>
                  <a:pt x="7653" y="20074"/>
                </a:cubicBezTo>
                <a:cubicBezTo>
                  <a:pt x="7564" y="20191"/>
                  <a:pt x="6767" y="20543"/>
                  <a:pt x="6767" y="20543"/>
                </a:cubicBezTo>
                <a:cubicBezTo>
                  <a:pt x="6148" y="20778"/>
                  <a:pt x="6148" y="20778"/>
                  <a:pt x="6148" y="20778"/>
                </a:cubicBezTo>
                <a:cubicBezTo>
                  <a:pt x="6148" y="20778"/>
                  <a:pt x="5971" y="20896"/>
                  <a:pt x="5882" y="20778"/>
                </a:cubicBezTo>
                <a:cubicBezTo>
                  <a:pt x="5794" y="20778"/>
                  <a:pt x="5528" y="21130"/>
                  <a:pt x="5528" y="21130"/>
                </a:cubicBezTo>
                <a:cubicBezTo>
                  <a:pt x="4997" y="21600"/>
                  <a:pt x="4997" y="21600"/>
                  <a:pt x="4997" y="21600"/>
                </a:cubicBezTo>
                <a:cubicBezTo>
                  <a:pt x="4466" y="21600"/>
                  <a:pt x="4466" y="21600"/>
                  <a:pt x="4466" y="21600"/>
                </a:cubicBezTo>
                <a:cubicBezTo>
                  <a:pt x="4466" y="21600"/>
                  <a:pt x="4466" y="21483"/>
                  <a:pt x="4466" y="21483"/>
                </a:cubicBezTo>
                <a:cubicBezTo>
                  <a:pt x="4466" y="21483"/>
                  <a:pt x="4466" y="21483"/>
                  <a:pt x="4466" y="21483"/>
                </a:cubicBezTo>
                <a:cubicBezTo>
                  <a:pt x="4466" y="21365"/>
                  <a:pt x="4466" y="21365"/>
                  <a:pt x="4466" y="21365"/>
                </a:cubicBezTo>
                <a:cubicBezTo>
                  <a:pt x="4466" y="21248"/>
                  <a:pt x="4377" y="21130"/>
                  <a:pt x="4377" y="20896"/>
                </a:cubicBezTo>
                <a:cubicBezTo>
                  <a:pt x="4289" y="20661"/>
                  <a:pt x="4200" y="20426"/>
                  <a:pt x="4200" y="20191"/>
                </a:cubicBezTo>
                <a:cubicBezTo>
                  <a:pt x="4200" y="20074"/>
                  <a:pt x="4289" y="19957"/>
                  <a:pt x="4289" y="19839"/>
                </a:cubicBezTo>
                <a:cubicBezTo>
                  <a:pt x="4289" y="19839"/>
                  <a:pt x="4289" y="19839"/>
                  <a:pt x="4289" y="19839"/>
                </a:cubicBezTo>
                <a:cubicBezTo>
                  <a:pt x="4377" y="19722"/>
                  <a:pt x="4377" y="19604"/>
                  <a:pt x="4377" y="19370"/>
                </a:cubicBezTo>
                <a:cubicBezTo>
                  <a:pt x="4289" y="18900"/>
                  <a:pt x="3935" y="18900"/>
                  <a:pt x="3846" y="18430"/>
                </a:cubicBezTo>
                <a:cubicBezTo>
                  <a:pt x="3758" y="18078"/>
                  <a:pt x="3403" y="17726"/>
                  <a:pt x="3403" y="17609"/>
                </a:cubicBezTo>
                <a:cubicBezTo>
                  <a:pt x="2784" y="17139"/>
                  <a:pt x="2430" y="17257"/>
                  <a:pt x="2076" y="16787"/>
                </a:cubicBezTo>
                <a:cubicBezTo>
                  <a:pt x="1987" y="16670"/>
                  <a:pt x="1899" y="16552"/>
                  <a:pt x="1899" y="16435"/>
                </a:cubicBezTo>
                <a:cubicBezTo>
                  <a:pt x="1987" y="16317"/>
                  <a:pt x="1987" y="16317"/>
                  <a:pt x="1987" y="16317"/>
                </a:cubicBezTo>
                <a:cubicBezTo>
                  <a:pt x="1987" y="16317"/>
                  <a:pt x="1899" y="16317"/>
                  <a:pt x="1810" y="16200"/>
                </a:cubicBezTo>
                <a:cubicBezTo>
                  <a:pt x="1721" y="16083"/>
                  <a:pt x="1633" y="15965"/>
                  <a:pt x="1544" y="15848"/>
                </a:cubicBezTo>
                <a:cubicBezTo>
                  <a:pt x="1544" y="15848"/>
                  <a:pt x="1544" y="15848"/>
                  <a:pt x="1544" y="15848"/>
                </a:cubicBezTo>
                <a:cubicBezTo>
                  <a:pt x="1633" y="15848"/>
                  <a:pt x="1721" y="15613"/>
                  <a:pt x="1721" y="15613"/>
                </a:cubicBezTo>
                <a:cubicBezTo>
                  <a:pt x="1810" y="15261"/>
                  <a:pt x="1810" y="15261"/>
                  <a:pt x="1810" y="15261"/>
                </a:cubicBezTo>
                <a:cubicBezTo>
                  <a:pt x="1899" y="15026"/>
                  <a:pt x="1899" y="15026"/>
                  <a:pt x="1899" y="15026"/>
                </a:cubicBezTo>
                <a:cubicBezTo>
                  <a:pt x="1899" y="15026"/>
                  <a:pt x="1810" y="14674"/>
                  <a:pt x="1721" y="14674"/>
                </a:cubicBezTo>
                <a:cubicBezTo>
                  <a:pt x="1721" y="14557"/>
                  <a:pt x="1456" y="14439"/>
                  <a:pt x="1456" y="14439"/>
                </a:cubicBezTo>
                <a:cubicBezTo>
                  <a:pt x="1456" y="13852"/>
                  <a:pt x="1456" y="13852"/>
                  <a:pt x="1456" y="13852"/>
                </a:cubicBezTo>
                <a:cubicBezTo>
                  <a:pt x="1367" y="13265"/>
                  <a:pt x="1367" y="13265"/>
                  <a:pt x="1367" y="13265"/>
                </a:cubicBezTo>
                <a:cubicBezTo>
                  <a:pt x="1190" y="12913"/>
                  <a:pt x="1190" y="12913"/>
                  <a:pt x="1190" y="12913"/>
                </a:cubicBezTo>
                <a:cubicBezTo>
                  <a:pt x="1190" y="12913"/>
                  <a:pt x="1367" y="12678"/>
                  <a:pt x="1456" y="12561"/>
                </a:cubicBezTo>
                <a:cubicBezTo>
                  <a:pt x="1456" y="12561"/>
                  <a:pt x="1544" y="12443"/>
                  <a:pt x="1633" y="12443"/>
                </a:cubicBezTo>
                <a:cubicBezTo>
                  <a:pt x="1721" y="12326"/>
                  <a:pt x="1899" y="12326"/>
                  <a:pt x="1987" y="12326"/>
                </a:cubicBezTo>
                <a:cubicBezTo>
                  <a:pt x="2076" y="12326"/>
                  <a:pt x="2253" y="12091"/>
                  <a:pt x="2253" y="12091"/>
                </a:cubicBezTo>
                <a:cubicBezTo>
                  <a:pt x="2253" y="12091"/>
                  <a:pt x="2253" y="11739"/>
                  <a:pt x="2164" y="11622"/>
                </a:cubicBezTo>
                <a:cubicBezTo>
                  <a:pt x="2164" y="11387"/>
                  <a:pt x="2341" y="11152"/>
                  <a:pt x="2341" y="11152"/>
                </a:cubicBezTo>
                <a:cubicBezTo>
                  <a:pt x="2341" y="11152"/>
                  <a:pt x="2607" y="10683"/>
                  <a:pt x="2695" y="10565"/>
                </a:cubicBezTo>
                <a:cubicBezTo>
                  <a:pt x="2784" y="10448"/>
                  <a:pt x="2872" y="9861"/>
                  <a:pt x="2872" y="9861"/>
                </a:cubicBezTo>
                <a:cubicBezTo>
                  <a:pt x="2518" y="9861"/>
                  <a:pt x="2518" y="9861"/>
                  <a:pt x="2518" y="9861"/>
                </a:cubicBezTo>
                <a:cubicBezTo>
                  <a:pt x="2164" y="9743"/>
                  <a:pt x="2164" y="9743"/>
                  <a:pt x="2164" y="9743"/>
                </a:cubicBezTo>
                <a:cubicBezTo>
                  <a:pt x="2164" y="9743"/>
                  <a:pt x="1810" y="9039"/>
                  <a:pt x="1810" y="9039"/>
                </a:cubicBezTo>
                <a:cubicBezTo>
                  <a:pt x="1810" y="8922"/>
                  <a:pt x="1633" y="8922"/>
                  <a:pt x="1633" y="8922"/>
                </a:cubicBezTo>
                <a:cubicBezTo>
                  <a:pt x="1633" y="8922"/>
                  <a:pt x="1279" y="8687"/>
                  <a:pt x="1279" y="8687"/>
                </a:cubicBezTo>
                <a:cubicBezTo>
                  <a:pt x="1190" y="8687"/>
                  <a:pt x="925" y="8570"/>
                  <a:pt x="925" y="8570"/>
                </a:cubicBezTo>
                <a:cubicBezTo>
                  <a:pt x="925" y="8570"/>
                  <a:pt x="571" y="7983"/>
                  <a:pt x="482" y="7748"/>
                </a:cubicBezTo>
                <a:cubicBezTo>
                  <a:pt x="394" y="7513"/>
                  <a:pt x="305" y="7396"/>
                  <a:pt x="305" y="7396"/>
                </a:cubicBezTo>
                <a:cubicBezTo>
                  <a:pt x="305" y="7396"/>
                  <a:pt x="217" y="7161"/>
                  <a:pt x="128" y="7043"/>
                </a:cubicBezTo>
                <a:cubicBezTo>
                  <a:pt x="40" y="6926"/>
                  <a:pt x="40" y="6691"/>
                  <a:pt x="40" y="6691"/>
                </a:cubicBezTo>
                <a:cubicBezTo>
                  <a:pt x="40" y="6691"/>
                  <a:pt x="128" y="6339"/>
                  <a:pt x="40" y="6104"/>
                </a:cubicBezTo>
                <a:cubicBezTo>
                  <a:pt x="40" y="5987"/>
                  <a:pt x="-49" y="5517"/>
                  <a:pt x="40" y="5517"/>
                </a:cubicBezTo>
                <a:cubicBezTo>
                  <a:pt x="128" y="5283"/>
                  <a:pt x="217" y="5048"/>
                  <a:pt x="394" y="4930"/>
                </a:cubicBezTo>
                <a:cubicBezTo>
                  <a:pt x="482" y="4930"/>
                  <a:pt x="482" y="4930"/>
                  <a:pt x="571" y="4930"/>
                </a:cubicBezTo>
                <a:cubicBezTo>
                  <a:pt x="659" y="4930"/>
                  <a:pt x="571" y="4578"/>
                  <a:pt x="571" y="4578"/>
                </a:cubicBezTo>
                <a:lnTo>
                  <a:pt x="571" y="446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65" name="Shape">
            <a:extLst>
              <a:ext uri="{FF2B5EF4-FFF2-40B4-BE49-F238E27FC236}">
                <a16:creationId xmlns:a16="http://schemas.microsoft.com/office/drawing/2014/main" id="{00D5050E-6EE2-2A3D-EE24-FEB28A260CD8}"/>
              </a:ext>
            </a:extLst>
          </p:cNvPr>
          <p:cNvSpPr/>
          <p:nvPr/>
        </p:nvSpPr>
        <p:spPr>
          <a:xfrm rot="60000">
            <a:off x="9219565" y="4306350"/>
            <a:ext cx="955097" cy="470906"/>
          </a:xfrm>
          <a:custGeom>
            <a:avLst/>
            <a:gdLst/>
            <a:ahLst/>
            <a:cxnLst>
              <a:cxn ang="0">
                <a:pos x="wd2" y="hd2"/>
              </a:cxn>
              <a:cxn ang="5400000">
                <a:pos x="wd2" y="hd2"/>
              </a:cxn>
              <a:cxn ang="10800000">
                <a:pos x="wd2" y="hd2"/>
              </a:cxn>
              <a:cxn ang="16200000">
                <a:pos x="wd2" y="hd2"/>
              </a:cxn>
            </a:cxnLst>
            <a:rect l="0" t="0" r="r" b="b"/>
            <a:pathLst>
              <a:path w="21490" h="21490" extrusionOk="0">
                <a:moveTo>
                  <a:pt x="14477" y="3541"/>
                </a:moveTo>
                <a:cubicBezTo>
                  <a:pt x="14477" y="3541"/>
                  <a:pt x="14477" y="2628"/>
                  <a:pt x="14555" y="2628"/>
                </a:cubicBezTo>
                <a:cubicBezTo>
                  <a:pt x="14632" y="2628"/>
                  <a:pt x="14787" y="2172"/>
                  <a:pt x="14787" y="2172"/>
                </a:cubicBezTo>
                <a:cubicBezTo>
                  <a:pt x="15019" y="2020"/>
                  <a:pt x="15019" y="2020"/>
                  <a:pt x="15019" y="2020"/>
                </a:cubicBezTo>
                <a:cubicBezTo>
                  <a:pt x="15019" y="2020"/>
                  <a:pt x="15174" y="1715"/>
                  <a:pt x="15174" y="1411"/>
                </a:cubicBezTo>
                <a:cubicBezTo>
                  <a:pt x="15097" y="1259"/>
                  <a:pt x="15174" y="498"/>
                  <a:pt x="15174" y="498"/>
                </a:cubicBezTo>
                <a:cubicBezTo>
                  <a:pt x="15174" y="498"/>
                  <a:pt x="15097" y="42"/>
                  <a:pt x="15174" y="42"/>
                </a:cubicBezTo>
                <a:cubicBezTo>
                  <a:pt x="15329" y="-110"/>
                  <a:pt x="15561" y="194"/>
                  <a:pt x="15561" y="194"/>
                </a:cubicBezTo>
                <a:cubicBezTo>
                  <a:pt x="15948" y="346"/>
                  <a:pt x="15948" y="346"/>
                  <a:pt x="15948" y="346"/>
                </a:cubicBezTo>
                <a:cubicBezTo>
                  <a:pt x="15948" y="346"/>
                  <a:pt x="16103" y="346"/>
                  <a:pt x="16181" y="346"/>
                </a:cubicBezTo>
                <a:cubicBezTo>
                  <a:pt x="16258" y="346"/>
                  <a:pt x="16568" y="498"/>
                  <a:pt x="16568" y="498"/>
                </a:cubicBezTo>
                <a:cubicBezTo>
                  <a:pt x="16568" y="498"/>
                  <a:pt x="16877" y="651"/>
                  <a:pt x="16955" y="651"/>
                </a:cubicBezTo>
                <a:cubicBezTo>
                  <a:pt x="17032" y="651"/>
                  <a:pt x="17342" y="651"/>
                  <a:pt x="17342" y="651"/>
                </a:cubicBezTo>
                <a:cubicBezTo>
                  <a:pt x="17497" y="803"/>
                  <a:pt x="17497" y="803"/>
                  <a:pt x="17497" y="803"/>
                </a:cubicBezTo>
                <a:cubicBezTo>
                  <a:pt x="18039" y="1259"/>
                  <a:pt x="18039" y="1259"/>
                  <a:pt x="18039" y="1259"/>
                </a:cubicBezTo>
                <a:cubicBezTo>
                  <a:pt x="18348" y="1563"/>
                  <a:pt x="18348" y="1563"/>
                  <a:pt x="18348" y="1563"/>
                </a:cubicBezTo>
                <a:cubicBezTo>
                  <a:pt x="19200" y="1715"/>
                  <a:pt x="19200" y="1715"/>
                  <a:pt x="19200" y="1715"/>
                </a:cubicBezTo>
                <a:cubicBezTo>
                  <a:pt x="19277" y="1107"/>
                  <a:pt x="19277" y="1107"/>
                  <a:pt x="19277" y="1107"/>
                </a:cubicBezTo>
                <a:cubicBezTo>
                  <a:pt x="19277" y="1107"/>
                  <a:pt x="19587" y="955"/>
                  <a:pt x="19587" y="1107"/>
                </a:cubicBezTo>
                <a:cubicBezTo>
                  <a:pt x="19665" y="1107"/>
                  <a:pt x="19819" y="1411"/>
                  <a:pt x="20052" y="1563"/>
                </a:cubicBezTo>
                <a:cubicBezTo>
                  <a:pt x="20284" y="1563"/>
                  <a:pt x="20516" y="1411"/>
                  <a:pt x="20516" y="1411"/>
                </a:cubicBezTo>
                <a:cubicBezTo>
                  <a:pt x="20671" y="2324"/>
                  <a:pt x="20671" y="2324"/>
                  <a:pt x="20671" y="2324"/>
                </a:cubicBezTo>
                <a:cubicBezTo>
                  <a:pt x="20826" y="2476"/>
                  <a:pt x="20826" y="2476"/>
                  <a:pt x="20826" y="2476"/>
                </a:cubicBezTo>
                <a:cubicBezTo>
                  <a:pt x="20748" y="2476"/>
                  <a:pt x="20748" y="2476"/>
                  <a:pt x="20748" y="2476"/>
                </a:cubicBezTo>
                <a:cubicBezTo>
                  <a:pt x="20748" y="2932"/>
                  <a:pt x="20748" y="2932"/>
                  <a:pt x="20748" y="2932"/>
                </a:cubicBezTo>
                <a:cubicBezTo>
                  <a:pt x="20826" y="3084"/>
                  <a:pt x="20826" y="3084"/>
                  <a:pt x="20826" y="3084"/>
                </a:cubicBezTo>
                <a:cubicBezTo>
                  <a:pt x="20826" y="3084"/>
                  <a:pt x="20748" y="3389"/>
                  <a:pt x="20748" y="3389"/>
                </a:cubicBezTo>
                <a:cubicBezTo>
                  <a:pt x="20748" y="3389"/>
                  <a:pt x="20748" y="3693"/>
                  <a:pt x="20748" y="3693"/>
                </a:cubicBezTo>
                <a:cubicBezTo>
                  <a:pt x="20594" y="3997"/>
                  <a:pt x="20594" y="3997"/>
                  <a:pt x="20594" y="3997"/>
                </a:cubicBezTo>
                <a:cubicBezTo>
                  <a:pt x="20594" y="4301"/>
                  <a:pt x="20594" y="4301"/>
                  <a:pt x="20594" y="4301"/>
                </a:cubicBezTo>
                <a:cubicBezTo>
                  <a:pt x="20594" y="4301"/>
                  <a:pt x="20594" y="4758"/>
                  <a:pt x="20594" y="4758"/>
                </a:cubicBezTo>
                <a:cubicBezTo>
                  <a:pt x="20594" y="4758"/>
                  <a:pt x="20671" y="4910"/>
                  <a:pt x="20748" y="4910"/>
                </a:cubicBezTo>
                <a:cubicBezTo>
                  <a:pt x="20748" y="4910"/>
                  <a:pt x="20748" y="5062"/>
                  <a:pt x="20748" y="5062"/>
                </a:cubicBezTo>
                <a:cubicBezTo>
                  <a:pt x="20748" y="5062"/>
                  <a:pt x="20826" y="5214"/>
                  <a:pt x="20903" y="5366"/>
                </a:cubicBezTo>
                <a:cubicBezTo>
                  <a:pt x="20903" y="5366"/>
                  <a:pt x="20903" y="5366"/>
                  <a:pt x="20903" y="5366"/>
                </a:cubicBezTo>
                <a:cubicBezTo>
                  <a:pt x="20903" y="5366"/>
                  <a:pt x="20981" y="5670"/>
                  <a:pt x="20981" y="5822"/>
                </a:cubicBezTo>
                <a:cubicBezTo>
                  <a:pt x="21058" y="5975"/>
                  <a:pt x="21058" y="6127"/>
                  <a:pt x="21058" y="6127"/>
                </a:cubicBezTo>
                <a:cubicBezTo>
                  <a:pt x="21058" y="6127"/>
                  <a:pt x="21135" y="6431"/>
                  <a:pt x="21213" y="6431"/>
                </a:cubicBezTo>
                <a:cubicBezTo>
                  <a:pt x="21213" y="6431"/>
                  <a:pt x="21290" y="6431"/>
                  <a:pt x="21368" y="6431"/>
                </a:cubicBezTo>
                <a:cubicBezTo>
                  <a:pt x="21368" y="6431"/>
                  <a:pt x="21445" y="6431"/>
                  <a:pt x="21445" y="6431"/>
                </a:cubicBezTo>
                <a:cubicBezTo>
                  <a:pt x="21445" y="6583"/>
                  <a:pt x="21368" y="7496"/>
                  <a:pt x="21368" y="7496"/>
                </a:cubicBezTo>
                <a:cubicBezTo>
                  <a:pt x="21445" y="8408"/>
                  <a:pt x="21445" y="8408"/>
                  <a:pt x="21445" y="8408"/>
                </a:cubicBezTo>
                <a:cubicBezTo>
                  <a:pt x="21445" y="8408"/>
                  <a:pt x="21368" y="8865"/>
                  <a:pt x="21368" y="9017"/>
                </a:cubicBezTo>
                <a:cubicBezTo>
                  <a:pt x="21445" y="9321"/>
                  <a:pt x="21600" y="9625"/>
                  <a:pt x="21368" y="9777"/>
                </a:cubicBezTo>
                <a:cubicBezTo>
                  <a:pt x="21213" y="9777"/>
                  <a:pt x="20981" y="10082"/>
                  <a:pt x="20903" y="9777"/>
                </a:cubicBezTo>
                <a:cubicBezTo>
                  <a:pt x="20903" y="9777"/>
                  <a:pt x="20826" y="9473"/>
                  <a:pt x="20826" y="9929"/>
                </a:cubicBezTo>
                <a:cubicBezTo>
                  <a:pt x="20903" y="10082"/>
                  <a:pt x="20671" y="9929"/>
                  <a:pt x="20671" y="9929"/>
                </a:cubicBezTo>
                <a:cubicBezTo>
                  <a:pt x="20052" y="9473"/>
                  <a:pt x="20052" y="9473"/>
                  <a:pt x="20052" y="9473"/>
                </a:cubicBezTo>
                <a:cubicBezTo>
                  <a:pt x="19897" y="9777"/>
                  <a:pt x="19897" y="9777"/>
                  <a:pt x="19897" y="9777"/>
                </a:cubicBezTo>
                <a:cubicBezTo>
                  <a:pt x="19587" y="10234"/>
                  <a:pt x="19587" y="10234"/>
                  <a:pt x="19587" y="10234"/>
                </a:cubicBezTo>
                <a:cubicBezTo>
                  <a:pt x="20052" y="10538"/>
                  <a:pt x="20052" y="10538"/>
                  <a:pt x="20052" y="10538"/>
                </a:cubicBezTo>
                <a:cubicBezTo>
                  <a:pt x="20206" y="10538"/>
                  <a:pt x="20206" y="10538"/>
                  <a:pt x="20206" y="10538"/>
                </a:cubicBezTo>
                <a:cubicBezTo>
                  <a:pt x="20594" y="11755"/>
                  <a:pt x="20594" y="11755"/>
                  <a:pt x="20594" y="11755"/>
                </a:cubicBezTo>
                <a:cubicBezTo>
                  <a:pt x="20129" y="12363"/>
                  <a:pt x="20129" y="12363"/>
                  <a:pt x="20129" y="12363"/>
                </a:cubicBezTo>
                <a:cubicBezTo>
                  <a:pt x="20129" y="12363"/>
                  <a:pt x="19897" y="12667"/>
                  <a:pt x="19819" y="12667"/>
                </a:cubicBezTo>
                <a:cubicBezTo>
                  <a:pt x="19742" y="12667"/>
                  <a:pt x="19665" y="12820"/>
                  <a:pt x="19665" y="12820"/>
                </a:cubicBezTo>
                <a:cubicBezTo>
                  <a:pt x="19897" y="13732"/>
                  <a:pt x="19897" y="13732"/>
                  <a:pt x="19897" y="13732"/>
                </a:cubicBezTo>
                <a:cubicBezTo>
                  <a:pt x="19897" y="14036"/>
                  <a:pt x="19897" y="14036"/>
                  <a:pt x="19897" y="14036"/>
                </a:cubicBezTo>
                <a:cubicBezTo>
                  <a:pt x="19974" y="14949"/>
                  <a:pt x="19974" y="14949"/>
                  <a:pt x="19974" y="14949"/>
                </a:cubicBezTo>
                <a:cubicBezTo>
                  <a:pt x="19742" y="15710"/>
                  <a:pt x="19742" y="15710"/>
                  <a:pt x="19742" y="15710"/>
                </a:cubicBezTo>
                <a:cubicBezTo>
                  <a:pt x="19510" y="15862"/>
                  <a:pt x="19510" y="15862"/>
                  <a:pt x="19510" y="15862"/>
                </a:cubicBezTo>
                <a:cubicBezTo>
                  <a:pt x="19277" y="16927"/>
                  <a:pt x="19277" y="16927"/>
                  <a:pt x="19277" y="16927"/>
                </a:cubicBezTo>
                <a:cubicBezTo>
                  <a:pt x="18890" y="17383"/>
                  <a:pt x="18890" y="17383"/>
                  <a:pt x="18890" y="17383"/>
                </a:cubicBezTo>
                <a:cubicBezTo>
                  <a:pt x="18813" y="17991"/>
                  <a:pt x="18813" y="17991"/>
                  <a:pt x="18813" y="17991"/>
                </a:cubicBezTo>
                <a:cubicBezTo>
                  <a:pt x="18890" y="18904"/>
                  <a:pt x="18890" y="18904"/>
                  <a:pt x="18890" y="18904"/>
                </a:cubicBezTo>
                <a:cubicBezTo>
                  <a:pt x="18426" y="18296"/>
                  <a:pt x="18426" y="18296"/>
                  <a:pt x="18426" y="18296"/>
                </a:cubicBezTo>
                <a:cubicBezTo>
                  <a:pt x="18039" y="18600"/>
                  <a:pt x="18039" y="18600"/>
                  <a:pt x="18039" y="18600"/>
                </a:cubicBezTo>
                <a:cubicBezTo>
                  <a:pt x="17806" y="18752"/>
                  <a:pt x="17806" y="18752"/>
                  <a:pt x="17806" y="18752"/>
                </a:cubicBezTo>
                <a:cubicBezTo>
                  <a:pt x="17342" y="19360"/>
                  <a:pt x="17342" y="19360"/>
                  <a:pt x="17342" y="19360"/>
                </a:cubicBezTo>
                <a:cubicBezTo>
                  <a:pt x="16955" y="19056"/>
                  <a:pt x="16955" y="19056"/>
                  <a:pt x="16955" y="19056"/>
                </a:cubicBezTo>
                <a:cubicBezTo>
                  <a:pt x="16413" y="19360"/>
                  <a:pt x="16413" y="19360"/>
                  <a:pt x="16413" y="19360"/>
                </a:cubicBezTo>
                <a:cubicBezTo>
                  <a:pt x="15948" y="19360"/>
                  <a:pt x="15948" y="19360"/>
                  <a:pt x="15948" y="19360"/>
                </a:cubicBezTo>
                <a:cubicBezTo>
                  <a:pt x="15716" y="19665"/>
                  <a:pt x="15716" y="19665"/>
                  <a:pt x="15716" y="19665"/>
                </a:cubicBezTo>
                <a:cubicBezTo>
                  <a:pt x="15561" y="20273"/>
                  <a:pt x="15561" y="20273"/>
                  <a:pt x="15561" y="20273"/>
                </a:cubicBezTo>
                <a:cubicBezTo>
                  <a:pt x="15484" y="20577"/>
                  <a:pt x="15484" y="20577"/>
                  <a:pt x="15484" y="20577"/>
                </a:cubicBezTo>
                <a:cubicBezTo>
                  <a:pt x="15174" y="20729"/>
                  <a:pt x="15174" y="20729"/>
                  <a:pt x="15174" y="20729"/>
                </a:cubicBezTo>
                <a:cubicBezTo>
                  <a:pt x="15019" y="21186"/>
                  <a:pt x="15019" y="21186"/>
                  <a:pt x="15019" y="21186"/>
                </a:cubicBezTo>
                <a:cubicBezTo>
                  <a:pt x="14787" y="21490"/>
                  <a:pt x="14787" y="21490"/>
                  <a:pt x="14787" y="21490"/>
                </a:cubicBezTo>
                <a:cubicBezTo>
                  <a:pt x="14632" y="21490"/>
                  <a:pt x="14632" y="21490"/>
                  <a:pt x="14632" y="21490"/>
                </a:cubicBezTo>
                <a:cubicBezTo>
                  <a:pt x="13935" y="21490"/>
                  <a:pt x="13935" y="21490"/>
                  <a:pt x="13935" y="21490"/>
                </a:cubicBezTo>
                <a:cubicBezTo>
                  <a:pt x="13161" y="21338"/>
                  <a:pt x="13161" y="21338"/>
                  <a:pt x="13161" y="21338"/>
                </a:cubicBezTo>
                <a:cubicBezTo>
                  <a:pt x="12465" y="20882"/>
                  <a:pt x="12465" y="20882"/>
                  <a:pt x="12465" y="20882"/>
                </a:cubicBezTo>
                <a:cubicBezTo>
                  <a:pt x="11923" y="21034"/>
                  <a:pt x="11923" y="21034"/>
                  <a:pt x="11923" y="21034"/>
                </a:cubicBezTo>
                <a:cubicBezTo>
                  <a:pt x="11923" y="21034"/>
                  <a:pt x="11535" y="20882"/>
                  <a:pt x="11303" y="20882"/>
                </a:cubicBezTo>
                <a:cubicBezTo>
                  <a:pt x="10994" y="20882"/>
                  <a:pt x="10374" y="20577"/>
                  <a:pt x="10374" y="20577"/>
                </a:cubicBezTo>
                <a:cubicBezTo>
                  <a:pt x="9600" y="20121"/>
                  <a:pt x="9600" y="20121"/>
                  <a:pt x="9600" y="20121"/>
                </a:cubicBezTo>
                <a:cubicBezTo>
                  <a:pt x="9135" y="20121"/>
                  <a:pt x="9135" y="20121"/>
                  <a:pt x="9135" y="20121"/>
                </a:cubicBezTo>
                <a:cubicBezTo>
                  <a:pt x="8439" y="19969"/>
                  <a:pt x="8439" y="19969"/>
                  <a:pt x="8439" y="19969"/>
                </a:cubicBezTo>
                <a:cubicBezTo>
                  <a:pt x="8439" y="19969"/>
                  <a:pt x="8361" y="19665"/>
                  <a:pt x="8284" y="19513"/>
                </a:cubicBezTo>
                <a:cubicBezTo>
                  <a:pt x="8284" y="19360"/>
                  <a:pt x="8052" y="19056"/>
                  <a:pt x="8052" y="19056"/>
                </a:cubicBezTo>
                <a:cubicBezTo>
                  <a:pt x="8052" y="18752"/>
                  <a:pt x="8052" y="18752"/>
                  <a:pt x="8052" y="18752"/>
                </a:cubicBezTo>
                <a:cubicBezTo>
                  <a:pt x="7897" y="17991"/>
                  <a:pt x="7897" y="17991"/>
                  <a:pt x="7897" y="17991"/>
                </a:cubicBezTo>
                <a:cubicBezTo>
                  <a:pt x="7742" y="17383"/>
                  <a:pt x="7742" y="17383"/>
                  <a:pt x="7742" y="17383"/>
                </a:cubicBezTo>
                <a:cubicBezTo>
                  <a:pt x="7897" y="16927"/>
                  <a:pt x="7897" y="16927"/>
                  <a:pt x="7897" y="16927"/>
                </a:cubicBezTo>
                <a:cubicBezTo>
                  <a:pt x="7742" y="16775"/>
                  <a:pt x="7742" y="16775"/>
                  <a:pt x="7742" y="16775"/>
                </a:cubicBezTo>
                <a:cubicBezTo>
                  <a:pt x="7742" y="16775"/>
                  <a:pt x="7432" y="16927"/>
                  <a:pt x="7277" y="16927"/>
                </a:cubicBezTo>
                <a:cubicBezTo>
                  <a:pt x="7200" y="17079"/>
                  <a:pt x="6735" y="17231"/>
                  <a:pt x="6735" y="17231"/>
                </a:cubicBezTo>
                <a:cubicBezTo>
                  <a:pt x="6581" y="17383"/>
                  <a:pt x="6581" y="17383"/>
                  <a:pt x="6581" y="17383"/>
                </a:cubicBezTo>
                <a:cubicBezTo>
                  <a:pt x="5961" y="17383"/>
                  <a:pt x="5961" y="17383"/>
                  <a:pt x="5961" y="17383"/>
                </a:cubicBezTo>
                <a:cubicBezTo>
                  <a:pt x="5342" y="17535"/>
                  <a:pt x="5342" y="17535"/>
                  <a:pt x="5342" y="17535"/>
                </a:cubicBezTo>
                <a:cubicBezTo>
                  <a:pt x="5110" y="17839"/>
                  <a:pt x="5110" y="17839"/>
                  <a:pt x="5110" y="17839"/>
                </a:cubicBezTo>
                <a:cubicBezTo>
                  <a:pt x="4645" y="18296"/>
                  <a:pt x="4645" y="18296"/>
                  <a:pt x="4645" y="18296"/>
                </a:cubicBezTo>
                <a:cubicBezTo>
                  <a:pt x="4645" y="18904"/>
                  <a:pt x="4645" y="18904"/>
                  <a:pt x="4645" y="18904"/>
                </a:cubicBezTo>
                <a:cubicBezTo>
                  <a:pt x="4413" y="19513"/>
                  <a:pt x="4413" y="19513"/>
                  <a:pt x="4413" y="19513"/>
                </a:cubicBezTo>
                <a:cubicBezTo>
                  <a:pt x="4026" y="19513"/>
                  <a:pt x="4026" y="19513"/>
                  <a:pt x="4026" y="19513"/>
                </a:cubicBezTo>
                <a:cubicBezTo>
                  <a:pt x="3639" y="18904"/>
                  <a:pt x="3639" y="18904"/>
                  <a:pt x="3639" y="18904"/>
                </a:cubicBezTo>
                <a:cubicBezTo>
                  <a:pt x="3484" y="19208"/>
                  <a:pt x="3484" y="19208"/>
                  <a:pt x="3484" y="19208"/>
                </a:cubicBezTo>
                <a:cubicBezTo>
                  <a:pt x="3019" y="19056"/>
                  <a:pt x="3019" y="19056"/>
                  <a:pt x="3019" y="19056"/>
                </a:cubicBezTo>
                <a:cubicBezTo>
                  <a:pt x="2942" y="19208"/>
                  <a:pt x="2942" y="19208"/>
                  <a:pt x="2942" y="19208"/>
                </a:cubicBezTo>
                <a:cubicBezTo>
                  <a:pt x="2942" y="19208"/>
                  <a:pt x="2942" y="19056"/>
                  <a:pt x="2942" y="19056"/>
                </a:cubicBezTo>
                <a:cubicBezTo>
                  <a:pt x="2942" y="18904"/>
                  <a:pt x="3019" y="18448"/>
                  <a:pt x="3019" y="18448"/>
                </a:cubicBezTo>
                <a:cubicBezTo>
                  <a:pt x="3019" y="18448"/>
                  <a:pt x="3019" y="18296"/>
                  <a:pt x="3019" y="18144"/>
                </a:cubicBezTo>
                <a:cubicBezTo>
                  <a:pt x="3019" y="18144"/>
                  <a:pt x="2942" y="17991"/>
                  <a:pt x="2942" y="17991"/>
                </a:cubicBezTo>
                <a:cubicBezTo>
                  <a:pt x="2865" y="17839"/>
                  <a:pt x="2865" y="17839"/>
                  <a:pt x="2865" y="17839"/>
                </a:cubicBezTo>
                <a:cubicBezTo>
                  <a:pt x="2865" y="17839"/>
                  <a:pt x="2787" y="17535"/>
                  <a:pt x="2787" y="17535"/>
                </a:cubicBezTo>
                <a:cubicBezTo>
                  <a:pt x="2710" y="17687"/>
                  <a:pt x="2632" y="17687"/>
                  <a:pt x="2632" y="17687"/>
                </a:cubicBezTo>
                <a:cubicBezTo>
                  <a:pt x="2632" y="17687"/>
                  <a:pt x="2632" y="17991"/>
                  <a:pt x="2632" y="17991"/>
                </a:cubicBezTo>
                <a:cubicBezTo>
                  <a:pt x="2555" y="18144"/>
                  <a:pt x="2477" y="18144"/>
                  <a:pt x="2477" y="18144"/>
                </a:cubicBezTo>
                <a:cubicBezTo>
                  <a:pt x="2477" y="18144"/>
                  <a:pt x="2477" y="18144"/>
                  <a:pt x="2477" y="18144"/>
                </a:cubicBezTo>
                <a:cubicBezTo>
                  <a:pt x="2400" y="18144"/>
                  <a:pt x="2400" y="18144"/>
                  <a:pt x="2400" y="18144"/>
                </a:cubicBezTo>
                <a:cubicBezTo>
                  <a:pt x="2323" y="18448"/>
                  <a:pt x="2323" y="18448"/>
                  <a:pt x="2323" y="18448"/>
                </a:cubicBezTo>
                <a:cubicBezTo>
                  <a:pt x="2245" y="18600"/>
                  <a:pt x="2245" y="18600"/>
                  <a:pt x="2245" y="18600"/>
                </a:cubicBezTo>
                <a:cubicBezTo>
                  <a:pt x="2245" y="18600"/>
                  <a:pt x="2245" y="18600"/>
                  <a:pt x="2245" y="18600"/>
                </a:cubicBezTo>
                <a:cubicBezTo>
                  <a:pt x="2245" y="18600"/>
                  <a:pt x="2245" y="18600"/>
                  <a:pt x="2245" y="18600"/>
                </a:cubicBezTo>
                <a:cubicBezTo>
                  <a:pt x="2245" y="18600"/>
                  <a:pt x="2168" y="18600"/>
                  <a:pt x="2168" y="18752"/>
                </a:cubicBezTo>
                <a:cubicBezTo>
                  <a:pt x="2168" y="18752"/>
                  <a:pt x="2090" y="18752"/>
                  <a:pt x="2013" y="18752"/>
                </a:cubicBezTo>
                <a:cubicBezTo>
                  <a:pt x="2013" y="18752"/>
                  <a:pt x="1858" y="18752"/>
                  <a:pt x="1858" y="18752"/>
                </a:cubicBezTo>
                <a:cubicBezTo>
                  <a:pt x="1781" y="18600"/>
                  <a:pt x="1781" y="18600"/>
                  <a:pt x="1781" y="18600"/>
                </a:cubicBezTo>
                <a:cubicBezTo>
                  <a:pt x="1548" y="18448"/>
                  <a:pt x="1548" y="18448"/>
                  <a:pt x="1548" y="18448"/>
                </a:cubicBezTo>
                <a:cubicBezTo>
                  <a:pt x="1548" y="18448"/>
                  <a:pt x="1548" y="18448"/>
                  <a:pt x="1548" y="18448"/>
                </a:cubicBezTo>
                <a:cubicBezTo>
                  <a:pt x="1394" y="18296"/>
                  <a:pt x="1394" y="18296"/>
                  <a:pt x="1394" y="18296"/>
                </a:cubicBezTo>
                <a:cubicBezTo>
                  <a:pt x="1316" y="18144"/>
                  <a:pt x="1316" y="18144"/>
                  <a:pt x="1316" y="18144"/>
                </a:cubicBezTo>
                <a:cubicBezTo>
                  <a:pt x="1316" y="17839"/>
                  <a:pt x="1316" y="17839"/>
                  <a:pt x="1316" y="17839"/>
                </a:cubicBezTo>
                <a:cubicBezTo>
                  <a:pt x="1161" y="17535"/>
                  <a:pt x="1161" y="17535"/>
                  <a:pt x="1161" y="17535"/>
                </a:cubicBezTo>
                <a:cubicBezTo>
                  <a:pt x="852" y="17383"/>
                  <a:pt x="852" y="17383"/>
                  <a:pt x="852" y="17383"/>
                </a:cubicBezTo>
                <a:cubicBezTo>
                  <a:pt x="619" y="17231"/>
                  <a:pt x="619" y="17231"/>
                  <a:pt x="619" y="17231"/>
                </a:cubicBezTo>
                <a:cubicBezTo>
                  <a:pt x="465" y="17231"/>
                  <a:pt x="465" y="17231"/>
                  <a:pt x="465" y="17231"/>
                </a:cubicBezTo>
                <a:cubicBezTo>
                  <a:pt x="465" y="17231"/>
                  <a:pt x="155" y="17231"/>
                  <a:pt x="155" y="17231"/>
                </a:cubicBezTo>
                <a:cubicBezTo>
                  <a:pt x="155" y="17231"/>
                  <a:pt x="77" y="17231"/>
                  <a:pt x="77" y="17231"/>
                </a:cubicBezTo>
                <a:cubicBezTo>
                  <a:pt x="77" y="17231"/>
                  <a:pt x="77" y="17231"/>
                  <a:pt x="77" y="17231"/>
                </a:cubicBezTo>
                <a:cubicBezTo>
                  <a:pt x="77" y="17231"/>
                  <a:pt x="77" y="17231"/>
                  <a:pt x="77" y="17231"/>
                </a:cubicBezTo>
                <a:cubicBezTo>
                  <a:pt x="77" y="17231"/>
                  <a:pt x="77" y="17231"/>
                  <a:pt x="77" y="17231"/>
                </a:cubicBezTo>
                <a:cubicBezTo>
                  <a:pt x="155" y="17231"/>
                  <a:pt x="155" y="17231"/>
                  <a:pt x="155" y="17231"/>
                </a:cubicBezTo>
                <a:cubicBezTo>
                  <a:pt x="155" y="17231"/>
                  <a:pt x="155" y="17079"/>
                  <a:pt x="155" y="17079"/>
                </a:cubicBezTo>
                <a:cubicBezTo>
                  <a:pt x="155" y="17079"/>
                  <a:pt x="155" y="17079"/>
                  <a:pt x="155" y="17079"/>
                </a:cubicBezTo>
                <a:cubicBezTo>
                  <a:pt x="155" y="17079"/>
                  <a:pt x="232" y="17231"/>
                  <a:pt x="232" y="17231"/>
                </a:cubicBezTo>
                <a:cubicBezTo>
                  <a:pt x="232" y="17231"/>
                  <a:pt x="232" y="17231"/>
                  <a:pt x="232" y="17231"/>
                </a:cubicBezTo>
                <a:cubicBezTo>
                  <a:pt x="232" y="17231"/>
                  <a:pt x="232" y="17231"/>
                  <a:pt x="232" y="17231"/>
                </a:cubicBezTo>
                <a:cubicBezTo>
                  <a:pt x="232" y="17231"/>
                  <a:pt x="310" y="17079"/>
                  <a:pt x="310" y="17079"/>
                </a:cubicBezTo>
                <a:cubicBezTo>
                  <a:pt x="310" y="17079"/>
                  <a:pt x="310" y="17079"/>
                  <a:pt x="310" y="17079"/>
                </a:cubicBezTo>
                <a:cubicBezTo>
                  <a:pt x="310" y="17079"/>
                  <a:pt x="310" y="17079"/>
                  <a:pt x="310" y="17079"/>
                </a:cubicBezTo>
                <a:cubicBezTo>
                  <a:pt x="310" y="17079"/>
                  <a:pt x="310" y="17079"/>
                  <a:pt x="310" y="17079"/>
                </a:cubicBezTo>
                <a:cubicBezTo>
                  <a:pt x="310" y="17079"/>
                  <a:pt x="310" y="17079"/>
                  <a:pt x="310" y="17079"/>
                </a:cubicBezTo>
                <a:cubicBezTo>
                  <a:pt x="310" y="17079"/>
                  <a:pt x="310" y="17079"/>
                  <a:pt x="310" y="17079"/>
                </a:cubicBezTo>
                <a:cubicBezTo>
                  <a:pt x="310" y="17079"/>
                  <a:pt x="310" y="17079"/>
                  <a:pt x="387" y="17079"/>
                </a:cubicBezTo>
                <a:cubicBezTo>
                  <a:pt x="387" y="17079"/>
                  <a:pt x="387" y="17079"/>
                  <a:pt x="387" y="16927"/>
                </a:cubicBezTo>
                <a:cubicBezTo>
                  <a:pt x="387" y="16927"/>
                  <a:pt x="387" y="16927"/>
                  <a:pt x="387" y="16927"/>
                </a:cubicBezTo>
                <a:cubicBezTo>
                  <a:pt x="387" y="16927"/>
                  <a:pt x="387" y="16927"/>
                  <a:pt x="310" y="16927"/>
                </a:cubicBezTo>
                <a:cubicBezTo>
                  <a:pt x="310" y="16927"/>
                  <a:pt x="310" y="16927"/>
                  <a:pt x="310" y="16927"/>
                </a:cubicBezTo>
                <a:cubicBezTo>
                  <a:pt x="310" y="16927"/>
                  <a:pt x="310" y="16927"/>
                  <a:pt x="310" y="16775"/>
                </a:cubicBezTo>
                <a:cubicBezTo>
                  <a:pt x="310" y="16775"/>
                  <a:pt x="387" y="16775"/>
                  <a:pt x="387" y="16775"/>
                </a:cubicBezTo>
                <a:cubicBezTo>
                  <a:pt x="387" y="16775"/>
                  <a:pt x="387" y="16775"/>
                  <a:pt x="310" y="16775"/>
                </a:cubicBezTo>
                <a:cubicBezTo>
                  <a:pt x="310" y="16775"/>
                  <a:pt x="310" y="16775"/>
                  <a:pt x="310" y="16775"/>
                </a:cubicBezTo>
                <a:cubicBezTo>
                  <a:pt x="310" y="16622"/>
                  <a:pt x="310" y="16775"/>
                  <a:pt x="310" y="16775"/>
                </a:cubicBezTo>
                <a:cubicBezTo>
                  <a:pt x="310" y="16622"/>
                  <a:pt x="310" y="16622"/>
                  <a:pt x="310" y="16622"/>
                </a:cubicBezTo>
                <a:cubicBezTo>
                  <a:pt x="310" y="16622"/>
                  <a:pt x="310" y="16622"/>
                  <a:pt x="310" y="16622"/>
                </a:cubicBezTo>
                <a:cubicBezTo>
                  <a:pt x="310" y="16622"/>
                  <a:pt x="310" y="16622"/>
                  <a:pt x="310" y="16622"/>
                </a:cubicBezTo>
                <a:cubicBezTo>
                  <a:pt x="310" y="16622"/>
                  <a:pt x="310" y="16622"/>
                  <a:pt x="310" y="16622"/>
                </a:cubicBezTo>
                <a:cubicBezTo>
                  <a:pt x="310" y="16622"/>
                  <a:pt x="310" y="16622"/>
                  <a:pt x="310" y="16622"/>
                </a:cubicBezTo>
                <a:cubicBezTo>
                  <a:pt x="232" y="16622"/>
                  <a:pt x="232" y="16622"/>
                  <a:pt x="232" y="16622"/>
                </a:cubicBezTo>
                <a:cubicBezTo>
                  <a:pt x="232" y="16622"/>
                  <a:pt x="232" y="16622"/>
                  <a:pt x="232" y="16622"/>
                </a:cubicBezTo>
                <a:cubicBezTo>
                  <a:pt x="232" y="16470"/>
                  <a:pt x="232" y="16470"/>
                  <a:pt x="232" y="16470"/>
                </a:cubicBezTo>
                <a:cubicBezTo>
                  <a:pt x="232" y="16470"/>
                  <a:pt x="232" y="16470"/>
                  <a:pt x="232" y="16470"/>
                </a:cubicBezTo>
                <a:cubicBezTo>
                  <a:pt x="232" y="16470"/>
                  <a:pt x="232" y="16470"/>
                  <a:pt x="232" y="16470"/>
                </a:cubicBezTo>
                <a:cubicBezTo>
                  <a:pt x="232" y="16470"/>
                  <a:pt x="232" y="16318"/>
                  <a:pt x="232" y="16318"/>
                </a:cubicBezTo>
                <a:cubicBezTo>
                  <a:pt x="232" y="16318"/>
                  <a:pt x="232" y="16318"/>
                  <a:pt x="232" y="16318"/>
                </a:cubicBezTo>
                <a:cubicBezTo>
                  <a:pt x="232" y="16318"/>
                  <a:pt x="232" y="16318"/>
                  <a:pt x="232" y="16318"/>
                </a:cubicBezTo>
                <a:cubicBezTo>
                  <a:pt x="232" y="16318"/>
                  <a:pt x="232" y="16318"/>
                  <a:pt x="232" y="16318"/>
                </a:cubicBezTo>
                <a:cubicBezTo>
                  <a:pt x="232" y="16318"/>
                  <a:pt x="232" y="16318"/>
                  <a:pt x="232" y="16318"/>
                </a:cubicBezTo>
                <a:cubicBezTo>
                  <a:pt x="232" y="16318"/>
                  <a:pt x="232" y="16318"/>
                  <a:pt x="232" y="16318"/>
                </a:cubicBezTo>
                <a:cubicBezTo>
                  <a:pt x="232" y="16166"/>
                  <a:pt x="232" y="16318"/>
                  <a:pt x="232" y="16166"/>
                </a:cubicBezTo>
                <a:cubicBezTo>
                  <a:pt x="232" y="16166"/>
                  <a:pt x="232" y="16166"/>
                  <a:pt x="232" y="16166"/>
                </a:cubicBezTo>
                <a:cubicBezTo>
                  <a:pt x="232" y="16166"/>
                  <a:pt x="232" y="16166"/>
                  <a:pt x="232" y="16166"/>
                </a:cubicBezTo>
                <a:cubicBezTo>
                  <a:pt x="232" y="16166"/>
                  <a:pt x="155" y="16166"/>
                  <a:pt x="155" y="16014"/>
                </a:cubicBezTo>
                <a:cubicBezTo>
                  <a:pt x="155" y="16014"/>
                  <a:pt x="155" y="16014"/>
                  <a:pt x="155" y="16014"/>
                </a:cubicBezTo>
                <a:cubicBezTo>
                  <a:pt x="155" y="16014"/>
                  <a:pt x="155" y="16014"/>
                  <a:pt x="155" y="16014"/>
                </a:cubicBezTo>
                <a:cubicBezTo>
                  <a:pt x="155" y="16014"/>
                  <a:pt x="155" y="16014"/>
                  <a:pt x="155" y="16014"/>
                </a:cubicBezTo>
                <a:cubicBezTo>
                  <a:pt x="155" y="16166"/>
                  <a:pt x="155" y="16166"/>
                  <a:pt x="155" y="16166"/>
                </a:cubicBezTo>
                <a:cubicBezTo>
                  <a:pt x="155" y="16318"/>
                  <a:pt x="155" y="16318"/>
                  <a:pt x="155" y="16318"/>
                </a:cubicBezTo>
                <a:cubicBezTo>
                  <a:pt x="77" y="16318"/>
                  <a:pt x="77" y="16318"/>
                  <a:pt x="77" y="16318"/>
                </a:cubicBezTo>
                <a:cubicBezTo>
                  <a:pt x="77" y="16166"/>
                  <a:pt x="77" y="16166"/>
                  <a:pt x="77" y="16166"/>
                </a:cubicBezTo>
                <a:cubicBezTo>
                  <a:pt x="155" y="15710"/>
                  <a:pt x="155" y="15710"/>
                  <a:pt x="155" y="15710"/>
                </a:cubicBezTo>
                <a:cubicBezTo>
                  <a:pt x="310" y="15405"/>
                  <a:pt x="310" y="15405"/>
                  <a:pt x="310" y="15405"/>
                </a:cubicBezTo>
                <a:cubicBezTo>
                  <a:pt x="310" y="15405"/>
                  <a:pt x="310" y="15101"/>
                  <a:pt x="387" y="15101"/>
                </a:cubicBezTo>
                <a:cubicBezTo>
                  <a:pt x="387" y="14949"/>
                  <a:pt x="387" y="14797"/>
                  <a:pt x="387" y="14797"/>
                </a:cubicBezTo>
                <a:cubicBezTo>
                  <a:pt x="542" y="14645"/>
                  <a:pt x="542" y="14645"/>
                  <a:pt x="542" y="14645"/>
                </a:cubicBezTo>
                <a:cubicBezTo>
                  <a:pt x="542" y="14645"/>
                  <a:pt x="619" y="14493"/>
                  <a:pt x="619" y="14493"/>
                </a:cubicBezTo>
                <a:cubicBezTo>
                  <a:pt x="619" y="14341"/>
                  <a:pt x="542" y="14189"/>
                  <a:pt x="542" y="14189"/>
                </a:cubicBezTo>
                <a:cubicBezTo>
                  <a:pt x="542" y="14036"/>
                  <a:pt x="619" y="13884"/>
                  <a:pt x="619" y="13884"/>
                </a:cubicBezTo>
                <a:cubicBezTo>
                  <a:pt x="542" y="13884"/>
                  <a:pt x="542"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619" y="13276"/>
                  <a:pt x="774" y="12972"/>
                  <a:pt x="774" y="12972"/>
                </a:cubicBezTo>
                <a:cubicBezTo>
                  <a:pt x="774" y="12972"/>
                  <a:pt x="929" y="12820"/>
                  <a:pt x="1084" y="12972"/>
                </a:cubicBezTo>
                <a:cubicBezTo>
                  <a:pt x="1161" y="13124"/>
                  <a:pt x="1316" y="13428"/>
                  <a:pt x="1394" y="13580"/>
                </a:cubicBezTo>
                <a:cubicBezTo>
                  <a:pt x="1394" y="13580"/>
                  <a:pt x="1471" y="13732"/>
                  <a:pt x="1548" y="13732"/>
                </a:cubicBezTo>
                <a:cubicBezTo>
                  <a:pt x="1626" y="13732"/>
                  <a:pt x="1703" y="13884"/>
                  <a:pt x="1703" y="13884"/>
                </a:cubicBezTo>
                <a:cubicBezTo>
                  <a:pt x="1703" y="14036"/>
                  <a:pt x="1781" y="13884"/>
                  <a:pt x="1781" y="14189"/>
                </a:cubicBezTo>
                <a:cubicBezTo>
                  <a:pt x="1703" y="14493"/>
                  <a:pt x="1703" y="14797"/>
                  <a:pt x="1781" y="14797"/>
                </a:cubicBezTo>
                <a:cubicBezTo>
                  <a:pt x="1935" y="14645"/>
                  <a:pt x="2013" y="14493"/>
                  <a:pt x="2013" y="14645"/>
                </a:cubicBezTo>
                <a:cubicBezTo>
                  <a:pt x="2013" y="14797"/>
                  <a:pt x="2090" y="14645"/>
                  <a:pt x="2013" y="14949"/>
                </a:cubicBezTo>
                <a:cubicBezTo>
                  <a:pt x="2013" y="15253"/>
                  <a:pt x="1935" y="15405"/>
                  <a:pt x="2013" y="15405"/>
                </a:cubicBezTo>
                <a:cubicBezTo>
                  <a:pt x="2168" y="15558"/>
                  <a:pt x="2323" y="15710"/>
                  <a:pt x="2400" y="15558"/>
                </a:cubicBezTo>
                <a:cubicBezTo>
                  <a:pt x="2477" y="15253"/>
                  <a:pt x="2400" y="15558"/>
                  <a:pt x="2477" y="15253"/>
                </a:cubicBezTo>
                <a:cubicBezTo>
                  <a:pt x="2555" y="14797"/>
                  <a:pt x="2555" y="14949"/>
                  <a:pt x="2632" y="14797"/>
                </a:cubicBezTo>
                <a:cubicBezTo>
                  <a:pt x="2632" y="14493"/>
                  <a:pt x="2632" y="14645"/>
                  <a:pt x="2710" y="14341"/>
                </a:cubicBezTo>
                <a:cubicBezTo>
                  <a:pt x="2710" y="14036"/>
                  <a:pt x="2787" y="14189"/>
                  <a:pt x="2710" y="14036"/>
                </a:cubicBezTo>
                <a:cubicBezTo>
                  <a:pt x="2710" y="14036"/>
                  <a:pt x="2710" y="13884"/>
                  <a:pt x="2632" y="13732"/>
                </a:cubicBezTo>
                <a:cubicBezTo>
                  <a:pt x="2632" y="13428"/>
                  <a:pt x="2477" y="13580"/>
                  <a:pt x="2710" y="13428"/>
                </a:cubicBezTo>
                <a:cubicBezTo>
                  <a:pt x="2865" y="13276"/>
                  <a:pt x="2942" y="13276"/>
                  <a:pt x="2942" y="13276"/>
                </a:cubicBezTo>
                <a:cubicBezTo>
                  <a:pt x="2942" y="13124"/>
                  <a:pt x="3174" y="13124"/>
                  <a:pt x="3174" y="13124"/>
                </a:cubicBezTo>
                <a:cubicBezTo>
                  <a:pt x="3174" y="13124"/>
                  <a:pt x="3406" y="13124"/>
                  <a:pt x="3406" y="13124"/>
                </a:cubicBezTo>
                <a:cubicBezTo>
                  <a:pt x="3484" y="13124"/>
                  <a:pt x="3794" y="13124"/>
                  <a:pt x="3794" y="13276"/>
                </a:cubicBezTo>
                <a:cubicBezTo>
                  <a:pt x="3794" y="13428"/>
                  <a:pt x="3948" y="13428"/>
                  <a:pt x="3948" y="13428"/>
                </a:cubicBezTo>
                <a:cubicBezTo>
                  <a:pt x="3948" y="13428"/>
                  <a:pt x="4103" y="13428"/>
                  <a:pt x="4181" y="13732"/>
                </a:cubicBezTo>
                <a:cubicBezTo>
                  <a:pt x="4181" y="14189"/>
                  <a:pt x="4181" y="14493"/>
                  <a:pt x="4258" y="14341"/>
                </a:cubicBezTo>
                <a:cubicBezTo>
                  <a:pt x="4335" y="14341"/>
                  <a:pt x="4490" y="14645"/>
                  <a:pt x="4490" y="14493"/>
                </a:cubicBezTo>
                <a:cubicBezTo>
                  <a:pt x="4568" y="14341"/>
                  <a:pt x="4645" y="14189"/>
                  <a:pt x="4723" y="14189"/>
                </a:cubicBezTo>
                <a:cubicBezTo>
                  <a:pt x="4800" y="14189"/>
                  <a:pt x="4645" y="14036"/>
                  <a:pt x="4877" y="14036"/>
                </a:cubicBezTo>
                <a:cubicBezTo>
                  <a:pt x="5187" y="14189"/>
                  <a:pt x="5110" y="14341"/>
                  <a:pt x="5265" y="14036"/>
                </a:cubicBezTo>
                <a:cubicBezTo>
                  <a:pt x="5342" y="13732"/>
                  <a:pt x="5342" y="13732"/>
                  <a:pt x="5497" y="13580"/>
                </a:cubicBezTo>
                <a:cubicBezTo>
                  <a:pt x="5574" y="13428"/>
                  <a:pt x="5574" y="13428"/>
                  <a:pt x="5652" y="13276"/>
                </a:cubicBezTo>
                <a:cubicBezTo>
                  <a:pt x="5652" y="13276"/>
                  <a:pt x="5961" y="13276"/>
                  <a:pt x="5961" y="13276"/>
                </a:cubicBezTo>
                <a:cubicBezTo>
                  <a:pt x="6039" y="13124"/>
                  <a:pt x="6116" y="12820"/>
                  <a:pt x="6194" y="12820"/>
                </a:cubicBezTo>
                <a:cubicBezTo>
                  <a:pt x="6194" y="12820"/>
                  <a:pt x="6503" y="12820"/>
                  <a:pt x="6581" y="12820"/>
                </a:cubicBezTo>
                <a:cubicBezTo>
                  <a:pt x="6658" y="12820"/>
                  <a:pt x="6813" y="12820"/>
                  <a:pt x="6890" y="12667"/>
                </a:cubicBezTo>
                <a:cubicBezTo>
                  <a:pt x="6890" y="12515"/>
                  <a:pt x="6890" y="12515"/>
                  <a:pt x="6968" y="12363"/>
                </a:cubicBezTo>
                <a:cubicBezTo>
                  <a:pt x="7123" y="12363"/>
                  <a:pt x="7200" y="12363"/>
                  <a:pt x="7355" y="12363"/>
                </a:cubicBezTo>
                <a:cubicBezTo>
                  <a:pt x="7510" y="12363"/>
                  <a:pt x="7510" y="12363"/>
                  <a:pt x="7587" y="12363"/>
                </a:cubicBezTo>
                <a:cubicBezTo>
                  <a:pt x="7665" y="12363"/>
                  <a:pt x="7742" y="12667"/>
                  <a:pt x="7742" y="12211"/>
                </a:cubicBezTo>
                <a:cubicBezTo>
                  <a:pt x="7665" y="11755"/>
                  <a:pt x="7587" y="11755"/>
                  <a:pt x="7665" y="11603"/>
                </a:cubicBezTo>
                <a:cubicBezTo>
                  <a:pt x="7819" y="11603"/>
                  <a:pt x="7974" y="11603"/>
                  <a:pt x="7974" y="11603"/>
                </a:cubicBezTo>
                <a:cubicBezTo>
                  <a:pt x="8052" y="11603"/>
                  <a:pt x="8361" y="11755"/>
                  <a:pt x="8439" y="11755"/>
                </a:cubicBezTo>
                <a:cubicBezTo>
                  <a:pt x="8439" y="11755"/>
                  <a:pt x="8516" y="12059"/>
                  <a:pt x="8516" y="12059"/>
                </a:cubicBezTo>
                <a:cubicBezTo>
                  <a:pt x="8594" y="12059"/>
                  <a:pt x="8671" y="12211"/>
                  <a:pt x="8748" y="12059"/>
                </a:cubicBezTo>
                <a:cubicBezTo>
                  <a:pt x="8748" y="12059"/>
                  <a:pt x="8826" y="11755"/>
                  <a:pt x="8903" y="11755"/>
                </a:cubicBezTo>
                <a:cubicBezTo>
                  <a:pt x="8981" y="11755"/>
                  <a:pt x="9213" y="11755"/>
                  <a:pt x="9213" y="11755"/>
                </a:cubicBezTo>
                <a:cubicBezTo>
                  <a:pt x="9213" y="11755"/>
                  <a:pt x="9523" y="11907"/>
                  <a:pt x="9523" y="11907"/>
                </a:cubicBezTo>
                <a:cubicBezTo>
                  <a:pt x="9523" y="11907"/>
                  <a:pt x="9445" y="12211"/>
                  <a:pt x="9445" y="12363"/>
                </a:cubicBezTo>
                <a:cubicBezTo>
                  <a:pt x="9445" y="12515"/>
                  <a:pt x="9445" y="12667"/>
                  <a:pt x="9523" y="12820"/>
                </a:cubicBezTo>
                <a:cubicBezTo>
                  <a:pt x="9523" y="12820"/>
                  <a:pt x="9677" y="13124"/>
                  <a:pt x="9677" y="13124"/>
                </a:cubicBezTo>
                <a:cubicBezTo>
                  <a:pt x="9677" y="13124"/>
                  <a:pt x="10065" y="13428"/>
                  <a:pt x="10065" y="13428"/>
                </a:cubicBezTo>
                <a:cubicBezTo>
                  <a:pt x="10065" y="13428"/>
                  <a:pt x="10142" y="13580"/>
                  <a:pt x="10142" y="12972"/>
                </a:cubicBezTo>
                <a:cubicBezTo>
                  <a:pt x="10142" y="12363"/>
                  <a:pt x="10142" y="12211"/>
                  <a:pt x="10142" y="12211"/>
                </a:cubicBezTo>
                <a:cubicBezTo>
                  <a:pt x="10142" y="11603"/>
                  <a:pt x="10142" y="11603"/>
                  <a:pt x="10142" y="11603"/>
                </a:cubicBezTo>
                <a:cubicBezTo>
                  <a:pt x="10142" y="11603"/>
                  <a:pt x="10142" y="11451"/>
                  <a:pt x="10065" y="11451"/>
                </a:cubicBezTo>
                <a:cubicBezTo>
                  <a:pt x="10065" y="11451"/>
                  <a:pt x="9987" y="11451"/>
                  <a:pt x="9987" y="11451"/>
                </a:cubicBezTo>
                <a:cubicBezTo>
                  <a:pt x="9987" y="11451"/>
                  <a:pt x="9677" y="11298"/>
                  <a:pt x="9600" y="11298"/>
                </a:cubicBezTo>
                <a:cubicBezTo>
                  <a:pt x="9523" y="11298"/>
                  <a:pt x="9600" y="10994"/>
                  <a:pt x="9600" y="10842"/>
                </a:cubicBezTo>
                <a:cubicBezTo>
                  <a:pt x="9600" y="10842"/>
                  <a:pt x="9755" y="10538"/>
                  <a:pt x="9755" y="10538"/>
                </a:cubicBezTo>
                <a:cubicBezTo>
                  <a:pt x="9755" y="10082"/>
                  <a:pt x="9755" y="10082"/>
                  <a:pt x="9755" y="10082"/>
                </a:cubicBezTo>
                <a:cubicBezTo>
                  <a:pt x="9523" y="9321"/>
                  <a:pt x="9523" y="9321"/>
                  <a:pt x="9523" y="9321"/>
                </a:cubicBezTo>
                <a:cubicBezTo>
                  <a:pt x="9290" y="8865"/>
                  <a:pt x="9290" y="8865"/>
                  <a:pt x="9290" y="8865"/>
                </a:cubicBezTo>
                <a:cubicBezTo>
                  <a:pt x="9135" y="8104"/>
                  <a:pt x="9135" y="8104"/>
                  <a:pt x="9135" y="8104"/>
                </a:cubicBezTo>
                <a:cubicBezTo>
                  <a:pt x="9135" y="8104"/>
                  <a:pt x="9135" y="8104"/>
                  <a:pt x="9135" y="8104"/>
                </a:cubicBezTo>
                <a:cubicBezTo>
                  <a:pt x="9135" y="8104"/>
                  <a:pt x="9135" y="8104"/>
                  <a:pt x="9135" y="8104"/>
                </a:cubicBezTo>
                <a:cubicBezTo>
                  <a:pt x="9368" y="7800"/>
                  <a:pt x="9368" y="7800"/>
                  <a:pt x="9368" y="7800"/>
                </a:cubicBezTo>
                <a:cubicBezTo>
                  <a:pt x="9523" y="7496"/>
                  <a:pt x="9755" y="7191"/>
                  <a:pt x="9755" y="7191"/>
                </a:cubicBezTo>
                <a:cubicBezTo>
                  <a:pt x="9755" y="7191"/>
                  <a:pt x="9755" y="7191"/>
                  <a:pt x="9832" y="7191"/>
                </a:cubicBezTo>
                <a:cubicBezTo>
                  <a:pt x="9987" y="6887"/>
                  <a:pt x="9987" y="6887"/>
                  <a:pt x="9987" y="6887"/>
                </a:cubicBezTo>
                <a:cubicBezTo>
                  <a:pt x="9987" y="6887"/>
                  <a:pt x="10374" y="6583"/>
                  <a:pt x="10374" y="6583"/>
                </a:cubicBezTo>
                <a:cubicBezTo>
                  <a:pt x="10374" y="6583"/>
                  <a:pt x="10452" y="6431"/>
                  <a:pt x="10452" y="6431"/>
                </a:cubicBezTo>
                <a:cubicBezTo>
                  <a:pt x="10529" y="6431"/>
                  <a:pt x="10529" y="6431"/>
                  <a:pt x="10529" y="6431"/>
                </a:cubicBezTo>
                <a:cubicBezTo>
                  <a:pt x="10916" y="5670"/>
                  <a:pt x="10916" y="5670"/>
                  <a:pt x="10916" y="5670"/>
                </a:cubicBezTo>
                <a:cubicBezTo>
                  <a:pt x="10916" y="4910"/>
                  <a:pt x="10916" y="4910"/>
                  <a:pt x="10916" y="4910"/>
                </a:cubicBezTo>
                <a:cubicBezTo>
                  <a:pt x="10994" y="4605"/>
                  <a:pt x="10994" y="4605"/>
                  <a:pt x="10994" y="4605"/>
                </a:cubicBezTo>
                <a:cubicBezTo>
                  <a:pt x="10994" y="4453"/>
                  <a:pt x="10994" y="4149"/>
                  <a:pt x="10994" y="4149"/>
                </a:cubicBezTo>
                <a:cubicBezTo>
                  <a:pt x="11458" y="4149"/>
                  <a:pt x="11458" y="4149"/>
                  <a:pt x="11458" y="4149"/>
                </a:cubicBezTo>
                <a:cubicBezTo>
                  <a:pt x="11458" y="4149"/>
                  <a:pt x="11535" y="4301"/>
                  <a:pt x="11613" y="4453"/>
                </a:cubicBezTo>
                <a:cubicBezTo>
                  <a:pt x="11690" y="4453"/>
                  <a:pt x="11768" y="4301"/>
                  <a:pt x="11768" y="4301"/>
                </a:cubicBezTo>
                <a:cubicBezTo>
                  <a:pt x="11845" y="4301"/>
                  <a:pt x="11923" y="3997"/>
                  <a:pt x="11923" y="3997"/>
                </a:cubicBezTo>
                <a:cubicBezTo>
                  <a:pt x="11923" y="3541"/>
                  <a:pt x="11923" y="3541"/>
                  <a:pt x="11923" y="3541"/>
                </a:cubicBezTo>
                <a:cubicBezTo>
                  <a:pt x="11845" y="2780"/>
                  <a:pt x="11845" y="2780"/>
                  <a:pt x="11845" y="2780"/>
                </a:cubicBezTo>
                <a:cubicBezTo>
                  <a:pt x="11845" y="2324"/>
                  <a:pt x="11845" y="2324"/>
                  <a:pt x="11845" y="2324"/>
                </a:cubicBezTo>
                <a:cubicBezTo>
                  <a:pt x="11845" y="2324"/>
                  <a:pt x="11845" y="2324"/>
                  <a:pt x="11845" y="2324"/>
                </a:cubicBezTo>
                <a:cubicBezTo>
                  <a:pt x="11923" y="2324"/>
                  <a:pt x="12232" y="2780"/>
                  <a:pt x="12387" y="2932"/>
                </a:cubicBezTo>
                <a:cubicBezTo>
                  <a:pt x="12465" y="3084"/>
                  <a:pt x="12697" y="3541"/>
                  <a:pt x="12697" y="3541"/>
                </a:cubicBezTo>
                <a:cubicBezTo>
                  <a:pt x="12697" y="3541"/>
                  <a:pt x="13084" y="3693"/>
                  <a:pt x="13161" y="3693"/>
                </a:cubicBezTo>
                <a:cubicBezTo>
                  <a:pt x="13161" y="3693"/>
                  <a:pt x="13548" y="3845"/>
                  <a:pt x="13548" y="3845"/>
                </a:cubicBezTo>
                <a:cubicBezTo>
                  <a:pt x="13626" y="3541"/>
                  <a:pt x="13626" y="3541"/>
                  <a:pt x="13626" y="3541"/>
                </a:cubicBezTo>
                <a:cubicBezTo>
                  <a:pt x="13858" y="3236"/>
                  <a:pt x="13858" y="3236"/>
                  <a:pt x="13858" y="3236"/>
                </a:cubicBezTo>
                <a:cubicBezTo>
                  <a:pt x="14168" y="3693"/>
                  <a:pt x="14168" y="3693"/>
                  <a:pt x="14168" y="3693"/>
                </a:cubicBezTo>
                <a:cubicBezTo>
                  <a:pt x="14477" y="3541"/>
                  <a:pt x="14477" y="3541"/>
                  <a:pt x="14477" y="3541"/>
                </a:cubicBezTo>
                <a:close/>
                <a:moveTo>
                  <a:pt x="387" y="13732"/>
                </a:moveTo>
                <a:cubicBezTo>
                  <a:pt x="387" y="13732"/>
                  <a:pt x="387" y="13732"/>
                  <a:pt x="387" y="13732"/>
                </a:cubicBezTo>
                <a:cubicBezTo>
                  <a:pt x="387" y="13732"/>
                  <a:pt x="387" y="13732"/>
                  <a:pt x="387" y="13732"/>
                </a:cubicBezTo>
                <a:cubicBezTo>
                  <a:pt x="387" y="13732"/>
                  <a:pt x="387" y="13732"/>
                  <a:pt x="387" y="13732"/>
                </a:cubicBezTo>
                <a:close/>
                <a:moveTo>
                  <a:pt x="77" y="17231"/>
                </a:moveTo>
                <a:cubicBezTo>
                  <a:pt x="77" y="17231"/>
                  <a:pt x="77" y="17231"/>
                  <a:pt x="77" y="17231"/>
                </a:cubicBezTo>
                <a:cubicBezTo>
                  <a:pt x="77" y="17231"/>
                  <a:pt x="77" y="17231"/>
                  <a:pt x="77" y="17231"/>
                </a:cubicBezTo>
                <a:cubicBezTo>
                  <a:pt x="77" y="17231"/>
                  <a:pt x="77" y="17231"/>
                  <a:pt x="77" y="17231"/>
                </a:cubicBezTo>
                <a:cubicBezTo>
                  <a:pt x="77" y="17231"/>
                  <a:pt x="77" y="17231"/>
                  <a:pt x="77" y="17231"/>
                </a:cubicBezTo>
                <a:close/>
                <a:moveTo>
                  <a:pt x="77" y="17231"/>
                </a:moveTo>
                <a:cubicBezTo>
                  <a:pt x="77" y="17231"/>
                  <a:pt x="77" y="17231"/>
                  <a:pt x="77" y="17231"/>
                </a:cubicBezTo>
                <a:cubicBezTo>
                  <a:pt x="77" y="17231"/>
                  <a:pt x="77" y="17079"/>
                  <a:pt x="77" y="17079"/>
                </a:cubicBezTo>
                <a:cubicBezTo>
                  <a:pt x="77" y="17079"/>
                  <a:pt x="77" y="17079"/>
                  <a:pt x="77" y="17079"/>
                </a:cubicBezTo>
                <a:cubicBezTo>
                  <a:pt x="77" y="17079"/>
                  <a:pt x="155" y="17079"/>
                  <a:pt x="155" y="16927"/>
                </a:cubicBezTo>
                <a:cubicBezTo>
                  <a:pt x="155" y="16927"/>
                  <a:pt x="155" y="16927"/>
                  <a:pt x="155" y="16927"/>
                </a:cubicBezTo>
                <a:cubicBezTo>
                  <a:pt x="155" y="16927"/>
                  <a:pt x="155" y="16927"/>
                  <a:pt x="155" y="16927"/>
                </a:cubicBezTo>
                <a:cubicBezTo>
                  <a:pt x="155" y="16927"/>
                  <a:pt x="155" y="16927"/>
                  <a:pt x="155" y="16927"/>
                </a:cubicBezTo>
                <a:cubicBezTo>
                  <a:pt x="77" y="16927"/>
                  <a:pt x="77" y="16927"/>
                  <a:pt x="77" y="16927"/>
                </a:cubicBezTo>
                <a:cubicBezTo>
                  <a:pt x="0" y="17231"/>
                  <a:pt x="0" y="17231"/>
                  <a:pt x="0" y="17231"/>
                </a:cubicBezTo>
                <a:lnTo>
                  <a:pt x="77" y="1723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67" name="Shape">
            <a:extLst>
              <a:ext uri="{FF2B5EF4-FFF2-40B4-BE49-F238E27FC236}">
                <a16:creationId xmlns:a16="http://schemas.microsoft.com/office/drawing/2014/main" id="{9412A733-25C7-3FB2-BB20-420D7567AE33}"/>
              </a:ext>
            </a:extLst>
          </p:cNvPr>
          <p:cNvSpPr/>
          <p:nvPr/>
        </p:nvSpPr>
        <p:spPr>
          <a:xfrm rot="60000">
            <a:off x="7441110" y="3898698"/>
            <a:ext cx="1790389" cy="1798238"/>
          </a:xfrm>
          <a:custGeom>
            <a:avLst/>
            <a:gdLst/>
            <a:ahLst/>
            <a:cxnLst>
              <a:cxn ang="0">
                <a:pos x="wd2" y="hd2"/>
              </a:cxn>
              <a:cxn ang="5400000">
                <a:pos x="wd2" y="hd2"/>
              </a:cxn>
              <a:cxn ang="10800000">
                <a:pos x="wd2" y="hd2"/>
              </a:cxn>
              <a:cxn ang="16200000">
                <a:pos x="wd2" y="hd2"/>
              </a:cxn>
            </a:cxnLst>
            <a:rect l="0" t="0" r="r" b="b"/>
            <a:pathLst>
              <a:path w="21600" h="21600" extrusionOk="0">
                <a:moveTo>
                  <a:pt x="10758" y="18910"/>
                </a:moveTo>
                <a:cubicBezTo>
                  <a:pt x="10842" y="18790"/>
                  <a:pt x="10842" y="18790"/>
                  <a:pt x="10842" y="18790"/>
                </a:cubicBezTo>
                <a:cubicBezTo>
                  <a:pt x="10842" y="18790"/>
                  <a:pt x="10842" y="18549"/>
                  <a:pt x="10758" y="18509"/>
                </a:cubicBezTo>
                <a:cubicBezTo>
                  <a:pt x="10717" y="18468"/>
                  <a:pt x="10675" y="18428"/>
                  <a:pt x="10675" y="18428"/>
                </a:cubicBezTo>
                <a:cubicBezTo>
                  <a:pt x="10675" y="18428"/>
                  <a:pt x="10675" y="18268"/>
                  <a:pt x="10675" y="18187"/>
                </a:cubicBezTo>
                <a:cubicBezTo>
                  <a:pt x="10675" y="18147"/>
                  <a:pt x="10675" y="17987"/>
                  <a:pt x="10675" y="17946"/>
                </a:cubicBezTo>
                <a:cubicBezTo>
                  <a:pt x="10675" y="17906"/>
                  <a:pt x="10717" y="17746"/>
                  <a:pt x="10717" y="17706"/>
                </a:cubicBezTo>
                <a:cubicBezTo>
                  <a:pt x="10717" y="17706"/>
                  <a:pt x="10675" y="17706"/>
                  <a:pt x="10758" y="17625"/>
                </a:cubicBezTo>
                <a:cubicBezTo>
                  <a:pt x="10842" y="17505"/>
                  <a:pt x="10842" y="17425"/>
                  <a:pt x="10842" y="17425"/>
                </a:cubicBezTo>
                <a:cubicBezTo>
                  <a:pt x="11008" y="17224"/>
                  <a:pt x="11008" y="17224"/>
                  <a:pt x="11008" y="17224"/>
                </a:cubicBezTo>
                <a:cubicBezTo>
                  <a:pt x="11008" y="17224"/>
                  <a:pt x="11132" y="17023"/>
                  <a:pt x="11174" y="17023"/>
                </a:cubicBezTo>
                <a:cubicBezTo>
                  <a:pt x="11215" y="17063"/>
                  <a:pt x="11382" y="17023"/>
                  <a:pt x="11423" y="17023"/>
                </a:cubicBezTo>
                <a:cubicBezTo>
                  <a:pt x="11465" y="17023"/>
                  <a:pt x="11631" y="17184"/>
                  <a:pt x="11714" y="17023"/>
                </a:cubicBezTo>
                <a:cubicBezTo>
                  <a:pt x="11797" y="16903"/>
                  <a:pt x="11838" y="16822"/>
                  <a:pt x="11838" y="16782"/>
                </a:cubicBezTo>
                <a:cubicBezTo>
                  <a:pt x="11880" y="16742"/>
                  <a:pt x="11922" y="16622"/>
                  <a:pt x="12046" y="16622"/>
                </a:cubicBezTo>
                <a:cubicBezTo>
                  <a:pt x="12171" y="16581"/>
                  <a:pt x="12462" y="16581"/>
                  <a:pt x="12462" y="16581"/>
                </a:cubicBezTo>
                <a:cubicBezTo>
                  <a:pt x="12586" y="16622"/>
                  <a:pt x="12586" y="16622"/>
                  <a:pt x="12586" y="16622"/>
                </a:cubicBezTo>
                <a:cubicBezTo>
                  <a:pt x="12918" y="16742"/>
                  <a:pt x="12918" y="16742"/>
                  <a:pt x="12918" y="16742"/>
                </a:cubicBezTo>
                <a:cubicBezTo>
                  <a:pt x="12918" y="16742"/>
                  <a:pt x="13043" y="16742"/>
                  <a:pt x="13126" y="16742"/>
                </a:cubicBezTo>
                <a:cubicBezTo>
                  <a:pt x="13168" y="16742"/>
                  <a:pt x="13209" y="16742"/>
                  <a:pt x="13209" y="16742"/>
                </a:cubicBezTo>
                <a:cubicBezTo>
                  <a:pt x="13334" y="16903"/>
                  <a:pt x="13334" y="16903"/>
                  <a:pt x="13334" y="16903"/>
                </a:cubicBezTo>
                <a:cubicBezTo>
                  <a:pt x="13334" y="16903"/>
                  <a:pt x="13500" y="16983"/>
                  <a:pt x="13542" y="16983"/>
                </a:cubicBezTo>
                <a:cubicBezTo>
                  <a:pt x="13583" y="16983"/>
                  <a:pt x="13915" y="16903"/>
                  <a:pt x="13915" y="16903"/>
                </a:cubicBezTo>
                <a:cubicBezTo>
                  <a:pt x="13915" y="16903"/>
                  <a:pt x="14040" y="16862"/>
                  <a:pt x="14082" y="16903"/>
                </a:cubicBezTo>
                <a:cubicBezTo>
                  <a:pt x="14123" y="16943"/>
                  <a:pt x="14248" y="16983"/>
                  <a:pt x="14289" y="17023"/>
                </a:cubicBezTo>
                <a:cubicBezTo>
                  <a:pt x="14289" y="17063"/>
                  <a:pt x="14622" y="17224"/>
                  <a:pt x="14705" y="17264"/>
                </a:cubicBezTo>
                <a:cubicBezTo>
                  <a:pt x="14746" y="17304"/>
                  <a:pt x="14912" y="17264"/>
                  <a:pt x="14912" y="17264"/>
                </a:cubicBezTo>
                <a:cubicBezTo>
                  <a:pt x="14995" y="17465"/>
                  <a:pt x="14995" y="17465"/>
                  <a:pt x="14995" y="17465"/>
                </a:cubicBezTo>
                <a:cubicBezTo>
                  <a:pt x="15411" y="17585"/>
                  <a:pt x="15411" y="17585"/>
                  <a:pt x="15411" y="17585"/>
                </a:cubicBezTo>
                <a:cubicBezTo>
                  <a:pt x="15577" y="17585"/>
                  <a:pt x="15577" y="17585"/>
                  <a:pt x="15577" y="17585"/>
                </a:cubicBezTo>
                <a:cubicBezTo>
                  <a:pt x="16158" y="17786"/>
                  <a:pt x="16158" y="17786"/>
                  <a:pt x="16158" y="17786"/>
                </a:cubicBezTo>
                <a:cubicBezTo>
                  <a:pt x="16532" y="17505"/>
                  <a:pt x="16532" y="17505"/>
                  <a:pt x="16532" y="17505"/>
                </a:cubicBezTo>
                <a:cubicBezTo>
                  <a:pt x="16532" y="17505"/>
                  <a:pt x="16615" y="17545"/>
                  <a:pt x="16657" y="17545"/>
                </a:cubicBezTo>
                <a:cubicBezTo>
                  <a:pt x="16698" y="17545"/>
                  <a:pt x="16782" y="17224"/>
                  <a:pt x="16782" y="17224"/>
                </a:cubicBezTo>
                <a:cubicBezTo>
                  <a:pt x="16782" y="17224"/>
                  <a:pt x="16782" y="17143"/>
                  <a:pt x="16823" y="17143"/>
                </a:cubicBezTo>
                <a:cubicBezTo>
                  <a:pt x="16906" y="17143"/>
                  <a:pt x="17197" y="17023"/>
                  <a:pt x="17197" y="17023"/>
                </a:cubicBezTo>
                <a:cubicBezTo>
                  <a:pt x="17197" y="16983"/>
                  <a:pt x="17155" y="16822"/>
                  <a:pt x="17280" y="16782"/>
                </a:cubicBezTo>
                <a:cubicBezTo>
                  <a:pt x="17363" y="16742"/>
                  <a:pt x="17529" y="16622"/>
                  <a:pt x="17529" y="16622"/>
                </a:cubicBezTo>
                <a:cubicBezTo>
                  <a:pt x="17571" y="16581"/>
                  <a:pt x="17488" y="16501"/>
                  <a:pt x="17612" y="16461"/>
                </a:cubicBezTo>
                <a:cubicBezTo>
                  <a:pt x="17695" y="16461"/>
                  <a:pt x="17820" y="16421"/>
                  <a:pt x="17903" y="16421"/>
                </a:cubicBezTo>
                <a:cubicBezTo>
                  <a:pt x="17903" y="16421"/>
                  <a:pt x="17903" y="16421"/>
                  <a:pt x="17903" y="16421"/>
                </a:cubicBezTo>
                <a:cubicBezTo>
                  <a:pt x="17903" y="16381"/>
                  <a:pt x="17903" y="16381"/>
                  <a:pt x="17903" y="16381"/>
                </a:cubicBezTo>
                <a:cubicBezTo>
                  <a:pt x="17903" y="16381"/>
                  <a:pt x="17903" y="16381"/>
                  <a:pt x="17903" y="16381"/>
                </a:cubicBezTo>
                <a:cubicBezTo>
                  <a:pt x="17945" y="16381"/>
                  <a:pt x="17945" y="16381"/>
                  <a:pt x="17945" y="16381"/>
                </a:cubicBezTo>
                <a:cubicBezTo>
                  <a:pt x="17945" y="16381"/>
                  <a:pt x="17945" y="16381"/>
                  <a:pt x="17945" y="16381"/>
                </a:cubicBezTo>
                <a:cubicBezTo>
                  <a:pt x="17945" y="16381"/>
                  <a:pt x="17945" y="16381"/>
                  <a:pt x="17945" y="16381"/>
                </a:cubicBezTo>
                <a:cubicBezTo>
                  <a:pt x="17945" y="16381"/>
                  <a:pt x="17945" y="16381"/>
                  <a:pt x="17945" y="16381"/>
                </a:cubicBezTo>
                <a:cubicBezTo>
                  <a:pt x="17945" y="16381"/>
                  <a:pt x="17945" y="16381"/>
                  <a:pt x="17945" y="16381"/>
                </a:cubicBezTo>
                <a:cubicBezTo>
                  <a:pt x="17945" y="16381"/>
                  <a:pt x="17945" y="16381"/>
                  <a:pt x="17945" y="16381"/>
                </a:cubicBezTo>
                <a:cubicBezTo>
                  <a:pt x="17986" y="16341"/>
                  <a:pt x="17986" y="16341"/>
                  <a:pt x="17986" y="16341"/>
                </a:cubicBezTo>
                <a:cubicBezTo>
                  <a:pt x="17986" y="16341"/>
                  <a:pt x="17986" y="16341"/>
                  <a:pt x="17986" y="16341"/>
                </a:cubicBezTo>
                <a:cubicBezTo>
                  <a:pt x="17986" y="16341"/>
                  <a:pt x="17986" y="16341"/>
                  <a:pt x="17986"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69" y="16341"/>
                  <a:pt x="18069" y="16341"/>
                  <a:pt x="18069" y="16341"/>
                </a:cubicBezTo>
                <a:cubicBezTo>
                  <a:pt x="18069" y="16341"/>
                  <a:pt x="18069" y="16341"/>
                  <a:pt x="18069" y="16341"/>
                </a:cubicBezTo>
                <a:cubicBezTo>
                  <a:pt x="18069" y="16341"/>
                  <a:pt x="18069" y="16341"/>
                  <a:pt x="18069" y="16341"/>
                </a:cubicBezTo>
                <a:cubicBezTo>
                  <a:pt x="18069" y="16341"/>
                  <a:pt x="18069" y="16341"/>
                  <a:pt x="18069" y="16341"/>
                </a:cubicBezTo>
                <a:cubicBezTo>
                  <a:pt x="18069" y="16300"/>
                  <a:pt x="18069" y="16300"/>
                  <a:pt x="18069" y="16300"/>
                </a:cubicBezTo>
                <a:cubicBezTo>
                  <a:pt x="18069" y="16300"/>
                  <a:pt x="18069" y="16300"/>
                  <a:pt x="18069" y="16300"/>
                </a:cubicBezTo>
                <a:cubicBezTo>
                  <a:pt x="18069" y="16300"/>
                  <a:pt x="18069" y="16300"/>
                  <a:pt x="18069" y="16300"/>
                </a:cubicBezTo>
                <a:cubicBezTo>
                  <a:pt x="18069" y="16300"/>
                  <a:pt x="18069" y="16300"/>
                  <a:pt x="18069" y="16300"/>
                </a:cubicBezTo>
                <a:cubicBezTo>
                  <a:pt x="18069" y="16300"/>
                  <a:pt x="18069" y="16300"/>
                  <a:pt x="18069" y="16300"/>
                </a:cubicBezTo>
                <a:cubicBezTo>
                  <a:pt x="18069" y="16300"/>
                  <a:pt x="18069" y="16300"/>
                  <a:pt x="18069"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52" y="16260"/>
                  <a:pt x="18194" y="16260"/>
                  <a:pt x="18194" y="16260"/>
                </a:cubicBezTo>
                <a:cubicBezTo>
                  <a:pt x="18443" y="16059"/>
                  <a:pt x="18443" y="16059"/>
                  <a:pt x="18443" y="16059"/>
                </a:cubicBezTo>
                <a:cubicBezTo>
                  <a:pt x="18568" y="15618"/>
                  <a:pt x="18568" y="15618"/>
                  <a:pt x="18568" y="15618"/>
                </a:cubicBezTo>
                <a:cubicBezTo>
                  <a:pt x="18402" y="15497"/>
                  <a:pt x="18402" y="15497"/>
                  <a:pt x="18402" y="15497"/>
                </a:cubicBezTo>
                <a:cubicBezTo>
                  <a:pt x="18028" y="15497"/>
                  <a:pt x="18028" y="15497"/>
                  <a:pt x="18028" y="15497"/>
                </a:cubicBezTo>
                <a:cubicBezTo>
                  <a:pt x="17612" y="15337"/>
                  <a:pt x="17612" y="15337"/>
                  <a:pt x="17612" y="15337"/>
                </a:cubicBezTo>
                <a:cubicBezTo>
                  <a:pt x="17405" y="15016"/>
                  <a:pt x="17405" y="15016"/>
                  <a:pt x="17405" y="15016"/>
                </a:cubicBezTo>
                <a:cubicBezTo>
                  <a:pt x="17280" y="15016"/>
                  <a:pt x="17280" y="15016"/>
                  <a:pt x="17280" y="15016"/>
                </a:cubicBezTo>
                <a:cubicBezTo>
                  <a:pt x="17238" y="14735"/>
                  <a:pt x="17155" y="14855"/>
                  <a:pt x="17322" y="14654"/>
                </a:cubicBezTo>
                <a:cubicBezTo>
                  <a:pt x="17488" y="14413"/>
                  <a:pt x="17488" y="14413"/>
                  <a:pt x="17488" y="14413"/>
                </a:cubicBezTo>
                <a:cubicBezTo>
                  <a:pt x="17446" y="14012"/>
                  <a:pt x="17446" y="14012"/>
                  <a:pt x="17446" y="14012"/>
                </a:cubicBezTo>
                <a:cubicBezTo>
                  <a:pt x="17322" y="13891"/>
                  <a:pt x="17322" y="13891"/>
                  <a:pt x="17322" y="13891"/>
                </a:cubicBezTo>
                <a:cubicBezTo>
                  <a:pt x="17114" y="13771"/>
                  <a:pt x="17114" y="13771"/>
                  <a:pt x="17114" y="13771"/>
                </a:cubicBezTo>
                <a:cubicBezTo>
                  <a:pt x="17114" y="13771"/>
                  <a:pt x="16989" y="13610"/>
                  <a:pt x="16948" y="13570"/>
                </a:cubicBezTo>
                <a:cubicBezTo>
                  <a:pt x="16948" y="13570"/>
                  <a:pt x="16948" y="13490"/>
                  <a:pt x="16948" y="13490"/>
                </a:cubicBezTo>
                <a:cubicBezTo>
                  <a:pt x="16906" y="13450"/>
                  <a:pt x="17072" y="13450"/>
                  <a:pt x="17072" y="13450"/>
                </a:cubicBezTo>
                <a:cubicBezTo>
                  <a:pt x="17114" y="13450"/>
                  <a:pt x="17238" y="13410"/>
                  <a:pt x="17280" y="13410"/>
                </a:cubicBezTo>
                <a:cubicBezTo>
                  <a:pt x="17322" y="13410"/>
                  <a:pt x="17488" y="13249"/>
                  <a:pt x="17488" y="13249"/>
                </a:cubicBezTo>
                <a:cubicBezTo>
                  <a:pt x="17488" y="13249"/>
                  <a:pt x="17571" y="13088"/>
                  <a:pt x="17654" y="13048"/>
                </a:cubicBezTo>
                <a:cubicBezTo>
                  <a:pt x="17695" y="13008"/>
                  <a:pt x="17778" y="12687"/>
                  <a:pt x="17778" y="12647"/>
                </a:cubicBezTo>
                <a:cubicBezTo>
                  <a:pt x="17778" y="12647"/>
                  <a:pt x="17695" y="12446"/>
                  <a:pt x="17654" y="12446"/>
                </a:cubicBezTo>
                <a:cubicBezTo>
                  <a:pt x="17280" y="12286"/>
                  <a:pt x="17363" y="12205"/>
                  <a:pt x="17197" y="12125"/>
                </a:cubicBezTo>
                <a:cubicBezTo>
                  <a:pt x="17197" y="11924"/>
                  <a:pt x="17197" y="11924"/>
                  <a:pt x="17197" y="11924"/>
                </a:cubicBezTo>
                <a:cubicBezTo>
                  <a:pt x="17405" y="11764"/>
                  <a:pt x="17405" y="11764"/>
                  <a:pt x="17405" y="11764"/>
                </a:cubicBezTo>
                <a:cubicBezTo>
                  <a:pt x="17446" y="11723"/>
                  <a:pt x="17529" y="11683"/>
                  <a:pt x="17571" y="11683"/>
                </a:cubicBezTo>
                <a:cubicBezTo>
                  <a:pt x="17612" y="11603"/>
                  <a:pt x="17612" y="11603"/>
                  <a:pt x="17612" y="11603"/>
                </a:cubicBezTo>
                <a:cubicBezTo>
                  <a:pt x="17612" y="11603"/>
                  <a:pt x="17529" y="11523"/>
                  <a:pt x="17529" y="11523"/>
                </a:cubicBezTo>
                <a:cubicBezTo>
                  <a:pt x="17529" y="11523"/>
                  <a:pt x="17488" y="11483"/>
                  <a:pt x="17446" y="11483"/>
                </a:cubicBezTo>
                <a:cubicBezTo>
                  <a:pt x="17446" y="11483"/>
                  <a:pt x="17405" y="11442"/>
                  <a:pt x="17405" y="11442"/>
                </a:cubicBezTo>
                <a:cubicBezTo>
                  <a:pt x="17405" y="11442"/>
                  <a:pt x="17363" y="11402"/>
                  <a:pt x="17322" y="11402"/>
                </a:cubicBezTo>
                <a:cubicBezTo>
                  <a:pt x="17280" y="11402"/>
                  <a:pt x="17322" y="11322"/>
                  <a:pt x="17363" y="11322"/>
                </a:cubicBezTo>
                <a:cubicBezTo>
                  <a:pt x="17363" y="11282"/>
                  <a:pt x="17363" y="11201"/>
                  <a:pt x="17363" y="11201"/>
                </a:cubicBezTo>
                <a:cubicBezTo>
                  <a:pt x="17363" y="11201"/>
                  <a:pt x="17238" y="11201"/>
                  <a:pt x="17197" y="11201"/>
                </a:cubicBezTo>
                <a:cubicBezTo>
                  <a:pt x="17197" y="11161"/>
                  <a:pt x="17197" y="11161"/>
                  <a:pt x="17197" y="11161"/>
                </a:cubicBezTo>
                <a:cubicBezTo>
                  <a:pt x="17197" y="11161"/>
                  <a:pt x="17238" y="11041"/>
                  <a:pt x="17280" y="11041"/>
                </a:cubicBezTo>
                <a:cubicBezTo>
                  <a:pt x="17280" y="11001"/>
                  <a:pt x="17280" y="10961"/>
                  <a:pt x="17280" y="10961"/>
                </a:cubicBezTo>
                <a:cubicBezTo>
                  <a:pt x="17280" y="10961"/>
                  <a:pt x="17280" y="10920"/>
                  <a:pt x="17280" y="10840"/>
                </a:cubicBezTo>
                <a:cubicBezTo>
                  <a:pt x="17322" y="10800"/>
                  <a:pt x="17280" y="10800"/>
                  <a:pt x="17280" y="10800"/>
                </a:cubicBezTo>
                <a:cubicBezTo>
                  <a:pt x="17280" y="10800"/>
                  <a:pt x="17238" y="10760"/>
                  <a:pt x="17197" y="10760"/>
                </a:cubicBezTo>
                <a:cubicBezTo>
                  <a:pt x="17197" y="10760"/>
                  <a:pt x="17197" y="10760"/>
                  <a:pt x="17238" y="10720"/>
                </a:cubicBezTo>
                <a:cubicBezTo>
                  <a:pt x="17280" y="10639"/>
                  <a:pt x="17280" y="10680"/>
                  <a:pt x="17280" y="10680"/>
                </a:cubicBezTo>
                <a:cubicBezTo>
                  <a:pt x="17280" y="10599"/>
                  <a:pt x="17280" y="10599"/>
                  <a:pt x="17280" y="10599"/>
                </a:cubicBezTo>
                <a:cubicBezTo>
                  <a:pt x="17197" y="10559"/>
                  <a:pt x="17197" y="10559"/>
                  <a:pt x="17197" y="10559"/>
                </a:cubicBezTo>
                <a:cubicBezTo>
                  <a:pt x="17072" y="10479"/>
                  <a:pt x="17072" y="10479"/>
                  <a:pt x="17072" y="10479"/>
                </a:cubicBezTo>
                <a:cubicBezTo>
                  <a:pt x="17072" y="10479"/>
                  <a:pt x="16906" y="10479"/>
                  <a:pt x="16906" y="10479"/>
                </a:cubicBezTo>
                <a:cubicBezTo>
                  <a:pt x="16906" y="10479"/>
                  <a:pt x="16782" y="10479"/>
                  <a:pt x="16782" y="10479"/>
                </a:cubicBezTo>
                <a:cubicBezTo>
                  <a:pt x="16698" y="10519"/>
                  <a:pt x="16698" y="10519"/>
                  <a:pt x="16698" y="10519"/>
                </a:cubicBezTo>
                <a:cubicBezTo>
                  <a:pt x="16657" y="10559"/>
                  <a:pt x="16657" y="10559"/>
                  <a:pt x="16657" y="10559"/>
                </a:cubicBezTo>
                <a:cubicBezTo>
                  <a:pt x="16532" y="10599"/>
                  <a:pt x="16532" y="10599"/>
                  <a:pt x="16532" y="10599"/>
                </a:cubicBezTo>
                <a:cubicBezTo>
                  <a:pt x="16408" y="10639"/>
                  <a:pt x="16408" y="10639"/>
                  <a:pt x="16408" y="10639"/>
                </a:cubicBezTo>
                <a:cubicBezTo>
                  <a:pt x="16408" y="10639"/>
                  <a:pt x="16366" y="10720"/>
                  <a:pt x="16325" y="10760"/>
                </a:cubicBezTo>
                <a:cubicBezTo>
                  <a:pt x="16325" y="10760"/>
                  <a:pt x="16325" y="10800"/>
                  <a:pt x="16325" y="10800"/>
                </a:cubicBezTo>
                <a:cubicBezTo>
                  <a:pt x="16408" y="10840"/>
                  <a:pt x="16408" y="10840"/>
                  <a:pt x="16408" y="10840"/>
                </a:cubicBezTo>
                <a:cubicBezTo>
                  <a:pt x="16408" y="10920"/>
                  <a:pt x="16408" y="10920"/>
                  <a:pt x="16408" y="10920"/>
                </a:cubicBezTo>
                <a:cubicBezTo>
                  <a:pt x="16449" y="10920"/>
                  <a:pt x="16449" y="10920"/>
                  <a:pt x="16449" y="10920"/>
                </a:cubicBezTo>
                <a:cubicBezTo>
                  <a:pt x="16408" y="11001"/>
                  <a:pt x="16408" y="11001"/>
                  <a:pt x="16408" y="11001"/>
                </a:cubicBezTo>
                <a:cubicBezTo>
                  <a:pt x="16408" y="11001"/>
                  <a:pt x="16366" y="11001"/>
                  <a:pt x="16325" y="11041"/>
                </a:cubicBezTo>
                <a:cubicBezTo>
                  <a:pt x="16283" y="11081"/>
                  <a:pt x="16283" y="11121"/>
                  <a:pt x="16283" y="11121"/>
                </a:cubicBezTo>
                <a:cubicBezTo>
                  <a:pt x="16158" y="11161"/>
                  <a:pt x="16158" y="11161"/>
                  <a:pt x="16158" y="11161"/>
                </a:cubicBezTo>
                <a:cubicBezTo>
                  <a:pt x="16075" y="11121"/>
                  <a:pt x="16075" y="11121"/>
                  <a:pt x="16075" y="11121"/>
                </a:cubicBezTo>
                <a:cubicBezTo>
                  <a:pt x="15992" y="11161"/>
                  <a:pt x="15992" y="11161"/>
                  <a:pt x="15992" y="11161"/>
                </a:cubicBezTo>
                <a:cubicBezTo>
                  <a:pt x="15951" y="11161"/>
                  <a:pt x="15951" y="11161"/>
                  <a:pt x="15951" y="11161"/>
                </a:cubicBezTo>
                <a:cubicBezTo>
                  <a:pt x="15951" y="11081"/>
                  <a:pt x="15951" y="11081"/>
                  <a:pt x="15951" y="11081"/>
                </a:cubicBezTo>
                <a:cubicBezTo>
                  <a:pt x="15909" y="11041"/>
                  <a:pt x="15909" y="11041"/>
                  <a:pt x="15909" y="11041"/>
                </a:cubicBezTo>
                <a:cubicBezTo>
                  <a:pt x="15951" y="11001"/>
                  <a:pt x="15951" y="11001"/>
                  <a:pt x="15951" y="11001"/>
                </a:cubicBezTo>
                <a:cubicBezTo>
                  <a:pt x="15951" y="11001"/>
                  <a:pt x="15992" y="10961"/>
                  <a:pt x="15992" y="10961"/>
                </a:cubicBezTo>
                <a:cubicBezTo>
                  <a:pt x="16034" y="10961"/>
                  <a:pt x="16075" y="10920"/>
                  <a:pt x="16075" y="10920"/>
                </a:cubicBezTo>
                <a:cubicBezTo>
                  <a:pt x="16158" y="10920"/>
                  <a:pt x="16158" y="10920"/>
                  <a:pt x="16158" y="10920"/>
                </a:cubicBezTo>
                <a:cubicBezTo>
                  <a:pt x="16158" y="10840"/>
                  <a:pt x="16158" y="10840"/>
                  <a:pt x="16158" y="10840"/>
                </a:cubicBezTo>
                <a:cubicBezTo>
                  <a:pt x="16200" y="10760"/>
                  <a:pt x="16200" y="10760"/>
                  <a:pt x="16200" y="10760"/>
                </a:cubicBezTo>
                <a:cubicBezTo>
                  <a:pt x="16200" y="10639"/>
                  <a:pt x="16200" y="10639"/>
                  <a:pt x="16200" y="10639"/>
                </a:cubicBezTo>
                <a:cubicBezTo>
                  <a:pt x="16158" y="10599"/>
                  <a:pt x="16158" y="10599"/>
                  <a:pt x="16158" y="10599"/>
                </a:cubicBezTo>
                <a:cubicBezTo>
                  <a:pt x="16117" y="10559"/>
                  <a:pt x="16117" y="10559"/>
                  <a:pt x="16117" y="10559"/>
                </a:cubicBezTo>
                <a:cubicBezTo>
                  <a:pt x="16117" y="10519"/>
                  <a:pt x="16117" y="10519"/>
                  <a:pt x="16117" y="10519"/>
                </a:cubicBezTo>
                <a:cubicBezTo>
                  <a:pt x="16117" y="10439"/>
                  <a:pt x="16117" y="10439"/>
                  <a:pt x="16117" y="10439"/>
                </a:cubicBezTo>
                <a:cubicBezTo>
                  <a:pt x="16158" y="10399"/>
                  <a:pt x="16158" y="10399"/>
                  <a:pt x="16158" y="10399"/>
                </a:cubicBezTo>
                <a:cubicBezTo>
                  <a:pt x="16158" y="10399"/>
                  <a:pt x="16200" y="10358"/>
                  <a:pt x="16200" y="10318"/>
                </a:cubicBezTo>
                <a:cubicBezTo>
                  <a:pt x="16200" y="10318"/>
                  <a:pt x="16200" y="10238"/>
                  <a:pt x="16200" y="10238"/>
                </a:cubicBezTo>
                <a:cubicBezTo>
                  <a:pt x="16200" y="10238"/>
                  <a:pt x="16200" y="10198"/>
                  <a:pt x="16200" y="10198"/>
                </a:cubicBezTo>
                <a:cubicBezTo>
                  <a:pt x="16366" y="10037"/>
                  <a:pt x="16366" y="10037"/>
                  <a:pt x="16366" y="10037"/>
                </a:cubicBezTo>
                <a:cubicBezTo>
                  <a:pt x="16449" y="9957"/>
                  <a:pt x="16449" y="9957"/>
                  <a:pt x="16449" y="9957"/>
                </a:cubicBezTo>
                <a:cubicBezTo>
                  <a:pt x="16449" y="9957"/>
                  <a:pt x="16532" y="9957"/>
                  <a:pt x="16532" y="9917"/>
                </a:cubicBezTo>
                <a:cubicBezTo>
                  <a:pt x="16532" y="9917"/>
                  <a:pt x="16615" y="9917"/>
                  <a:pt x="16615" y="9917"/>
                </a:cubicBezTo>
                <a:cubicBezTo>
                  <a:pt x="16615" y="9917"/>
                  <a:pt x="16657" y="9877"/>
                  <a:pt x="16657" y="9877"/>
                </a:cubicBezTo>
                <a:cubicBezTo>
                  <a:pt x="16698" y="9836"/>
                  <a:pt x="16698" y="9796"/>
                  <a:pt x="16698" y="9796"/>
                </a:cubicBezTo>
                <a:cubicBezTo>
                  <a:pt x="16698" y="9796"/>
                  <a:pt x="16698" y="9756"/>
                  <a:pt x="16698" y="9756"/>
                </a:cubicBezTo>
                <a:cubicBezTo>
                  <a:pt x="16698" y="9756"/>
                  <a:pt x="16698" y="9716"/>
                  <a:pt x="16698" y="9716"/>
                </a:cubicBezTo>
                <a:cubicBezTo>
                  <a:pt x="16698" y="9716"/>
                  <a:pt x="16698" y="9676"/>
                  <a:pt x="16698" y="9676"/>
                </a:cubicBezTo>
                <a:cubicBezTo>
                  <a:pt x="16698" y="9636"/>
                  <a:pt x="16740" y="9636"/>
                  <a:pt x="16740" y="9636"/>
                </a:cubicBezTo>
                <a:cubicBezTo>
                  <a:pt x="16740" y="9555"/>
                  <a:pt x="16740" y="9555"/>
                  <a:pt x="16740" y="9555"/>
                </a:cubicBezTo>
                <a:cubicBezTo>
                  <a:pt x="16740" y="9555"/>
                  <a:pt x="16698" y="9515"/>
                  <a:pt x="16698" y="9475"/>
                </a:cubicBezTo>
                <a:cubicBezTo>
                  <a:pt x="16698" y="9475"/>
                  <a:pt x="16698" y="9475"/>
                  <a:pt x="16698" y="9435"/>
                </a:cubicBezTo>
                <a:cubicBezTo>
                  <a:pt x="16740" y="9395"/>
                  <a:pt x="16782" y="9395"/>
                  <a:pt x="16782" y="9395"/>
                </a:cubicBezTo>
                <a:cubicBezTo>
                  <a:pt x="16865" y="9395"/>
                  <a:pt x="16865" y="9395"/>
                  <a:pt x="16865" y="9395"/>
                </a:cubicBezTo>
                <a:cubicBezTo>
                  <a:pt x="16865" y="9395"/>
                  <a:pt x="16906" y="9355"/>
                  <a:pt x="16948" y="9355"/>
                </a:cubicBezTo>
                <a:cubicBezTo>
                  <a:pt x="16948" y="9355"/>
                  <a:pt x="16989" y="9314"/>
                  <a:pt x="16989" y="9314"/>
                </a:cubicBezTo>
                <a:cubicBezTo>
                  <a:pt x="17031" y="9234"/>
                  <a:pt x="17031" y="9234"/>
                  <a:pt x="17031" y="9234"/>
                </a:cubicBezTo>
                <a:cubicBezTo>
                  <a:pt x="17072" y="9234"/>
                  <a:pt x="17072" y="9234"/>
                  <a:pt x="17072" y="9234"/>
                </a:cubicBezTo>
                <a:cubicBezTo>
                  <a:pt x="17114" y="9194"/>
                  <a:pt x="17114" y="9194"/>
                  <a:pt x="17114" y="9194"/>
                </a:cubicBezTo>
                <a:cubicBezTo>
                  <a:pt x="17114" y="9114"/>
                  <a:pt x="17114" y="9114"/>
                  <a:pt x="17114" y="9114"/>
                </a:cubicBezTo>
                <a:cubicBezTo>
                  <a:pt x="17197" y="9074"/>
                  <a:pt x="17197" y="9074"/>
                  <a:pt x="17197" y="9074"/>
                </a:cubicBezTo>
                <a:cubicBezTo>
                  <a:pt x="17197" y="9033"/>
                  <a:pt x="17197" y="9033"/>
                  <a:pt x="17197" y="9033"/>
                </a:cubicBezTo>
                <a:cubicBezTo>
                  <a:pt x="17238" y="8993"/>
                  <a:pt x="17238" y="8993"/>
                  <a:pt x="17238" y="8993"/>
                </a:cubicBezTo>
                <a:cubicBezTo>
                  <a:pt x="17280" y="8993"/>
                  <a:pt x="17280" y="8993"/>
                  <a:pt x="17280" y="8993"/>
                </a:cubicBezTo>
                <a:cubicBezTo>
                  <a:pt x="17363" y="8913"/>
                  <a:pt x="17363" y="8913"/>
                  <a:pt x="17363" y="8913"/>
                </a:cubicBezTo>
                <a:cubicBezTo>
                  <a:pt x="17446" y="8873"/>
                  <a:pt x="17446" y="8873"/>
                  <a:pt x="17446" y="8873"/>
                </a:cubicBezTo>
                <a:cubicBezTo>
                  <a:pt x="17446" y="8873"/>
                  <a:pt x="17488" y="8793"/>
                  <a:pt x="17488" y="8752"/>
                </a:cubicBezTo>
                <a:cubicBezTo>
                  <a:pt x="17488" y="8712"/>
                  <a:pt x="17488" y="8712"/>
                  <a:pt x="17529" y="8672"/>
                </a:cubicBezTo>
                <a:cubicBezTo>
                  <a:pt x="17529" y="8672"/>
                  <a:pt x="17571" y="8672"/>
                  <a:pt x="17612" y="8632"/>
                </a:cubicBezTo>
                <a:cubicBezTo>
                  <a:pt x="17612" y="8632"/>
                  <a:pt x="17612" y="8592"/>
                  <a:pt x="17612" y="8592"/>
                </a:cubicBezTo>
                <a:cubicBezTo>
                  <a:pt x="17654" y="8592"/>
                  <a:pt x="17654" y="8592"/>
                  <a:pt x="17654" y="8592"/>
                </a:cubicBezTo>
                <a:cubicBezTo>
                  <a:pt x="17654" y="8512"/>
                  <a:pt x="17654" y="8512"/>
                  <a:pt x="17654" y="8512"/>
                </a:cubicBezTo>
                <a:cubicBezTo>
                  <a:pt x="17654" y="8471"/>
                  <a:pt x="17654" y="8471"/>
                  <a:pt x="17654" y="8471"/>
                </a:cubicBezTo>
                <a:cubicBezTo>
                  <a:pt x="17654" y="8471"/>
                  <a:pt x="17571" y="8512"/>
                  <a:pt x="17571" y="8512"/>
                </a:cubicBezTo>
                <a:cubicBezTo>
                  <a:pt x="17571" y="8512"/>
                  <a:pt x="17529" y="8512"/>
                  <a:pt x="17488" y="8512"/>
                </a:cubicBezTo>
                <a:cubicBezTo>
                  <a:pt x="17488" y="8512"/>
                  <a:pt x="17446" y="8512"/>
                  <a:pt x="17405" y="8512"/>
                </a:cubicBezTo>
                <a:cubicBezTo>
                  <a:pt x="17363" y="8471"/>
                  <a:pt x="17405" y="8471"/>
                  <a:pt x="17405" y="8471"/>
                </a:cubicBezTo>
                <a:cubicBezTo>
                  <a:pt x="17405" y="8471"/>
                  <a:pt x="17446" y="8471"/>
                  <a:pt x="17446" y="8431"/>
                </a:cubicBezTo>
                <a:cubicBezTo>
                  <a:pt x="17446" y="8431"/>
                  <a:pt x="17488" y="8351"/>
                  <a:pt x="17488" y="8351"/>
                </a:cubicBezTo>
                <a:cubicBezTo>
                  <a:pt x="17529" y="8351"/>
                  <a:pt x="17529" y="8351"/>
                  <a:pt x="17529" y="8351"/>
                </a:cubicBezTo>
                <a:cubicBezTo>
                  <a:pt x="17571" y="8311"/>
                  <a:pt x="17571" y="8311"/>
                  <a:pt x="17571" y="8311"/>
                </a:cubicBezTo>
                <a:cubicBezTo>
                  <a:pt x="17571" y="8311"/>
                  <a:pt x="17612" y="8311"/>
                  <a:pt x="17612" y="8311"/>
                </a:cubicBezTo>
                <a:cubicBezTo>
                  <a:pt x="17612" y="8311"/>
                  <a:pt x="17571" y="8271"/>
                  <a:pt x="17571" y="8271"/>
                </a:cubicBezTo>
                <a:cubicBezTo>
                  <a:pt x="17571" y="8190"/>
                  <a:pt x="17571" y="8190"/>
                  <a:pt x="17571" y="8190"/>
                </a:cubicBezTo>
                <a:cubicBezTo>
                  <a:pt x="17654" y="8230"/>
                  <a:pt x="17654" y="8230"/>
                  <a:pt x="17654" y="8230"/>
                </a:cubicBezTo>
                <a:cubicBezTo>
                  <a:pt x="17778" y="8230"/>
                  <a:pt x="17778" y="8230"/>
                  <a:pt x="17778" y="8230"/>
                </a:cubicBezTo>
                <a:cubicBezTo>
                  <a:pt x="17820" y="8190"/>
                  <a:pt x="17820" y="8190"/>
                  <a:pt x="17820" y="8190"/>
                </a:cubicBezTo>
                <a:cubicBezTo>
                  <a:pt x="17820" y="8190"/>
                  <a:pt x="17862" y="8271"/>
                  <a:pt x="17862" y="8271"/>
                </a:cubicBezTo>
                <a:cubicBezTo>
                  <a:pt x="17862" y="8311"/>
                  <a:pt x="17862" y="8351"/>
                  <a:pt x="17903" y="8351"/>
                </a:cubicBezTo>
                <a:cubicBezTo>
                  <a:pt x="17903" y="8351"/>
                  <a:pt x="17986" y="8391"/>
                  <a:pt x="17986" y="8391"/>
                </a:cubicBezTo>
                <a:cubicBezTo>
                  <a:pt x="17986" y="8391"/>
                  <a:pt x="17986" y="8351"/>
                  <a:pt x="18028" y="8351"/>
                </a:cubicBezTo>
                <a:cubicBezTo>
                  <a:pt x="18028" y="8351"/>
                  <a:pt x="18069" y="8351"/>
                  <a:pt x="18069" y="8351"/>
                </a:cubicBezTo>
                <a:cubicBezTo>
                  <a:pt x="18111" y="8351"/>
                  <a:pt x="18152" y="8351"/>
                  <a:pt x="18152" y="8351"/>
                </a:cubicBezTo>
                <a:cubicBezTo>
                  <a:pt x="18152" y="8351"/>
                  <a:pt x="18194" y="8351"/>
                  <a:pt x="18235" y="8351"/>
                </a:cubicBezTo>
                <a:cubicBezTo>
                  <a:pt x="18235" y="8311"/>
                  <a:pt x="18235" y="8311"/>
                  <a:pt x="18235" y="8311"/>
                </a:cubicBezTo>
                <a:cubicBezTo>
                  <a:pt x="18235" y="8311"/>
                  <a:pt x="18235" y="8271"/>
                  <a:pt x="18235" y="8271"/>
                </a:cubicBezTo>
                <a:cubicBezTo>
                  <a:pt x="18235" y="8271"/>
                  <a:pt x="18277" y="8190"/>
                  <a:pt x="18277" y="8190"/>
                </a:cubicBezTo>
                <a:cubicBezTo>
                  <a:pt x="18277" y="8190"/>
                  <a:pt x="18318" y="8190"/>
                  <a:pt x="18318" y="8190"/>
                </a:cubicBezTo>
                <a:cubicBezTo>
                  <a:pt x="18318" y="8190"/>
                  <a:pt x="18360" y="8190"/>
                  <a:pt x="18360" y="8190"/>
                </a:cubicBezTo>
                <a:cubicBezTo>
                  <a:pt x="18360" y="8190"/>
                  <a:pt x="18360" y="8150"/>
                  <a:pt x="18360" y="8150"/>
                </a:cubicBezTo>
                <a:cubicBezTo>
                  <a:pt x="18360" y="8150"/>
                  <a:pt x="18360" y="8110"/>
                  <a:pt x="18360" y="8110"/>
                </a:cubicBezTo>
                <a:cubicBezTo>
                  <a:pt x="18360" y="8110"/>
                  <a:pt x="18402" y="8110"/>
                  <a:pt x="18402" y="8110"/>
                </a:cubicBezTo>
                <a:cubicBezTo>
                  <a:pt x="18402" y="8030"/>
                  <a:pt x="18402" y="8030"/>
                  <a:pt x="18402" y="8030"/>
                </a:cubicBezTo>
                <a:cubicBezTo>
                  <a:pt x="18402" y="8030"/>
                  <a:pt x="18485" y="8030"/>
                  <a:pt x="18485" y="8030"/>
                </a:cubicBezTo>
                <a:cubicBezTo>
                  <a:pt x="18526" y="8030"/>
                  <a:pt x="18485" y="8030"/>
                  <a:pt x="18485" y="8030"/>
                </a:cubicBezTo>
                <a:cubicBezTo>
                  <a:pt x="18609" y="7990"/>
                  <a:pt x="18609" y="7990"/>
                  <a:pt x="18609" y="7990"/>
                </a:cubicBezTo>
                <a:cubicBezTo>
                  <a:pt x="18609" y="7990"/>
                  <a:pt x="18609" y="7990"/>
                  <a:pt x="18609" y="8030"/>
                </a:cubicBezTo>
                <a:cubicBezTo>
                  <a:pt x="18526" y="7909"/>
                  <a:pt x="18402" y="7749"/>
                  <a:pt x="18402" y="7749"/>
                </a:cubicBezTo>
                <a:cubicBezTo>
                  <a:pt x="18485" y="7588"/>
                  <a:pt x="18485" y="7588"/>
                  <a:pt x="18485" y="7588"/>
                </a:cubicBezTo>
                <a:cubicBezTo>
                  <a:pt x="18485" y="7588"/>
                  <a:pt x="18526" y="7307"/>
                  <a:pt x="18526" y="7227"/>
                </a:cubicBezTo>
                <a:cubicBezTo>
                  <a:pt x="18526" y="7187"/>
                  <a:pt x="18526" y="6946"/>
                  <a:pt x="18526" y="6946"/>
                </a:cubicBezTo>
                <a:cubicBezTo>
                  <a:pt x="18526" y="6946"/>
                  <a:pt x="18360" y="6906"/>
                  <a:pt x="18485" y="6785"/>
                </a:cubicBezTo>
                <a:cubicBezTo>
                  <a:pt x="18609" y="6625"/>
                  <a:pt x="18734" y="6424"/>
                  <a:pt x="18734" y="6424"/>
                </a:cubicBezTo>
                <a:cubicBezTo>
                  <a:pt x="18734" y="6022"/>
                  <a:pt x="18734" y="6022"/>
                  <a:pt x="18734" y="6022"/>
                </a:cubicBezTo>
                <a:cubicBezTo>
                  <a:pt x="18734" y="6022"/>
                  <a:pt x="18609" y="5902"/>
                  <a:pt x="18775" y="5822"/>
                </a:cubicBezTo>
                <a:cubicBezTo>
                  <a:pt x="18942" y="5701"/>
                  <a:pt x="19232" y="5340"/>
                  <a:pt x="19232" y="5340"/>
                </a:cubicBezTo>
                <a:cubicBezTo>
                  <a:pt x="19523" y="5019"/>
                  <a:pt x="19523" y="5019"/>
                  <a:pt x="19523" y="5019"/>
                </a:cubicBezTo>
                <a:cubicBezTo>
                  <a:pt x="19025" y="4898"/>
                  <a:pt x="19025" y="4898"/>
                  <a:pt x="19025" y="4898"/>
                </a:cubicBezTo>
                <a:cubicBezTo>
                  <a:pt x="18734" y="4858"/>
                  <a:pt x="18734" y="4858"/>
                  <a:pt x="18734" y="4858"/>
                </a:cubicBezTo>
                <a:cubicBezTo>
                  <a:pt x="18526" y="4738"/>
                  <a:pt x="18526" y="4738"/>
                  <a:pt x="18526" y="4738"/>
                </a:cubicBezTo>
                <a:cubicBezTo>
                  <a:pt x="18402" y="4537"/>
                  <a:pt x="18402" y="4537"/>
                  <a:pt x="18402" y="4537"/>
                </a:cubicBezTo>
                <a:cubicBezTo>
                  <a:pt x="18277" y="4617"/>
                  <a:pt x="18277" y="4617"/>
                  <a:pt x="18277" y="4617"/>
                </a:cubicBezTo>
                <a:cubicBezTo>
                  <a:pt x="18152" y="4697"/>
                  <a:pt x="18152" y="4697"/>
                  <a:pt x="18152" y="4697"/>
                </a:cubicBezTo>
                <a:cubicBezTo>
                  <a:pt x="17862" y="4657"/>
                  <a:pt x="17862" y="4657"/>
                  <a:pt x="17862" y="4657"/>
                </a:cubicBezTo>
                <a:cubicBezTo>
                  <a:pt x="17654" y="4457"/>
                  <a:pt x="17654" y="4457"/>
                  <a:pt x="17654" y="4457"/>
                </a:cubicBezTo>
                <a:cubicBezTo>
                  <a:pt x="17488" y="4577"/>
                  <a:pt x="17488" y="4577"/>
                  <a:pt x="17488" y="4577"/>
                </a:cubicBezTo>
                <a:cubicBezTo>
                  <a:pt x="17322" y="4457"/>
                  <a:pt x="17322" y="4457"/>
                  <a:pt x="17322" y="4457"/>
                </a:cubicBezTo>
                <a:cubicBezTo>
                  <a:pt x="17197" y="4256"/>
                  <a:pt x="17197" y="4256"/>
                  <a:pt x="17197" y="4256"/>
                </a:cubicBezTo>
                <a:cubicBezTo>
                  <a:pt x="17155" y="4095"/>
                  <a:pt x="17155" y="4095"/>
                  <a:pt x="17155" y="4095"/>
                </a:cubicBezTo>
                <a:cubicBezTo>
                  <a:pt x="16948" y="3894"/>
                  <a:pt x="16948" y="3894"/>
                  <a:pt x="16948" y="3894"/>
                </a:cubicBezTo>
                <a:cubicBezTo>
                  <a:pt x="16865" y="3894"/>
                  <a:pt x="16865" y="3894"/>
                  <a:pt x="16865" y="3894"/>
                </a:cubicBezTo>
                <a:cubicBezTo>
                  <a:pt x="16865" y="3935"/>
                  <a:pt x="16823" y="3935"/>
                  <a:pt x="16823" y="3935"/>
                </a:cubicBezTo>
                <a:cubicBezTo>
                  <a:pt x="16823" y="3935"/>
                  <a:pt x="16698" y="3894"/>
                  <a:pt x="16698" y="3894"/>
                </a:cubicBezTo>
                <a:cubicBezTo>
                  <a:pt x="16698" y="3814"/>
                  <a:pt x="16698" y="3814"/>
                  <a:pt x="16698" y="3814"/>
                </a:cubicBezTo>
                <a:cubicBezTo>
                  <a:pt x="16657" y="3774"/>
                  <a:pt x="16657" y="3774"/>
                  <a:pt x="16657" y="3774"/>
                </a:cubicBezTo>
                <a:cubicBezTo>
                  <a:pt x="16574" y="3774"/>
                  <a:pt x="16574" y="3774"/>
                  <a:pt x="16574" y="3774"/>
                </a:cubicBezTo>
                <a:cubicBezTo>
                  <a:pt x="16491" y="3814"/>
                  <a:pt x="16491" y="3814"/>
                  <a:pt x="16491" y="3814"/>
                </a:cubicBezTo>
                <a:cubicBezTo>
                  <a:pt x="16449" y="3854"/>
                  <a:pt x="16449" y="3854"/>
                  <a:pt x="16449" y="3854"/>
                </a:cubicBezTo>
                <a:cubicBezTo>
                  <a:pt x="16449" y="3854"/>
                  <a:pt x="16449" y="3854"/>
                  <a:pt x="16449" y="3854"/>
                </a:cubicBezTo>
                <a:cubicBezTo>
                  <a:pt x="16408" y="3894"/>
                  <a:pt x="16408" y="3894"/>
                  <a:pt x="16408" y="3894"/>
                </a:cubicBezTo>
                <a:cubicBezTo>
                  <a:pt x="16366" y="3894"/>
                  <a:pt x="16366" y="3894"/>
                  <a:pt x="16366" y="3894"/>
                </a:cubicBezTo>
                <a:cubicBezTo>
                  <a:pt x="16366" y="3894"/>
                  <a:pt x="16366" y="3894"/>
                  <a:pt x="16366" y="3894"/>
                </a:cubicBezTo>
                <a:cubicBezTo>
                  <a:pt x="16366" y="3894"/>
                  <a:pt x="16325" y="3894"/>
                  <a:pt x="16325" y="3894"/>
                </a:cubicBezTo>
                <a:cubicBezTo>
                  <a:pt x="16242" y="3894"/>
                  <a:pt x="16242" y="3894"/>
                  <a:pt x="16242" y="3894"/>
                </a:cubicBezTo>
                <a:cubicBezTo>
                  <a:pt x="16242" y="3854"/>
                  <a:pt x="16242" y="3854"/>
                  <a:pt x="16242" y="3854"/>
                </a:cubicBezTo>
                <a:cubicBezTo>
                  <a:pt x="16242" y="3814"/>
                  <a:pt x="16242" y="3814"/>
                  <a:pt x="16242" y="3814"/>
                </a:cubicBezTo>
                <a:cubicBezTo>
                  <a:pt x="16158" y="3774"/>
                  <a:pt x="16158" y="3774"/>
                  <a:pt x="16158" y="3774"/>
                </a:cubicBezTo>
                <a:cubicBezTo>
                  <a:pt x="16117" y="3774"/>
                  <a:pt x="16117" y="3774"/>
                  <a:pt x="16117" y="3774"/>
                </a:cubicBezTo>
                <a:cubicBezTo>
                  <a:pt x="16117" y="3774"/>
                  <a:pt x="16075" y="3734"/>
                  <a:pt x="16075" y="3734"/>
                </a:cubicBezTo>
                <a:cubicBezTo>
                  <a:pt x="16034" y="3734"/>
                  <a:pt x="16034" y="3694"/>
                  <a:pt x="16034" y="3694"/>
                </a:cubicBezTo>
                <a:cubicBezTo>
                  <a:pt x="15992" y="3654"/>
                  <a:pt x="15992" y="3654"/>
                  <a:pt x="15992" y="3654"/>
                </a:cubicBezTo>
                <a:cubicBezTo>
                  <a:pt x="16075" y="3654"/>
                  <a:pt x="16075" y="3654"/>
                  <a:pt x="16075" y="3654"/>
                </a:cubicBezTo>
                <a:cubicBezTo>
                  <a:pt x="16075" y="3654"/>
                  <a:pt x="16075" y="3613"/>
                  <a:pt x="16075" y="3613"/>
                </a:cubicBezTo>
                <a:cubicBezTo>
                  <a:pt x="16075" y="3613"/>
                  <a:pt x="16075" y="3613"/>
                  <a:pt x="16075" y="3613"/>
                </a:cubicBezTo>
                <a:cubicBezTo>
                  <a:pt x="16075" y="3613"/>
                  <a:pt x="16034" y="3613"/>
                  <a:pt x="16034" y="3613"/>
                </a:cubicBezTo>
                <a:cubicBezTo>
                  <a:pt x="15951" y="3613"/>
                  <a:pt x="15951" y="3613"/>
                  <a:pt x="15951" y="3613"/>
                </a:cubicBezTo>
                <a:cubicBezTo>
                  <a:pt x="15909" y="3654"/>
                  <a:pt x="15909" y="3654"/>
                  <a:pt x="15909" y="3654"/>
                </a:cubicBezTo>
                <a:cubicBezTo>
                  <a:pt x="15826" y="3654"/>
                  <a:pt x="15826" y="3654"/>
                  <a:pt x="15826" y="3654"/>
                </a:cubicBezTo>
                <a:cubicBezTo>
                  <a:pt x="15743" y="3694"/>
                  <a:pt x="15743" y="3694"/>
                  <a:pt x="15743" y="3694"/>
                </a:cubicBezTo>
                <a:cubicBezTo>
                  <a:pt x="15618" y="3694"/>
                  <a:pt x="15618" y="3694"/>
                  <a:pt x="15618" y="3694"/>
                </a:cubicBezTo>
                <a:cubicBezTo>
                  <a:pt x="15577" y="3613"/>
                  <a:pt x="15577" y="3613"/>
                  <a:pt x="15577" y="3613"/>
                </a:cubicBezTo>
                <a:cubicBezTo>
                  <a:pt x="15535" y="3533"/>
                  <a:pt x="15535" y="3533"/>
                  <a:pt x="15535" y="3533"/>
                </a:cubicBezTo>
                <a:cubicBezTo>
                  <a:pt x="15494" y="3493"/>
                  <a:pt x="15494" y="3493"/>
                  <a:pt x="15494" y="3493"/>
                </a:cubicBezTo>
                <a:cubicBezTo>
                  <a:pt x="15452" y="3493"/>
                  <a:pt x="15452" y="3493"/>
                  <a:pt x="15452" y="3493"/>
                </a:cubicBezTo>
                <a:cubicBezTo>
                  <a:pt x="15328" y="3453"/>
                  <a:pt x="15328" y="3453"/>
                  <a:pt x="15328" y="3453"/>
                </a:cubicBezTo>
                <a:cubicBezTo>
                  <a:pt x="15369" y="3372"/>
                  <a:pt x="15369" y="3372"/>
                  <a:pt x="15369" y="3372"/>
                </a:cubicBezTo>
                <a:cubicBezTo>
                  <a:pt x="15369" y="3372"/>
                  <a:pt x="15328" y="3292"/>
                  <a:pt x="15328" y="3292"/>
                </a:cubicBezTo>
                <a:cubicBezTo>
                  <a:pt x="15286" y="3292"/>
                  <a:pt x="15245" y="3292"/>
                  <a:pt x="15245" y="3292"/>
                </a:cubicBezTo>
                <a:cubicBezTo>
                  <a:pt x="15162" y="3212"/>
                  <a:pt x="15162" y="3212"/>
                  <a:pt x="15162" y="3212"/>
                </a:cubicBezTo>
                <a:cubicBezTo>
                  <a:pt x="15162" y="3212"/>
                  <a:pt x="15162" y="3172"/>
                  <a:pt x="15120" y="3132"/>
                </a:cubicBezTo>
                <a:cubicBezTo>
                  <a:pt x="15078" y="3132"/>
                  <a:pt x="15078" y="3091"/>
                  <a:pt x="15037" y="3091"/>
                </a:cubicBezTo>
                <a:cubicBezTo>
                  <a:pt x="14995" y="3091"/>
                  <a:pt x="14912" y="3091"/>
                  <a:pt x="14912" y="3091"/>
                </a:cubicBezTo>
                <a:cubicBezTo>
                  <a:pt x="14912" y="3091"/>
                  <a:pt x="14871" y="3011"/>
                  <a:pt x="14829" y="3011"/>
                </a:cubicBezTo>
                <a:cubicBezTo>
                  <a:pt x="14829" y="3011"/>
                  <a:pt x="14663" y="3011"/>
                  <a:pt x="14663" y="3011"/>
                </a:cubicBezTo>
                <a:cubicBezTo>
                  <a:pt x="14663" y="3011"/>
                  <a:pt x="14705" y="2891"/>
                  <a:pt x="14705" y="2891"/>
                </a:cubicBezTo>
                <a:cubicBezTo>
                  <a:pt x="14705" y="2851"/>
                  <a:pt x="14705" y="2730"/>
                  <a:pt x="14705" y="2730"/>
                </a:cubicBezTo>
                <a:cubicBezTo>
                  <a:pt x="14705" y="2690"/>
                  <a:pt x="14705" y="2690"/>
                  <a:pt x="14705" y="2690"/>
                </a:cubicBezTo>
                <a:cubicBezTo>
                  <a:pt x="14705" y="2690"/>
                  <a:pt x="14663" y="2650"/>
                  <a:pt x="14705" y="2570"/>
                </a:cubicBezTo>
                <a:cubicBezTo>
                  <a:pt x="14746" y="2489"/>
                  <a:pt x="14705" y="2529"/>
                  <a:pt x="14746" y="2449"/>
                </a:cubicBezTo>
                <a:cubicBezTo>
                  <a:pt x="14788" y="2329"/>
                  <a:pt x="14788" y="2288"/>
                  <a:pt x="14788" y="2288"/>
                </a:cubicBezTo>
                <a:cubicBezTo>
                  <a:pt x="14705" y="2248"/>
                  <a:pt x="14705" y="2248"/>
                  <a:pt x="14705" y="2248"/>
                </a:cubicBezTo>
                <a:cubicBezTo>
                  <a:pt x="14705" y="2248"/>
                  <a:pt x="14663" y="2208"/>
                  <a:pt x="14622" y="2248"/>
                </a:cubicBezTo>
                <a:cubicBezTo>
                  <a:pt x="14622" y="2329"/>
                  <a:pt x="14580" y="2329"/>
                  <a:pt x="14580" y="2329"/>
                </a:cubicBezTo>
                <a:cubicBezTo>
                  <a:pt x="14497" y="2449"/>
                  <a:pt x="14497" y="2449"/>
                  <a:pt x="14497" y="2449"/>
                </a:cubicBezTo>
                <a:cubicBezTo>
                  <a:pt x="14497" y="2570"/>
                  <a:pt x="14497" y="2570"/>
                  <a:pt x="14497" y="2570"/>
                </a:cubicBezTo>
                <a:cubicBezTo>
                  <a:pt x="14497" y="2570"/>
                  <a:pt x="14538" y="2610"/>
                  <a:pt x="14414" y="2610"/>
                </a:cubicBezTo>
                <a:cubicBezTo>
                  <a:pt x="14331" y="2610"/>
                  <a:pt x="14248" y="2610"/>
                  <a:pt x="14248" y="2610"/>
                </a:cubicBezTo>
                <a:cubicBezTo>
                  <a:pt x="14248" y="2610"/>
                  <a:pt x="14331" y="2690"/>
                  <a:pt x="14206" y="2690"/>
                </a:cubicBezTo>
                <a:cubicBezTo>
                  <a:pt x="14123" y="2690"/>
                  <a:pt x="13998" y="2690"/>
                  <a:pt x="13998" y="2690"/>
                </a:cubicBezTo>
                <a:cubicBezTo>
                  <a:pt x="13915" y="2610"/>
                  <a:pt x="13915" y="2610"/>
                  <a:pt x="13915" y="2610"/>
                </a:cubicBezTo>
                <a:cubicBezTo>
                  <a:pt x="13749" y="2650"/>
                  <a:pt x="13749" y="2650"/>
                  <a:pt x="13749" y="2650"/>
                </a:cubicBezTo>
                <a:cubicBezTo>
                  <a:pt x="13749" y="2650"/>
                  <a:pt x="13749" y="2610"/>
                  <a:pt x="13749" y="2529"/>
                </a:cubicBezTo>
                <a:cubicBezTo>
                  <a:pt x="13749" y="2489"/>
                  <a:pt x="13708" y="2409"/>
                  <a:pt x="13749" y="2409"/>
                </a:cubicBezTo>
                <a:cubicBezTo>
                  <a:pt x="13791" y="2409"/>
                  <a:pt x="13832" y="2369"/>
                  <a:pt x="13832" y="2369"/>
                </a:cubicBezTo>
                <a:cubicBezTo>
                  <a:pt x="13791" y="2248"/>
                  <a:pt x="13791" y="2248"/>
                  <a:pt x="13791" y="2248"/>
                </a:cubicBezTo>
                <a:cubicBezTo>
                  <a:pt x="13791" y="2248"/>
                  <a:pt x="13791" y="2248"/>
                  <a:pt x="13791" y="2248"/>
                </a:cubicBezTo>
                <a:cubicBezTo>
                  <a:pt x="13791" y="2248"/>
                  <a:pt x="13749" y="2248"/>
                  <a:pt x="13749" y="2208"/>
                </a:cubicBezTo>
                <a:cubicBezTo>
                  <a:pt x="13749" y="2168"/>
                  <a:pt x="13791" y="2088"/>
                  <a:pt x="13791" y="2088"/>
                </a:cubicBezTo>
                <a:cubicBezTo>
                  <a:pt x="13832" y="2048"/>
                  <a:pt x="13832" y="1967"/>
                  <a:pt x="13832" y="1967"/>
                </a:cubicBezTo>
                <a:cubicBezTo>
                  <a:pt x="13791" y="1967"/>
                  <a:pt x="13791" y="1967"/>
                  <a:pt x="13791" y="1967"/>
                </a:cubicBezTo>
                <a:cubicBezTo>
                  <a:pt x="13791" y="1967"/>
                  <a:pt x="13708" y="2007"/>
                  <a:pt x="13708" y="1927"/>
                </a:cubicBezTo>
                <a:cubicBezTo>
                  <a:pt x="13708" y="1887"/>
                  <a:pt x="13666" y="1807"/>
                  <a:pt x="13666" y="1807"/>
                </a:cubicBezTo>
                <a:cubicBezTo>
                  <a:pt x="13666" y="1807"/>
                  <a:pt x="13583" y="1767"/>
                  <a:pt x="13583" y="1767"/>
                </a:cubicBezTo>
                <a:cubicBezTo>
                  <a:pt x="13542" y="1767"/>
                  <a:pt x="13542" y="1767"/>
                  <a:pt x="13500" y="1807"/>
                </a:cubicBezTo>
                <a:cubicBezTo>
                  <a:pt x="13500" y="1807"/>
                  <a:pt x="13375" y="1767"/>
                  <a:pt x="13375" y="1767"/>
                </a:cubicBezTo>
                <a:cubicBezTo>
                  <a:pt x="13375" y="1767"/>
                  <a:pt x="13251" y="1767"/>
                  <a:pt x="13251" y="1767"/>
                </a:cubicBezTo>
                <a:cubicBezTo>
                  <a:pt x="13209" y="1767"/>
                  <a:pt x="13168" y="1847"/>
                  <a:pt x="13168" y="1847"/>
                </a:cubicBezTo>
                <a:cubicBezTo>
                  <a:pt x="13085" y="1726"/>
                  <a:pt x="13085" y="1726"/>
                  <a:pt x="13085" y="1726"/>
                </a:cubicBezTo>
                <a:cubicBezTo>
                  <a:pt x="13126" y="1606"/>
                  <a:pt x="13126" y="1606"/>
                  <a:pt x="13126" y="1606"/>
                </a:cubicBezTo>
                <a:cubicBezTo>
                  <a:pt x="13126" y="1606"/>
                  <a:pt x="13043" y="1526"/>
                  <a:pt x="13043" y="1486"/>
                </a:cubicBezTo>
                <a:cubicBezTo>
                  <a:pt x="13043" y="1486"/>
                  <a:pt x="13002" y="1405"/>
                  <a:pt x="13002" y="1405"/>
                </a:cubicBezTo>
                <a:cubicBezTo>
                  <a:pt x="12918" y="1405"/>
                  <a:pt x="12918" y="1405"/>
                  <a:pt x="12918" y="1405"/>
                </a:cubicBezTo>
                <a:cubicBezTo>
                  <a:pt x="12877" y="1365"/>
                  <a:pt x="12877" y="1365"/>
                  <a:pt x="12877" y="1365"/>
                </a:cubicBezTo>
                <a:cubicBezTo>
                  <a:pt x="12877" y="1365"/>
                  <a:pt x="12794" y="1365"/>
                  <a:pt x="12752" y="1365"/>
                </a:cubicBezTo>
                <a:cubicBezTo>
                  <a:pt x="12711" y="1365"/>
                  <a:pt x="12711" y="1365"/>
                  <a:pt x="12669" y="1365"/>
                </a:cubicBezTo>
                <a:cubicBezTo>
                  <a:pt x="12669" y="1365"/>
                  <a:pt x="12586" y="1285"/>
                  <a:pt x="12586" y="1285"/>
                </a:cubicBezTo>
                <a:cubicBezTo>
                  <a:pt x="12586" y="1245"/>
                  <a:pt x="12586" y="1204"/>
                  <a:pt x="12586" y="1164"/>
                </a:cubicBezTo>
                <a:cubicBezTo>
                  <a:pt x="12545" y="1124"/>
                  <a:pt x="12503" y="1044"/>
                  <a:pt x="12503" y="1004"/>
                </a:cubicBezTo>
                <a:cubicBezTo>
                  <a:pt x="12503" y="1004"/>
                  <a:pt x="12545" y="923"/>
                  <a:pt x="12545" y="923"/>
                </a:cubicBezTo>
                <a:cubicBezTo>
                  <a:pt x="12503" y="883"/>
                  <a:pt x="12420" y="803"/>
                  <a:pt x="12420" y="803"/>
                </a:cubicBezTo>
                <a:cubicBezTo>
                  <a:pt x="12378" y="723"/>
                  <a:pt x="12378" y="723"/>
                  <a:pt x="12378" y="723"/>
                </a:cubicBezTo>
                <a:cubicBezTo>
                  <a:pt x="12378" y="723"/>
                  <a:pt x="12254" y="803"/>
                  <a:pt x="12212" y="803"/>
                </a:cubicBezTo>
                <a:cubicBezTo>
                  <a:pt x="12171" y="803"/>
                  <a:pt x="12088" y="763"/>
                  <a:pt x="12088" y="803"/>
                </a:cubicBezTo>
                <a:cubicBezTo>
                  <a:pt x="12088" y="803"/>
                  <a:pt x="12129" y="883"/>
                  <a:pt x="12088" y="883"/>
                </a:cubicBezTo>
                <a:cubicBezTo>
                  <a:pt x="12046" y="883"/>
                  <a:pt x="11963" y="883"/>
                  <a:pt x="11922" y="843"/>
                </a:cubicBezTo>
                <a:cubicBezTo>
                  <a:pt x="11880" y="803"/>
                  <a:pt x="11880" y="763"/>
                  <a:pt x="11880" y="723"/>
                </a:cubicBezTo>
                <a:cubicBezTo>
                  <a:pt x="11838" y="723"/>
                  <a:pt x="11838" y="642"/>
                  <a:pt x="11797" y="642"/>
                </a:cubicBezTo>
                <a:cubicBezTo>
                  <a:pt x="11755" y="642"/>
                  <a:pt x="11714" y="642"/>
                  <a:pt x="11714" y="602"/>
                </a:cubicBezTo>
                <a:cubicBezTo>
                  <a:pt x="11714" y="602"/>
                  <a:pt x="11714" y="482"/>
                  <a:pt x="11714" y="482"/>
                </a:cubicBezTo>
                <a:cubicBezTo>
                  <a:pt x="11714" y="401"/>
                  <a:pt x="11714" y="401"/>
                  <a:pt x="11714" y="401"/>
                </a:cubicBezTo>
                <a:cubicBezTo>
                  <a:pt x="11714" y="401"/>
                  <a:pt x="11714" y="281"/>
                  <a:pt x="11672" y="281"/>
                </a:cubicBezTo>
                <a:cubicBezTo>
                  <a:pt x="11672" y="241"/>
                  <a:pt x="11631" y="201"/>
                  <a:pt x="11631" y="201"/>
                </a:cubicBezTo>
                <a:cubicBezTo>
                  <a:pt x="11631" y="80"/>
                  <a:pt x="11631" y="80"/>
                  <a:pt x="11631" y="80"/>
                </a:cubicBezTo>
                <a:cubicBezTo>
                  <a:pt x="11672" y="40"/>
                  <a:pt x="11672" y="40"/>
                  <a:pt x="11672" y="40"/>
                </a:cubicBezTo>
                <a:cubicBezTo>
                  <a:pt x="11672" y="40"/>
                  <a:pt x="11672" y="0"/>
                  <a:pt x="11714" y="0"/>
                </a:cubicBezTo>
                <a:cubicBezTo>
                  <a:pt x="10758" y="161"/>
                  <a:pt x="10758" y="161"/>
                  <a:pt x="10758" y="161"/>
                </a:cubicBezTo>
                <a:cubicBezTo>
                  <a:pt x="10343" y="201"/>
                  <a:pt x="10343" y="201"/>
                  <a:pt x="10343" y="201"/>
                </a:cubicBezTo>
                <a:cubicBezTo>
                  <a:pt x="10177" y="401"/>
                  <a:pt x="10177" y="401"/>
                  <a:pt x="10177" y="401"/>
                </a:cubicBezTo>
                <a:cubicBezTo>
                  <a:pt x="10094" y="602"/>
                  <a:pt x="10094" y="602"/>
                  <a:pt x="10094" y="602"/>
                </a:cubicBezTo>
                <a:cubicBezTo>
                  <a:pt x="10135" y="923"/>
                  <a:pt x="10135" y="923"/>
                  <a:pt x="10135" y="923"/>
                </a:cubicBezTo>
                <a:cubicBezTo>
                  <a:pt x="10011" y="1124"/>
                  <a:pt x="10011" y="1124"/>
                  <a:pt x="10011" y="1124"/>
                </a:cubicBezTo>
                <a:cubicBezTo>
                  <a:pt x="10011" y="1365"/>
                  <a:pt x="10011" y="1365"/>
                  <a:pt x="10011" y="1365"/>
                </a:cubicBezTo>
                <a:cubicBezTo>
                  <a:pt x="10011" y="1726"/>
                  <a:pt x="10011" y="1726"/>
                  <a:pt x="10011" y="1726"/>
                </a:cubicBezTo>
                <a:cubicBezTo>
                  <a:pt x="9803" y="1847"/>
                  <a:pt x="9803" y="1847"/>
                  <a:pt x="9803" y="1847"/>
                </a:cubicBezTo>
                <a:cubicBezTo>
                  <a:pt x="9512" y="2128"/>
                  <a:pt x="9512" y="2128"/>
                  <a:pt x="9512" y="2128"/>
                </a:cubicBezTo>
                <a:cubicBezTo>
                  <a:pt x="9097" y="2288"/>
                  <a:pt x="9097" y="2288"/>
                  <a:pt x="9097" y="2288"/>
                </a:cubicBezTo>
                <a:cubicBezTo>
                  <a:pt x="8557" y="2409"/>
                  <a:pt x="8557" y="2409"/>
                  <a:pt x="8557" y="2409"/>
                </a:cubicBezTo>
                <a:cubicBezTo>
                  <a:pt x="8142" y="2529"/>
                  <a:pt x="8142" y="2529"/>
                  <a:pt x="8142" y="2529"/>
                </a:cubicBezTo>
                <a:cubicBezTo>
                  <a:pt x="7768" y="2730"/>
                  <a:pt x="7768" y="2730"/>
                  <a:pt x="7768" y="2730"/>
                </a:cubicBezTo>
                <a:cubicBezTo>
                  <a:pt x="7685" y="3011"/>
                  <a:pt x="7685" y="3011"/>
                  <a:pt x="7685" y="3011"/>
                </a:cubicBezTo>
                <a:cubicBezTo>
                  <a:pt x="7643" y="3372"/>
                  <a:pt x="7643" y="3372"/>
                  <a:pt x="7643" y="3372"/>
                </a:cubicBezTo>
                <a:cubicBezTo>
                  <a:pt x="7352" y="3493"/>
                  <a:pt x="7352" y="3493"/>
                  <a:pt x="7352" y="3493"/>
                </a:cubicBezTo>
                <a:cubicBezTo>
                  <a:pt x="7352" y="3493"/>
                  <a:pt x="7228" y="3573"/>
                  <a:pt x="7145" y="3533"/>
                </a:cubicBezTo>
                <a:cubicBezTo>
                  <a:pt x="7020" y="3533"/>
                  <a:pt x="6771" y="3453"/>
                  <a:pt x="6771" y="3453"/>
                </a:cubicBezTo>
                <a:cubicBezTo>
                  <a:pt x="6771" y="3453"/>
                  <a:pt x="6480" y="3292"/>
                  <a:pt x="6355" y="3292"/>
                </a:cubicBezTo>
                <a:cubicBezTo>
                  <a:pt x="6231" y="3252"/>
                  <a:pt x="6023" y="3051"/>
                  <a:pt x="6023" y="3051"/>
                </a:cubicBezTo>
                <a:cubicBezTo>
                  <a:pt x="5815" y="3212"/>
                  <a:pt x="5815" y="3212"/>
                  <a:pt x="5815" y="3212"/>
                </a:cubicBezTo>
                <a:cubicBezTo>
                  <a:pt x="5815" y="3212"/>
                  <a:pt x="5691" y="3091"/>
                  <a:pt x="5691" y="3011"/>
                </a:cubicBezTo>
                <a:cubicBezTo>
                  <a:pt x="5691" y="2971"/>
                  <a:pt x="5691" y="2971"/>
                  <a:pt x="5691" y="2891"/>
                </a:cubicBezTo>
                <a:cubicBezTo>
                  <a:pt x="5691" y="2770"/>
                  <a:pt x="5691" y="2570"/>
                  <a:pt x="5691" y="2570"/>
                </a:cubicBezTo>
                <a:cubicBezTo>
                  <a:pt x="5400" y="2449"/>
                  <a:pt x="5400" y="2449"/>
                  <a:pt x="5400" y="2449"/>
                </a:cubicBezTo>
                <a:cubicBezTo>
                  <a:pt x="5109" y="2409"/>
                  <a:pt x="5109" y="2409"/>
                  <a:pt x="5109" y="2409"/>
                </a:cubicBezTo>
                <a:cubicBezTo>
                  <a:pt x="5109" y="2409"/>
                  <a:pt x="5109" y="2489"/>
                  <a:pt x="5026" y="2409"/>
                </a:cubicBezTo>
                <a:cubicBezTo>
                  <a:pt x="4902" y="2329"/>
                  <a:pt x="4902" y="2168"/>
                  <a:pt x="4902" y="2168"/>
                </a:cubicBezTo>
                <a:cubicBezTo>
                  <a:pt x="4652" y="2048"/>
                  <a:pt x="4652" y="2048"/>
                  <a:pt x="4652" y="2048"/>
                </a:cubicBezTo>
                <a:cubicBezTo>
                  <a:pt x="4569" y="2369"/>
                  <a:pt x="4569" y="2369"/>
                  <a:pt x="4569" y="2369"/>
                </a:cubicBezTo>
                <a:cubicBezTo>
                  <a:pt x="4860" y="2610"/>
                  <a:pt x="4860" y="2610"/>
                  <a:pt x="4860" y="2610"/>
                </a:cubicBezTo>
                <a:cubicBezTo>
                  <a:pt x="4943" y="2770"/>
                  <a:pt x="4943" y="2770"/>
                  <a:pt x="4943" y="2770"/>
                </a:cubicBezTo>
                <a:cubicBezTo>
                  <a:pt x="4860" y="3011"/>
                  <a:pt x="4860" y="3011"/>
                  <a:pt x="4860" y="3011"/>
                </a:cubicBezTo>
                <a:cubicBezTo>
                  <a:pt x="4943" y="3212"/>
                  <a:pt x="4943" y="3212"/>
                  <a:pt x="4943" y="3212"/>
                </a:cubicBezTo>
                <a:cubicBezTo>
                  <a:pt x="4985" y="3372"/>
                  <a:pt x="4985" y="3372"/>
                  <a:pt x="4985" y="3372"/>
                </a:cubicBezTo>
                <a:cubicBezTo>
                  <a:pt x="4985" y="3372"/>
                  <a:pt x="5026" y="3372"/>
                  <a:pt x="5026" y="3493"/>
                </a:cubicBezTo>
                <a:cubicBezTo>
                  <a:pt x="5026" y="3573"/>
                  <a:pt x="4985" y="3975"/>
                  <a:pt x="4985" y="3975"/>
                </a:cubicBezTo>
                <a:cubicBezTo>
                  <a:pt x="4985" y="4296"/>
                  <a:pt x="4985" y="4296"/>
                  <a:pt x="4985" y="4296"/>
                </a:cubicBezTo>
                <a:cubicBezTo>
                  <a:pt x="5109" y="4617"/>
                  <a:pt x="5109" y="4617"/>
                  <a:pt x="5109" y="4617"/>
                </a:cubicBezTo>
                <a:cubicBezTo>
                  <a:pt x="5109" y="4617"/>
                  <a:pt x="4902" y="4738"/>
                  <a:pt x="4818" y="4738"/>
                </a:cubicBezTo>
                <a:cubicBezTo>
                  <a:pt x="4735" y="4738"/>
                  <a:pt x="4528" y="4657"/>
                  <a:pt x="4528" y="4657"/>
                </a:cubicBezTo>
                <a:cubicBezTo>
                  <a:pt x="4445" y="4457"/>
                  <a:pt x="4445" y="4457"/>
                  <a:pt x="4445" y="4457"/>
                </a:cubicBezTo>
                <a:cubicBezTo>
                  <a:pt x="3946" y="4497"/>
                  <a:pt x="3946" y="4497"/>
                  <a:pt x="3946" y="4497"/>
                </a:cubicBezTo>
                <a:cubicBezTo>
                  <a:pt x="3655" y="4457"/>
                  <a:pt x="3655" y="4457"/>
                  <a:pt x="3655" y="4457"/>
                </a:cubicBezTo>
                <a:cubicBezTo>
                  <a:pt x="3406" y="4617"/>
                  <a:pt x="3406" y="4617"/>
                  <a:pt x="3406" y="4617"/>
                </a:cubicBezTo>
                <a:cubicBezTo>
                  <a:pt x="3240" y="4577"/>
                  <a:pt x="3240" y="4577"/>
                  <a:pt x="3240" y="4577"/>
                </a:cubicBezTo>
                <a:cubicBezTo>
                  <a:pt x="3074" y="4416"/>
                  <a:pt x="3074" y="4416"/>
                  <a:pt x="3074" y="4416"/>
                </a:cubicBezTo>
                <a:cubicBezTo>
                  <a:pt x="3032" y="4175"/>
                  <a:pt x="3032" y="4175"/>
                  <a:pt x="3032" y="4175"/>
                </a:cubicBezTo>
                <a:cubicBezTo>
                  <a:pt x="2949" y="3975"/>
                  <a:pt x="2949" y="3975"/>
                  <a:pt x="2949" y="3975"/>
                </a:cubicBezTo>
                <a:cubicBezTo>
                  <a:pt x="2783" y="3774"/>
                  <a:pt x="2783" y="3774"/>
                  <a:pt x="2783" y="3774"/>
                </a:cubicBezTo>
                <a:cubicBezTo>
                  <a:pt x="2243" y="3814"/>
                  <a:pt x="2243" y="3814"/>
                  <a:pt x="2243" y="3814"/>
                </a:cubicBezTo>
                <a:cubicBezTo>
                  <a:pt x="2035" y="3854"/>
                  <a:pt x="2035" y="3854"/>
                  <a:pt x="2035" y="3854"/>
                </a:cubicBezTo>
                <a:cubicBezTo>
                  <a:pt x="1911" y="3975"/>
                  <a:pt x="1911" y="3975"/>
                  <a:pt x="1911" y="3975"/>
                </a:cubicBezTo>
                <a:cubicBezTo>
                  <a:pt x="1662" y="3935"/>
                  <a:pt x="1662" y="3935"/>
                  <a:pt x="1662" y="3935"/>
                </a:cubicBezTo>
                <a:cubicBezTo>
                  <a:pt x="1578" y="4055"/>
                  <a:pt x="1578" y="4055"/>
                  <a:pt x="1578" y="4055"/>
                </a:cubicBezTo>
                <a:cubicBezTo>
                  <a:pt x="1288" y="3975"/>
                  <a:pt x="1288" y="3975"/>
                  <a:pt x="1288" y="3975"/>
                </a:cubicBezTo>
                <a:cubicBezTo>
                  <a:pt x="997" y="4015"/>
                  <a:pt x="997" y="4015"/>
                  <a:pt x="997" y="4015"/>
                </a:cubicBezTo>
                <a:cubicBezTo>
                  <a:pt x="789" y="3975"/>
                  <a:pt x="789" y="3975"/>
                  <a:pt x="789" y="3975"/>
                </a:cubicBezTo>
                <a:cubicBezTo>
                  <a:pt x="415" y="4055"/>
                  <a:pt x="415" y="4055"/>
                  <a:pt x="415" y="4055"/>
                </a:cubicBezTo>
                <a:cubicBezTo>
                  <a:pt x="208" y="4216"/>
                  <a:pt x="208" y="4216"/>
                  <a:pt x="208" y="4216"/>
                </a:cubicBezTo>
                <a:cubicBezTo>
                  <a:pt x="0" y="4537"/>
                  <a:pt x="0" y="4537"/>
                  <a:pt x="0" y="4537"/>
                </a:cubicBezTo>
                <a:cubicBezTo>
                  <a:pt x="0" y="4537"/>
                  <a:pt x="83" y="4537"/>
                  <a:pt x="166" y="4537"/>
                </a:cubicBezTo>
                <a:cubicBezTo>
                  <a:pt x="208" y="4537"/>
                  <a:pt x="582" y="4577"/>
                  <a:pt x="582" y="4577"/>
                </a:cubicBezTo>
                <a:cubicBezTo>
                  <a:pt x="665" y="4697"/>
                  <a:pt x="665" y="4697"/>
                  <a:pt x="665" y="4697"/>
                </a:cubicBezTo>
                <a:cubicBezTo>
                  <a:pt x="415" y="4818"/>
                  <a:pt x="415" y="4818"/>
                  <a:pt x="415" y="4818"/>
                </a:cubicBezTo>
                <a:cubicBezTo>
                  <a:pt x="623" y="4898"/>
                  <a:pt x="623" y="4898"/>
                  <a:pt x="623" y="4898"/>
                </a:cubicBezTo>
                <a:cubicBezTo>
                  <a:pt x="665" y="4978"/>
                  <a:pt x="665" y="4978"/>
                  <a:pt x="665" y="4978"/>
                </a:cubicBezTo>
                <a:cubicBezTo>
                  <a:pt x="665" y="5099"/>
                  <a:pt x="665" y="5099"/>
                  <a:pt x="665" y="5099"/>
                </a:cubicBezTo>
                <a:cubicBezTo>
                  <a:pt x="208" y="5139"/>
                  <a:pt x="208" y="5139"/>
                  <a:pt x="208" y="5139"/>
                </a:cubicBezTo>
                <a:cubicBezTo>
                  <a:pt x="208" y="5139"/>
                  <a:pt x="83" y="5099"/>
                  <a:pt x="83" y="5179"/>
                </a:cubicBezTo>
                <a:cubicBezTo>
                  <a:pt x="42" y="5259"/>
                  <a:pt x="208" y="5300"/>
                  <a:pt x="208" y="5300"/>
                </a:cubicBezTo>
                <a:cubicBezTo>
                  <a:pt x="415" y="5420"/>
                  <a:pt x="415" y="5420"/>
                  <a:pt x="415" y="5420"/>
                </a:cubicBezTo>
                <a:cubicBezTo>
                  <a:pt x="374" y="5822"/>
                  <a:pt x="374" y="5822"/>
                  <a:pt x="374" y="5822"/>
                </a:cubicBezTo>
                <a:cubicBezTo>
                  <a:pt x="540" y="5822"/>
                  <a:pt x="540" y="5822"/>
                  <a:pt x="540" y="5822"/>
                </a:cubicBezTo>
                <a:cubicBezTo>
                  <a:pt x="789" y="5822"/>
                  <a:pt x="789" y="5822"/>
                  <a:pt x="789" y="5822"/>
                </a:cubicBezTo>
                <a:cubicBezTo>
                  <a:pt x="789" y="5822"/>
                  <a:pt x="831" y="5741"/>
                  <a:pt x="955" y="5701"/>
                </a:cubicBezTo>
                <a:cubicBezTo>
                  <a:pt x="1038" y="5701"/>
                  <a:pt x="1163" y="5701"/>
                  <a:pt x="1163" y="5701"/>
                </a:cubicBezTo>
                <a:cubicBezTo>
                  <a:pt x="1163" y="5701"/>
                  <a:pt x="1163" y="5661"/>
                  <a:pt x="1246" y="5862"/>
                </a:cubicBezTo>
                <a:cubicBezTo>
                  <a:pt x="1288" y="6022"/>
                  <a:pt x="1288" y="6022"/>
                  <a:pt x="1288" y="6022"/>
                </a:cubicBezTo>
                <a:cubicBezTo>
                  <a:pt x="1454" y="6062"/>
                  <a:pt x="1454" y="6062"/>
                  <a:pt x="1454" y="6062"/>
                </a:cubicBezTo>
                <a:cubicBezTo>
                  <a:pt x="1537" y="6103"/>
                  <a:pt x="1537" y="6103"/>
                  <a:pt x="1537" y="6103"/>
                </a:cubicBezTo>
                <a:cubicBezTo>
                  <a:pt x="1537" y="6103"/>
                  <a:pt x="1703" y="6183"/>
                  <a:pt x="1786" y="6223"/>
                </a:cubicBezTo>
                <a:cubicBezTo>
                  <a:pt x="1869" y="6263"/>
                  <a:pt x="2035" y="6424"/>
                  <a:pt x="2035" y="6424"/>
                </a:cubicBezTo>
                <a:cubicBezTo>
                  <a:pt x="2118" y="6464"/>
                  <a:pt x="2118" y="6464"/>
                  <a:pt x="2118" y="6464"/>
                </a:cubicBezTo>
                <a:cubicBezTo>
                  <a:pt x="2118" y="6665"/>
                  <a:pt x="2118" y="6665"/>
                  <a:pt x="2118" y="6665"/>
                </a:cubicBezTo>
                <a:cubicBezTo>
                  <a:pt x="2118" y="6665"/>
                  <a:pt x="2285" y="6705"/>
                  <a:pt x="2409" y="6705"/>
                </a:cubicBezTo>
                <a:cubicBezTo>
                  <a:pt x="2534" y="6705"/>
                  <a:pt x="2825" y="6665"/>
                  <a:pt x="2825" y="6665"/>
                </a:cubicBezTo>
                <a:cubicBezTo>
                  <a:pt x="2908" y="6825"/>
                  <a:pt x="2908" y="6825"/>
                  <a:pt x="2908" y="6825"/>
                </a:cubicBezTo>
                <a:cubicBezTo>
                  <a:pt x="2991" y="6825"/>
                  <a:pt x="3365" y="6946"/>
                  <a:pt x="3365" y="6946"/>
                </a:cubicBezTo>
                <a:cubicBezTo>
                  <a:pt x="3240" y="7106"/>
                  <a:pt x="3240" y="7106"/>
                  <a:pt x="3240" y="7106"/>
                </a:cubicBezTo>
                <a:cubicBezTo>
                  <a:pt x="3115" y="7227"/>
                  <a:pt x="3115" y="7227"/>
                  <a:pt x="3115" y="7227"/>
                </a:cubicBezTo>
                <a:cubicBezTo>
                  <a:pt x="3074" y="7347"/>
                  <a:pt x="3074" y="7347"/>
                  <a:pt x="3074" y="7347"/>
                </a:cubicBezTo>
                <a:cubicBezTo>
                  <a:pt x="3074" y="7347"/>
                  <a:pt x="3115" y="7347"/>
                  <a:pt x="3282" y="7387"/>
                </a:cubicBezTo>
                <a:cubicBezTo>
                  <a:pt x="3448" y="7428"/>
                  <a:pt x="3572" y="7508"/>
                  <a:pt x="3572" y="7508"/>
                </a:cubicBezTo>
                <a:cubicBezTo>
                  <a:pt x="3489" y="7709"/>
                  <a:pt x="3489" y="7709"/>
                  <a:pt x="3489" y="7709"/>
                </a:cubicBezTo>
                <a:cubicBezTo>
                  <a:pt x="3697" y="7869"/>
                  <a:pt x="3697" y="7869"/>
                  <a:pt x="3697" y="7869"/>
                </a:cubicBezTo>
                <a:cubicBezTo>
                  <a:pt x="3697" y="7869"/>
                  <a:pt x="3780" y="7990"/>
                  <a:pt x="3780" y="8030"/>
                </a:cubicBezTo>
                <a:cubicBezTo>
                  <a:pt x="3738" y="8070"/>
                  <a:pt x="3738" y="8150"/>
                  <a:pt x="3738" y="8150"/>
                </a:cubicBezTo>
                <a:cubicBezTo>
                  <a:pt x="3614" y="8110"/>
                  <a:pt x="3614" y="8110"/>
                  <a:pt x="3614" y="8110"/>
                </a:cubicBezTo>
                <a:cubicBezTo>
                  <a:pt x="3614" y="8110"/>
                  <a:pt x="3614" y="8190"/>
                  <a:pt x="3572" y="8110"/>
                </a:cubicBezTo>
                <a:cubicBezTo>
                  <a:pt x="3489" y="8030"/>
                  <a:pt x="3448" y="7949"/>
                  <a:pt x="3448" y="7949"/>
                </a:cubicBezTo>
                <a:cubicBezTo>
                  <a:pt x="3406" y="8110"/>
                  <a:pt x="3406" y="8110"/>
                  <a:pt x="3406" y="8110"/>
                </a:cubicBezTo>
                <a:cubicBezTo>
                  <a:pt x="3406" y="8110"/>
                  <a:pt x="3448" y="8271"/>
                  <a:pt x="3489" y="8311"/>
                </a:cubicBezTo>
                <a:cubicBezTo>
                  <a:pt x="3572" y="8311"/>
                  <a:pt x="3572" y="8271"/>
                  <a:pt x="3572" y="8391"/>
                </a:cubicBezTo>
                <a:cubicBezTo>
                  <a:pt x="3572" y="8471"/>
                  <a:pt x="3614" y="8672"/>
                  <a:pt x="3655" y="8712"/>
                </a:cubicBezTo>
                <a:cubicBezTo>
                  <a:pt x="3697" y="8793"/>
                  <a:pt x="3697" y="8993"/>
                  <a:pt x="3738" y="9033"/>
                </a:cubicBezTo>
                <a:cubicBezTo>
                  <a:pt x="3822" y="9033"/>
                  <a:pt x="3863" y="9074"/>
                  <a:pt x="3863" y="9074"/>
                </a:cubicBezTo>
                <a:cubicBezTo>
                  <a:pt x="3946" y="9154"/>
                  <a:pt x="3946" y="9154"/>
                  <a:pt x="3946" y="9154"/>
                </a:cubicBezTo>
                <a:cubicBezTo>
                  <a:pt x="4195" y="9355"/>
                  <a:pt x="4195" y="9355"/>
                  <a:pt x="4195" y="9355"/>
                </a:cubicBezTo>
                <a:cubicBezTo>
                  <a:pt x="4195" y="9355"/>
                  <a:pt x="4362" y="9475"/>
                  <a:pt x="4445" y="9515"/>
                </a:cubicBezTo>
                <a:cubicBezTo>
                  <a:pt x="4528" y="9555"/>
                  <a:pt x="4569" y="9555"/>
                  <a:pt x="4569" y="9555"/>
                </a:cubicBezTo>
                <a:cubicBezTo>
                  <a:pt x="4777" y="9756"/>
                  <a:pt x="4777" y="9756"/>
                  <a:pt x="4777" y="9756"/>
                </a:cubicBezTo>
                <a:cubicBezTo>
                  <a:pt x="4777" y="9756"/>
                  <a:pt x="4902" y="9957"/>
                  <a:pt x="4860" y="9957"/>
                </a:cubicBezTo>
                <a:cubicBezTo>
                  <a:pt x="4818" y="9957"/>
                  <a:pt x="4860" y="9997"/>
                  <a:pt x="4777" y="9997"/>
                </a:cubicBezTo>
                <a:cubicBezTo>
                  <a:pt x="4652" y="9997"/>
                  <a:pt x="4694" y="10077"/>
                  <a:pt x="4611" y="9997"/>
                </a:cubicBezTo>
                <a:cubicBezTo>
                  <a:pt x="4486" y="9917"/>
                  <a:pt x="4403" y="9796"/>
                  <a:pt x="4278" y="9796"/>
                </a:cubicBezTo>
                <a:cubicBezTo>
                  <a:pt x="4154" y="9796"/>
                  <a:pt x="4154" y="9796"/>
                  <a:pt x="4154" y="9796"/>
                </a:cubicBezTo>
                <a:cubicBezTo>
                  <a:pt x="4403" y="9997"/>
                  <a:pt x="4403" y="9997"/>
                  <a:pt x="4403" y="9997"/>
                </a:cubicBezTo>
                <a:cubicBezTo>
                  <a:pt x="4528" y="10037"/>
                  <a:pt x="4528" y="10037"/>
                  <a:pt x="4528" y="10037"/>
                </a:cubicBezTo>
                <a:cubicBezTo>
                  <a:pt x="4694" y="10198"/>
                  <a:pt x="4694" y="10198"/>
                  <a:pt x="4694" y="10198"/>
                </a:cubicBezTo>
                <a:cubicBezTo>
                  <a:pt x="4735" y="10198"/>
                  <a:pt x="4735" y="10198"/>
                  <a:pt x="4735" y="10198"/>
                </a:cubicBezTo>
                <a:cubicBezTo>
                  <a:pt x="4735" y="10198"/>
                  <a:pt x="4777" y="10278"/>
                  <a:pt x="4777" y="10318"/>
                </a:cubicBezTo>
                <a:cubicBezTo>
                  <a:pt x="4777" y="10358"/>
                  <a:pt x="4735" y="10479"/>
                  <a:pt x="4694" y="10519"/>
                </a:cubicBezTo>
                <a:cubicBezTo>
                  <a:pt x="4694" y="10599"/>
                  <a:pt x="4694" y="10680"/>
                  <a:pt x="4694" y="10680"/>
                </a:cubicBezTo>
                <a:cubicBezTo>
                  <a:pt x="4569" y="10399"/>
                  <a:pt x="4569" y="10399"/>
                  <a:pt x="4569" y="10399"/>
                </a:cubicBezTo>
                <a:cubicBezTo>
                  <a:pt x="4569" y="10399"/>
                  <a:pt x="4611" y="10318"/>
                  <a:pt x="4528" y="10278"/>
                </a:cubicBezTo>
                <a:cubicBezTo>
                  <a:pt x="4445" y="10278"/>
                  <a:pt x="4362" y="10318"/>
                  <a:pt x="4362" y="10318"/>
                </a:cubicBezTo>
                <a:cubicBezTo>
                  <a:pt x="4362" y="10318"/>
                  <a:pt x="4320" y="10399"/>
                  <a:pt x="4362" y="10439"/>
                </a:cubicBezTo>
                <a:cubicBezTo>
                  <a:pt x="4445" y="10479"/>
                  <a:pt x="4486" y="10519"/>
                  <a:pt x="4486" y="10559"/>
                </a:cubicBezTo>
                <a:cubicBezTo>
                  <a:pt x="4528" y="10599"/>
                  <a:pt x="4528" y="10639"/>
                  <a:pt x="4528" y="10639"/>
                </a:cubicBezTo>
                <a:cubicBezTo>
                  <a:pt x="4528" y="10639"/>
                  <a:pt x="4611" y="10639"/>
                  <a:pt x="4611" y="10720"/>
                </a:cubicBezTo>
                <a:cubicBezTo>
                  <a:pt x="4611" y="10840"/>
                  <a:pt x="4569" y="10961"/>
                  <a:pt x="4569" y="10961"/>
                </a:cubicBezTo>
                <a:cubicBezTo>
                  <a:pt x="4569" y="10961"/>
                  <a:pt x="4486" y="10961"/>
                  <a:pt x="4611" y="11041"/>
                </a:cubicBezTo>
                <a:cubicBezTo>
                  <a:pt x="4735" y="11121"/>
                  <a:pt x="4777" y="11161"/>
                  <a:pt x="4818" y="11201"/>
                </a:cubicBezTo>
                <a:cubicBezTo>
                  <a:pt x="4860" y="11242"/>
                  <a:pt x="5026" y="11442"/>
                  <a:pt x="5026" y="11442"/>
                </a:cubicBezTo>
                <a:cubicBezTo>
                  <a:pt x="5151" y="11603"/>
                  <a:pt x="5151" y="11603"/>
                  <a:pt x="5151" y="11603"/>
                </a:cubicBezTo>
                <a:cubicBezTo>
                  <a:pt x="5151" y="11603"/>
                  <a:pt x="5151" y="11683"/>
                  <a:pt x="5151" y="11683"/>
                </a:cubicBezTo>
                <a:cubicBezTo>
                  <a:pt x="5109" y="11683"/>
                  <a:pt x="5026" y="11683"/>
                  <a:pt x="5026" y="11683"/>
                </a:cubicBezTo>
                <a:cubicBezTo>
                  <a:pt x="5026" y="11683"/>
                  <a:pt x="4985" y="11683"/>
                  <a:pt x="4943" y="11643"/>
                </a:cubicBezTo>
                <a:cubicBezTo>
                  <a:pt x="4902" y="11563"/>
                  <a:pt x="4818" y="11442"/>
                  <a:pt x="4818" y="11442"/>
                </a:cubicBezTo>
                <a:cubicBezTo>
                  <a:pt x="4735" y="11402"/>
                  <a:pt x="4735" y="11402"/>
                  <a:pt x="4735" y="11402"/>
                </a:cubicBezTo>
                <a:cubicBezTo>
                  <a:pt x="4652" y="11442"/>
                  <a:pt x="4652" y="11442"/>
                  <a:pt x="4652" y="11442"/>
                </a:cubicBezTo>
                <a:cubicBezTo>
                  <a:pt x="4652" y="11442"/>
                  <a:pt x="4569" y="11603"/>
                  <a:pt x="4569" y="11603"/>
                </a:cubicBezTo>
                <a:cubicBezTo>
                  <a:pt x="4569" y="11643"/>
                  <a:pt x="4445" y="11884"/>
                  <a:pt x="4445" y="11884"/>
                </a:cubicBezTo>
                <a:cubicBezTo>
                  <a:pt x="4362" y="12366"/>
                  <a:pt x="4362" y="12366"/>
                  <a:pt x="4362" y="12366"/>
                </a:cubicBezTo>
                <a:cubicBezTo>
                  <a:pt x="4362" y="12366"/>
                  <a:pt x="4362" y="12928"/>
                  <a:pt x="4320" y="12968"/>
                </a:cubicBezTo>
                <a:cubicBezTo>
                  <a:pt x="4320" y="13008"/>
                  <a:pt x="4154" y="13410"/>
                  <a:pt x="4154" y="13410"/>
                </a:cubicBezTo>
                <a:cubicBezTo>
                  <a:pt x="4154" y="13410"/>
                  <a:pt x="4154" y="13450"/>
                  <a:pt x="4154" y="13570"/>
                </a:cubicBezTo>
                <a:cubicBezTo>
                  <a:pt x="4112" y="13691"/>
                  <a:pt x="4071" y="13891"/>
                  <a:pt x="4071" y="13891"/>
                </a:cubicBezTo>
                <a:cubicBezTo>
                  <a:pt x="4071" y="13891"/>
                  <a:pt x="4029" y="14052"/>
                  <a:pt x="4029" y="14132"/>
                </a:cubicBezTo>
                <a:cubicBezTo>
                  <a:pt x="3988" y="14213"/>
                  <a:pt x="3863" y="14534"/>
                  <a:pt x="3863" y="14534"/>
                </a:cubicBezTo>
                <a:cubicBezTo>
                  <a:pt x="3822" y="14895"/>
                  <a:pt x="3822" y="14895"/>
                  <a:pt x="3822" y="14895"/>
                </a:cubicBezTo>
                <a:cubicBezTo>
                  <a:pt x="3489" y="15578"/>
                  <a:pt x="3489" y="15578"/>
                  <a:pt x="3489" y="15578"/>
                </a:cubicBezTo>
                <a:cubicBezTo>
                  <a:pt x="3240" y="15778"/>
                  <a:pt x="3240" y="15778"/>
                  <a:pt x="3240" y="15778"/>
                </a:cubicBezTo>
                <a:cubicBezTo>
                  <a:pt x="3115" y="15859"/>
                  <a:pt x="3115" y="15859"/>
                  <a:pt x="3115" y="15859"/>
                </a:cubicBezTo>
                <a:cubicBezTo>
                  <a:pt x="3240" y="15899"/>
                  <a:pt x="3323" y="15939"/>
                  <a:pt x="3365" y="16059"/>
                </a:cubicBezTo>
                <a:cubicBezTo>
                  <a:pt x="3448" y="16260"/>
                  <a:pt x="3614" y="16581"/>
                  <a:pt x="3614" y="16581"/>
                </a:cubicBezTo>
                <a:cubicBezTo>
                  <a:pt x="4154" y="16782"/>
                  <a:pt x="4154" y="16782"/>
                  <a:pt x="4154" y="16782"/>
                </a:cubicBezTo>
                <a:cubicBezTo>
                  <a:pt x="4154" y="16782"/>
                  <a:pt x="4445" y="17023"/>
                  <a:pt x="4486" y="17103"/>
                </a:cubicBezTo>
                <a:cubicBezTo>
                  <a:pt x="4528" y="17143"/>
                  <a:pt x="5151" y="17344"/>
                  <a:pt x="5151" y="17344"/>
                </a:cubicBezTo>
                <a:cubicBezTo>
                  <a:pt x="5566" y="17706"/>
                  <a:pt x="5566" y="17706"/>
                  <a:pt x="5566" y="17706"/>
                </a:cubicBezTo>
                <a:cubicBezTo>
                  <a:pt x="6189" y="17706"/>
                  <a:pt x="6189" y="17706"/>
                  <a:pt x="6189" y="17706"/>
                </a:cubicBezTo>
                <a:cubicBezTo>
                  <a:pt x="6605" y="17786"/>
                  <a:pt x="6605" y="17786"/>
                  <a:pt x="6605" y="17786"/>
                </a:cubicBezTo>
                <a:cubicBezTo>
                  <a:pt x="6812" y="17545"/>
                  <a:pt x="6812" y="17545"/>
                  <a:pt x="6812" y="17545"/>
                </a:cubicBezTo>
                <a:cubicBezTo>
                  <a:pt x="6812" y="17545"/>
                  <a:pt x="7851" y="18027"/>
                  <a:pt x="7892" y="18027"/>
                </a:cubicBezTo>
                <a:cubicBezTo>
                  <a:pt x="7934" y="18027"/>
                  <a:pt x="7934" y="18147"/>
                  <a:pt x="7975" y="18268"/>
                </a:cubicBezTo>
                <a:cubicBezTo>
                  <a:pt x="7975" y="18268"/>
                  <a:pt x="7975" y="18268"/>
                  <a:pt x="7975" y="18268"/>
                </a:cubicBezTo>
                <a:cubicBezTo>
                  <a:pt x="7975" y="18268"/>
                  <a:pt x="7975" y="18268"/>
                  <a:pt x="7975" y="18268"/>
                </a:cubicBezTo>
                <a:cubicBezTo>
                  <a:pt x="8017" y="18268"/>
                  <a:pt x="8017" y="18268"/>
                  <a:pt x="8017" y="18268"/>
                </a:cubicBezTo>
                <a:cubicBezTo>
                  <a:pt x="8017" y="18268"/>
                  <a:pt x="7975" y="18228"/>
                  <a:pt x="7975" y="18228"/>
                </a:cubicBezTo>
                <a:cubicBezTo>
                  <a:pt x="7975" y="18187"/>
                  <a:pt x="7975" y="18187"/>
                  <a:pt x="7975" y="18187"/>
                </a:cubicBezTo>
                <a:cubicBezTo>
                  <a:pt x="8017" y="18187"/>
                  <a:pt x="8017" y="18187"/>
                  <a:pt x="8017" y="18187"/>
                </a:cubicBezTo>
                <a:cubicBezTo>
                  <a:pt x="8017" y="18187"/>
                  <a:pt x="8017" y="18187"/>
                  <a:pt x="8017" y="18187"/>
                </a:cubicBezTo>
                <a:cubicBezTo>
                  <a:pt x="8017" y="18187"/>
                  <a:pt x="8017" y="18187"/>
                  <a:pt x="8017" y="18187"/>
                </a:cubicBezTo>
                <a:cubicBezTo>
                  <a:pt x="8058" y="18187"/>
                  <a:pt x="8058" y="18187"/>
                  <a:pt x="8058" y="18187"/>
                </a:cubicBezTo>
                <a:cubicBezTo>
                  <a:pt x="8100" y="18147"/>
                  <a:pt x="8100" y="18147"/>
                  <a:pt x="8100" y="18147"/>
                </a:cubicBezTo>
                <a:cubicBezTo>
                  <a:pt x="8100" y="18147"/>
                  <a:pt x="8100" y="18147"/>
                  <a:pt x="8100" y="18147"/>
                </a:cubicBezTo>
                <a:cubicBezTo>
                  <a:pt x="8100" y="18107"/>
                  <a:pt x="8058" y="18107"/>
                  <a:pt x="8058" y="18107"/>
                </a:cubicBezTo>
                <a:cubicBezTo>
                  <a:pt x="8058" y="18107"/>
                  <a:pt x="8100" y="18107"/>
                  <a:pt x="8100" y="18067"/>
                </a:cubicBezTo>
                <a:cubicBezTo>
                  <a:pt x="8100" y="18067"/>
                  <a:pt x="8100" y="18067"/>
                  <a:pt x="8100" y="18067"/>
                </a:cubicBezTo>
                <a:cubicBezTo>
                  <a:pt x="8142" y="18067"/>
                  <a:pt x="8142" y="18067"/>
                  <a:pt x="8142" y="18067"/>
                </a:cubicBezTo>
                <a:cubicBezTo>
                  <a:pt x="8142" y="18067"/>
                  <a:pt x="8142" y="18067"/>
                  <a:pt x="8142" y="18067"/>
                </a:cubicBezTo>
                <a:cubicBezTo>
                  <a:pt x="8142" y="18067"/>
                  <a:pt x="8142" y="18067"/>
                  <a:pt x="8142" y="18067"/>
                </a:cubicBezTo>
                <a:cubicBezTo>
                  <a:pt x="8183" y="18067"/>
                  <a:pt x="8183" y="18067"/>
                  <a:pt x="8183" y="18067"/>
                </a:cubicBezTo>
                <a:cubicBezTo>
                  <a:pt x="8183" y="18067"/>
                  <a:pt x="8183" y="18067"/>
                  <a:pt x="8183" y="18067"/>
                </a:cubicBezTo>
                <a:cubicBezTo>
                  <a:pt x="8225" y="18067"/>
                  <a:pt x="8225" y="18067"/>
                  <a:pt x="8225" y="18067"/>
                </a:cubicBezTo>
                <a:cubicBezTo>
                  <a:pt x="8225" y="18067"/>
                  <a:pt x="8225" y="18067"/>
                  <a:pt x="8225" y="18067"/>
                </a:cubicBezTo>
                <a:cubicBezTo>
                  <a:pt x="8225" y="18067"/>
                  <a:pt x="8266" y="18067"/>
                  <a:pt x="8266" y="18067"/>
                </a:cubicBezTo>
                <a:cubicBezTo>
                  <a:pt x="8266" y="18067"/>
                  <a:pt x="8266" y="18107"/>
                  <a:pt x="8266" y="18107"/>
                </a:cubicBezTo>
                <a:cubicBezTo>
                  <a:pt x="8266" y="18107"/>
                  <a:pt x="8266" y="18107"/>
                  <a:pt x="8266" y="18107"/>
                </a:cubicBezTo>
                <a:cubicBezTo>
                  <a:pt x="8266" y="18107"/>
                  <a:pt x="8308" y="18107"/>
                  <a:pt x="8308" y="18107"/>
                </a:cubicBezTo>
                <a:cubicBezTo>
                  <a:pt x="8308" y="18107"/>
                  <a:pt x="8308" y="18147"/>
                  <a:pt x="8308" y="18147"/>
                </a:cubicBezTo>
                <a:cubicBezTo>
                  <a:pt x="8308" y="18147"/>
                  <a:pt x="8349" y="18147"/>
                  <a:pt x="8349" y="18147"/>
                </a:cubicBezTo>
                <a:cubicBezTo>
                  <a:pt x="8349" y="18147"/>
                  <a:pt x="8391" y="18147"/>
                  <a:pt x="8391" y="18147"/>
                </a:cubicBezTo>
                <a:cubicBezTo>
                  <a:pt x="8391" y="18147"/>
                  <a:pt x="8391" y="18147"/>
                  <a:pt x="8391" y="18187"/>
                </a:cubicBezTo>
                <a:cubicBezTo>
                  <a:pt x="8432" y="18187"/>
                  <a:pt x="8432" y="18187"/>
                  <a:pt x="8432" y="18187"/>
                </a:cubicBezTo>
                <a:cubicBezTo>
                  <a:pt x="8432" y="18147"/>
                  <a:pt x="8474" y="18147"/>
                  <a:pt x="8474" y="18147"/>
                </a:cubicBezTo>
                <a:cubicBezTo>
                  <a:pt x="8474" y="18187"/>
                  <a:pt x="8474" y="18187"/>
                  <a:pt x="8474" y="18187"/>
                </a:cubicBezTo>
                <a:cubicBezTo>
                  <a:pt x="8515" y="18187"/>
                  <a:pt x="8515" y="18187"/>
                  <a:pt x="8515" y="18187"/>
                </a:cubicBezTo>
                <a:cubicBezTo>
                  <a:pt x="8557" y="18187"/>
                  <a:pt x="8557" y="18187"/>
                  <a:pt x="8557" y="18187"/>
                </a:cubicBezTo>
                <a:cubicBezTo>
                  <a:pt x="8557" y="18228"/>
                  <a:pt x="8557" y="18228"/>
                  <a:pt x="8557" y="18228"/>
                </a:cubicBezTo>
                <a:cubicBezTo>
                  <a:pt x="8515" y="18228"/>
                  <a:pt x="8515" y="18228"/>
                  <a:pt x="8515" y="18228"/>
                </a:cubicBezTo>
                <a:cubicBezTo>
                  <a:pt x="8515" y="18228"/>
                  <a:pt x="8515" y="18228"/>
                  <a:pt x="8515" y="18228"/>
                </a:cubicBezTo>
                <a:cubicBezTo>
                  <a:pt x="8515" y="18268"/>
                  <a:pt x="8515" y="18268"/>
                  <a:pt x="8515" y="18268"/>
                </a:cubicBezTo>
                <a:cubicBezTo>
                  <a:pt x="8557" y="18268"/>
                  <a:pt x="8557" y="18268"/>
                  <a:pt x="8557" y="18268"/>
                </a:cubicBezTo>
                <a:cubicBezTo>
                  <a:pt x="8557" y="18268"/>
                  <a:pt x="8557" y="18268"/>
                  <a:pt x="8557" y="18268"/>
                </a:cubicBezTo>
                <a:cubicBezTo>
                  <a:pt x="8640" y="18308"/>
                  <a:pt x="8640" y="18308"/>
                  <a:pt x="8640" y="18308"/>
                </a:cubicBezTo>
                <a:cubicBezTo>
                  <a:pt x="8598" y="18308"/>
                  <a:pt x="8598" y="18308"/>
                  <a:pt x="8598" y="18308"/>
                </a:cubicBezTo>
                <a:cubicBezTo>
                  <a:pt x="8598" y="18308"/>
                  <a:pt x="8598" y="18308"/>
                  <a:pt x="8598" y="18308"/>
                </a:cubicBezTo>
                <a:cubicBezTo>
                  <a:pt x="8598" y="18308"/>
                  <a:pt x="8557" y="18308"/>
                  <a:pt x="8557" y="18308"/>
                </a:cubicBezTo>
                <a:cubicBezTo>
                  <a:pt x="8557" y="18308"/>
                  <a:pt x="8515" y="18308"/>
                  <a:pt x="8515" y="18308"/>
                </a:cubicBezTo>
                <a:cubicBezTo>
                  <a:pt x="8515" y="18348"/>
                  <a:pt x="8515" y="18348"/>
                  <a:pt x="8515" y="18348"/>
                </a:cubicBezTo>
                <a:cubicBezTo>
                  <a:pt x="8515" y="18428"/>
                  <a:pt x="8515" y="18428"/>
                  <a:pt x="8515" y="18428"/>
                </a:cubicBezTo>
                <a:cubicBezTo>
                  <a:pt x="8474" y="18428"/>
                  <a:pt x="8474" y="18428"/>
                  <a:pt x="8474" y="18428"/>
                </a:cubicBezTo>
                <a:cubicBezTo>
                  <a:pt x="8474" y="18468"/>
                  <a:pt x="8474" y="18468"/>
                  <a:pt x="8474" y="18468"/>
                </a:cubicBezTo>
                <a:cubicBezTo>
                  <a:pt x="8474" y="18468"/>
                  <a:pt x="8474" y="18468"/>
                  <a:pt x="8474" y="18468"/>
                </a:cubicBezTo>
                <a:cubicBezTo>
                  <a:pt x="8474" y="18468"/>
                  <a:pt x="8474" y="18468"/>
                  <a:pt x="8474" y="18468"/>
                </a:cubicBezTo>
                <a:cubicBezTo>
                  <a:pt x="8474" y="18468"/>
                  <a:pt x="8474" y="18468"/>
                  <a:pt x="8432" y="18468"/>
                </a:cubicBezTo>
                <a:cubicBezTo>
                  <a:pt x="8432" y="18468"/>
                  <a:pt x="8432" y="18468"/>
                  <a:pt x="8432" y="18468"/>
                </a:cubicBezTo>
                <a:cubicBezTo>
                  <a:pt x="8391" y="18428"/>
                  <a:pt x="8391" y="18428"/>
                  <a:pt x="8391" y="18428"/>
                </a:cubicBezTo>
                <a:cubicBezTo>
                  <a:pt x="8391" y="18468"/>
                  <a:pt x="8391" y="18468"/>
                  <a:pt x="8391" y="18468"/>
                </a:cubicBezTo>
                <a:cubicBezTo>
                  <a:pt x="8391" y="18509"/>
                  <a:pt x="8391" y="18509"/>
                  <a:pt x="8391" y="18509"/>
                </a:cubicBezTo>
                <a:cubicBezTo>
                  <a:pt x="8391" y="18509"/>
                  <a:pt x="8391" y="18509"/>
                  <a:pt x="8391" y="18509"/>
                </a:cubicBezTo>
                <a:cubicBezTo>
                  <a:pt x="8349" y="18509"/>
                  <a:pt x="8349" y="18509"/>
                  <a:pt x="8349" y="18509"/>
                </a:cubicBezTo>
                <a:cubicBezTo>
                  <a:pt x="8308" y="18509"/>
                  <a:pt x="8308" y="18509"/>
                  <a:pt x="8308" y="18509"/>
                </a:cubicBezTo>
                <a:cubicBezTo>
                  <a:pt x="8266" y="18509"/>
                  <a:pt x="8266" y="18509"/>
                  <a:pt x="8266" y="18509"/>
                </a:cubicBezTo>
                <a:cubicBezTo>
                  <a:pt x="8266" y="18509"/>
                  <a:pt x="8266" y="18509"/>
                  <a:pt x="8266" y="18509"/>
                </a:cubicBezTo>
                <a:cubicBezTo>
                  <a:pt x="8225" y="18549"/>
                  <a:pt x="8225" y="18549"/>
                  <a:pt x="8225" y="18549"/>
                </a:cubicBezTo>
                <a:cubicBezTo>
                  <a:pt x="8225" y="18549"/>
                  <a:pt x="8225" y="18549"/>
                  <a:pt x="8225" y="18549"/>
                </a:cubicBezTo>
                <a:cubicBezTo>
                  <a:pt x="8225" y="18549"/>
                  <a:pt x="8225" y="18549"/>
                  <a:pt x="8225" y="18549"/>
                </a:cubicBezTo>
                <a:cubicBezTo>
                  <a:pt x="8225" y="18549"/>
                  <a:pt x="8225" y="18549"/>
                  <a:pt x="8225" y="18549"/>
                </a:cubicBezTo>
                <a:cubicBezTo>
                  <a:pt x="8183" y="18509"/>
                  <a:pt x="8183" y="18509"/>
                  <a:pt x="8183" y="18509"/>
                </a:cubicBezTo>
                <a:cubicBezTo>
                  <a:pt x="8183" y="18549"/>
                  <a:pt x="8183" y="18549"/>
                  <a:pt x="8183" y="18549"/>
                </a:cubicBezTo>
                <a:cubicBezTo>
                  <a:pt x="8183" y="18549"/>
                  <a:pt x="8183" y="18549"/>
                  <a:pt x="8183" y="18549"/>
                </a:cubicBezTo>
                <a:cubicBezTo>
                  <a:pt x="8183" y="18549"/>
                  <a:pt x="8183" y="18549"/>
                  <a:pt x="8183" y="18549"/>
                </a:cubicBezTo>
                <a:cubicBezTo>
                  <a:pt x="8723" y="18669"/>
                  <a:pt x="8723" y="18669"/>
                  <a:pt x="8723" y="18669"/>
                </a:cubicBezTo>
                <a:cubicBezTo>
                  <a:pt x="8848" y="18709"/>
                  <a:pt x="8848" y="18790"/>
                  <a:pt x="8972" y="18870"/>
                </a:cubicBezTo>
                <a:cubicBezTo>
                  <a:pt x="9305" y="18749"/>
                  <a:pt x="9305" y="18749"/>
                  <a:pt x="9305" y="18749"/>
                </a:cubicBezTo>
                <a:cubicBezTo>
                  <a:pt x="9720" y="19030"/>
                  <a:pt x="9720" y="19030"/>
                  <a:pt x="9720" y="19030"/>
                </a:cubicBezTo>
                <a:cubicBezTo>
                  <a:pt x="10094" y="18910"/>
                  <a:pt x="10094" y="18910"/>
                  <a:pt x="10094" y="18910"/>
                </a:cubicBezTo>
                <a:cubicBezTo>
                  <a:pt x="10468" y="18910"/>
                  <a:pt x="10468" y="18910"/>
                  <a:pt x="10468" y="18910"/>
                </a:cubicBezTo>
                <a:cubicBezTo>
                  <a:pt x="10468" y="18870"/>
                  <a:pt x="10634" y="18870"/>
                  <a:pt x="10758" y="18910"/>
                </a:cubicBezTo>
                <a:cubicBezTo>
                  <a:pt x="10758" y="18910"/>
                  <a:pt x="10758" y="18910"/>
                  <a:pt x="10758" y="18910"/>
                </a:cubicBezTo>
                <a:close/>
                <a:moveTo>
                  <a:pt x="7975" y="18308"/>
                </a:moveTo>
                <a:cubicBezTo>
                  <a:pt x="7975" y="18308"/>
                  <a:pt x="7975" y="18308"/>
                  <a:pt x="7975" y="18308"/>
                </a:cubicBezTo>
                <a:cubicBezTo>
                  <a:pt x="7975" y="18308"/>
                  <a:pt x="7975" y="18308"/>
                  <a:pt x="7975" y="18308"/>
                </a:cubicBezTo>
                <a:cubicBezTo>
                  <a:pt x="7975" y="18308"/>
                  <a:pt x="8017" y="18308"/>
                  <a:pt x="8017" y="18308"/>
                </a:cubicBezTo>
                <a:cubicBezTo>
                  <a:pt x="8017" y="18308"/>
                  <a:pt x="8017" y="18348"/>
                  <a:pt x="8017" y="18348"/>
                </a:cubicBezTo>
                <a:cubicBezTo>
                  <a:pt x="8017" y="18348"/>
                  <a:pt x="8017" y="18348"/>
                  <a:pt x="8017" y="18348"/>
                </a:cubicBezTo>
                <a:cubicBezTo>
                  <a:pt x="8017" y="18348"/>
                  <a:pt x="8017" y="18348"/>
                  <a:pt x="8058" y="18388"/>
                </a:cubicBezTo>
                <a:cubicBezTo>
                  <a:pt x="8058" y="18388"/>
                  <a:pt x="8017" y="18388"/>
                  <a:pt x="8017" y="18388"/>
                </a:cubicBezTo>
                <a:cubicBezTo>
                  <a:pt x="8017" y="18388"/>
                  <a:pt x="8017" y="18388"/>
                  <a:pt x="8017" y="18388"/>
                </a:cubicBezTo>
                <a:cubicBezTo>
                  <a:pt x="7975" y="18388"/>
                  <a:pt x="7975" y="18388"/>
                  <a:pt x="7975" y="18388"/>
                </a:cubicBezTo>
                <a:cubicBezTo>
                  <a:pt x="7975" y="18388"/>
                  <a:pt x="7975" y="18388"/>
                  <a:pt x="7975" y="18388"/>
                </a:cubicBezTo>
                <a:cubicBezTo>
                  <a:pt x="7975" y="18308"/>
                  <a:pt x="7975" y="18308"/>
                  <a:pt x="7975" y="18308"/>
                </a:cubicBezTo>
                <a:close/>
                <a:moveTo>
                  <a:pt x="18692" y="8110"/>
                </a:moveTo>
                <a:cubicBezTo>
                  <a:pt x="18692" y="8110"/>
                  <a:pt x="18692" y="8110"/>
                  <a:pt x="18692" y="8110"/>
                </a:cubicBezTo>
                <a:cubicBezTo>
                  <a:pt x="18651" y="8110"/>
                  <a:pt x="18651" y="8110"/>
                  <a:pt x="18651" y="8110"/>
                </a:cubicBezTo>
                <a:cubicBezTo>
                  <a:pt x="18609" y="8070"/>
                  <a:pt x="18609" y="8070"/>
                  <a:pt x="18609" y="8070"/>
                </a:cubicBezTo>
                <a:cubicBezTo>
                  <a:pt x="18609" y="8070"/>
                  <a:pt x="18609" y="8070"/>
                  <a:pt x="18609" y="8070"/>
                </a:cubicBezTo>
                <a:cubicBezTo>
                  <a:pt x="18609" y="8070"/>
                  <a:pt x="18609" y="8070"/>
                  <a:pt x="18609" y="8070"/>
                </a:cubicBezTo>
                <a:cubicBezTo>
                  <a:pt x="18651" y="8070"/>
                  <a:pt x="18651" y="8030"/>
                  <a:pt x="18651" y="8030"/>
                </a:cubicBezTo>
                <a:cubicBezTo>
                  <a:pt x="18651" y="8070"/>
                  <a:pt x="18692" y="8070"/>
                  <a:pt x="18692" y="8110"/>
                </a:cubicBezTo>
                <a:close/>
                <a:moveTo>
                  <a:pt x="20478" y="20877"/>
                </a:moveTo>
                <a:cubicBezTo>
                  <a:pt x="20478" y="20877"/>
                  <a:pt x="20478" y="20877"/>
                  <a:pt x="20478" y="20877"/>
                </a:cubicBezTo>
                <a:cubicBezTo>
                  <a:pt x="20395" y="21038"/>
                  <a:pt x="20395" y="21038"/>
                  <a:pt x="20395" y="21038"/>
                </a:cubicBezTo>
                <a:cubicBezTo>
                  <a:pt x="20312" y="21158"/>
                  <a:pt x="20312" y="21158"/>
                  <a:pt x="20312" y="21158"/>
                </a:cubicBezTo>
                <a:cubicBezTo>
                  <a:pt x="20520" y="21239"/>
                  <a:pt x="20520" y="21239"/>
                  <a:pt x="20520" y="21239"/>
                </a:cubicBezTo>
                <a:cubicBezTo>
                  <a:pt x="20645" y="21399"/>
                  <a:pt x="20645" y="21399"/>
                  <a:pt x="20645" y="21399"/>
                </a:cubicBezTo>
                <a:cubicBezTo>
                  <a:pt x="20645" y="21399"/>
                  <a:pt x="20728" y="21520"/>
                  <a:pt x="20811" y="21520"/>
                </a:cubicBezTo>
                <a:cubicBezTo>
                  <a:pt x="20894" y="21520"/>
                  <a:pt x="21018" y="21600"/>
                  <a:pt x="21018" y="21600"/>
                </a:cubicBezTo>
                <a:cubicBezTo>
                  <a:pt x="21018" y="21600"/>
                  <a:pt x="21102" y="21480"/>
                  <a:pt x="21102" y="21319"/>
                </a:cubicBezTo>
                <a:cubicBezTo>
                  <a:pt x="21143" y="21199"/>
                  <a:pt x="20977" y="21038"/>
                  <a:pt x="21226" y="20998"/>
                </a:cubicBezTo>
                <a:cubicBezTo>
                  <a:pt x="21475" y="20998"/>
                  <a:pt x="21309" y="20717"/>
                  <a:pt x="21309" y="20717"/>
                </a:cubicBezTo>
                <a:cubicBezTo>
                  <a:pt x="21309" y="20516"/>
                  <a:pt x="21309" y="20516"/>
                  <a:pt x="21309" y="20516"/>
                </a:cubicBezTo>
                <a:cubicBezTo>
                  <a:pt x="21268" y="20275"/>
                  <a:pt x="21268" y="20275"/>
                  <a:pt x="21268" y="20275"/>
                </a:cubicBezTo>
                <a:cubicBezTo>
                  <a:pt x="21309" y="20195"/>
                  <a:pt x="21309" y="20195"/>
                  <a:pt x="21309" y="20195"/>
                </a:cubicBezTo>
                <a:cubicBezTo>
                  <a:pt x="21434" y="20034"/>
                  <a:pt x="21434" y="20034"/>
                  <a:pt x="21434" y="20034"/>
                </a:cubicBezTo>
                <a:cubicBezTo>
                  <a:pt x="21558" y="19914"/>
                  <a:pt x="21558" y="19914"/>
                  <a:pt x="21558" y="19914"/>
                </a:cubicBezTo>
                <a:cubicBezTo>
                  <a:pt x="21558" y="19914"/>
                  <a:pt x="21600" y="19793"/>
                  <a:pt x="21600" y="19713"/>
                </a:cubicBezTo>
                <a:cubicBezTo>
                  <a:pt x="21558" y="19673"/>
                  <a:pt x="21434" y="19472"/>
                  <a:pt x="21434" y="19472"/>
                </a:cubicBezTo>
                <a:cubicBezTo>
                  <a:pt x="21558" y="18990"/>
                  <a:pt x="21558" y="18990"/>
                  <a:pt x="21558" y="18990"/>
                </a:cubicBezTo>
                <a:cubicBezTo>
                  <a:pt x="21517" y="18910"/>
                  <a:pt x="21517" y="18910"/>
                  <a:pt x="21517" y="18910"/>
                </a:cubicBezTo>
                <a:cubicBezTo>
                  <a:pt x="21475" y="18790"/>
                  <a:pt x="21475" y="18790"/>
                  <a:pt x="21475" y="18790"/>
                </a:cubicBezTo>
                <a:cubicBezTo>
                  <a:pt x="21392" y="18428"/>
                  <a:pt x="21392" y="18428"/>
                  <a:pt x="21392" y="18428"/>
                </a:cubicBezTo>
                <a:cubicBezTo>
                  <a:pt x="21392" y="17946"/>
                  <a:pt x="21392" y="17946"/>
                  <a:pt x="21392" y="17946"/>
                </a:cubicBezTo>
                <a:cubicBezTo>
                  <a:pt x="21143" y="18027"/>
                  <a:pt x="21143" y="18027"/>
                  <a:pt x="21143" y="18027"/>
                </a:cubicBezTo>
                <a:cubicBezTo>
                  <a:pt x="21226" y="18228"/>
                  <a:pt x="21226" y="18228"/>
                  <a:pt x="21226" y="18228"/>
                </a:cubicBezTo>
                <a:cubicBezTo>
                  <a:pt x="21143" y="18589"/>
                  <a:pt x="21143" y="18589"/>
                  <a:pt x="21143" y="18589"/>
                </a:cubicBezTo>
                <a:cubicBezTo>
                  <a:pt x="20935" y="18629"/>
                  <a:pt x="20935" y="18629"/>
                  <a:pt x="20935" y="18629"/>
                </a:cubicBezTo>
                <a:cubicBezTo>
                  <a:pt x="20852" y="18669"/>
                  <a:pt x="20852" y="18669"/>
                  <a:pt x="20852" y="18669"/>
                </a:cubicBezTo>
                <a:cubicBezTo>
                  <a:pt x="20728" y="18790"/>
                  <a:pt x="20728" y="18790"/>
                  <a:pt x="20728" y="18790"/>
                </a:cubicBezTo>
                <a:cubicBezTo>
                  <a:pt x="20520" y="18830"/>
                  <a:pt x="20520" y="18830"/>
                  <a:pt x="20520" y="18830"/>
                </a:cubicBezTo>
                <a:cubicBezTo>
                  <a:pt x="20312" y="18990"/>
                  <a:pt x="20312" y="18990"/>
                  <a:pt x="20312" y="18990"/>
                </a:cubicBezTo>
                <a:cubicBezTo>
                  <a:pt x="20146" y="19191"/>
                  <a:pt x="20146" y="19191"/>
                  <a:pt x="20146" y="19191"/>
                </a:cubicBezTo>
                <a:cubicBezTo>
                  <a:pt x="20022" y="19312"/>
                  <a:pt x="20022" y="19312"/>
                  <a:pt x="20022" y="19312"/>
                </a:cubicBezTo>
                <a:cubicBezTo>
                  <a:pt x="20022" y="19312"/>
                  <a:pt x="20022" y="19392"/>
                  <a:pt x="20105" y="19472"/>
                </a:cubicBezTo>
                <a:cubicBezTo>
                  <a:pt x="20188" y="19593"/>
                  <a:pt x="19980" y="19994"/>
                  <a:pt x="19980" y="19994"/>
                </a:cubicBezTo>
                <a:cubicBezTo>
                  <a:pt x="20146" y="19994"/>
                  <a:pt x="20146" y="19994"/>
                  <a:pt x="20146" y="19994"/>
                </a:cubicBezTo>
                <a:cubicBezTo>
                  <a:pt x="20188" y="20195"/>
                  <a:pt x="20188" y="20195"/>
                  <a:pt x="20188" y="20195"/>
                </a:cubicBezTo>
                <a:cubicBezTo>
                  <a:pt x="20063" y="20396"/>
                  <a:pt x="20063" y="20396"/>
                  <a:pt x="20063" y="20396"/>
                </a:cubicBezTo>
                <a:cubicBezTo>
                  <a:pt x="20188" y="20476"/>
                  <a:pt x="20188" y="20476"/>
                  <a:pt x="20188" y="20476"/>
                </a:cubicBezTo>
                <a:cubicBezTo>
                  <a:pt x="20312" y="20476"/>
                  <a:pt x="20312" y="20476"/>
                  <a:pt x="20312" y="20476"/>
                </a:cubicBezTo>
                <a:cubicBezTo>
                  <a:pt x="20188" y="20717"/>
                  <a:pt x="20188" y="20717"/>
                  <a:pt x="20188" y="20717"/>
                </a:cubicBezTo>
                <a:cubicBezTo>
                  <a:pt x="20188" y="20797"/>
                  <a:pt x="20188" y="20797"/>
                  <a:pt x="20188" y="20797"/>
                </a:cubicBezTo>
                <a:lnTo>
                  <a:pt x="20478" y="20877"/>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69" name="Shape">
            <a:extLst>
              <a:ext uri="{FF2B5EF4-FFF2-40B4-BE49-F238E27FC236}">
                <a16:creationId xmlns:a16="http://schemas.microsoft.com/office/drawing/2014/main" id="{3FF7EB30-ADCB-D75B-3136-CFEBB993B289}"/>
              </a:ext>
            </a:extLst>
          </p:cNvPr>
          <p:cNvSpPr/>
          <p:nvPr/>
        </p:nvSpPr>
        <p:spPr>
          <a:xfrm rot="60000">
            <a:off x="9747037" y="3237674"/>
            <a:ext cx="1208380" cy="984194"/>
          </a:xfrm>
          <a:custGeom>
            <a:avLst/>
            <a:gdLst/>
            <a:ahLst/>
            <a:cxnLst>
              <a:cxn ang="0">
                <a:pos x="wd2" y="hd2"/>
              </a:cxn>
              <a:cxn ang="5400000">
                <a:pos x="wd2" y="hd2"/>
              </a:cxn>
              <a:cxn ang="10800000">
                <a:pos x="wd2" y="hd2"/>
              </a:cxn>
              <a:cxn ang="16200000">
                <a:pos x="wd2" y="hd2"/>
              </a:cxn>
            </a:cxnLst>
            <a:rect l="0" t="0" r="r" b="b"/>
            <a:pathLst>
              <a:path w="21528" h="21542" extrusionOk="0">
                <a:moveTo>
                  <a:pt x="9511" y="1626"/>
                </a:moveTo>
                <a:cubicBezTo>
                  <a:pt x="9634" y="1626"/>
                  <a:pt x="10186" y="1114"/>
                  <a:pt x="10186" y="1114"/>
                </a:cubicBezTo>
                <a:cubicBezTo>
                  <a:pt x="10186" y="1114"/>
                  <a:pt x="10493" y="1260"/>
                  <a:pt x="10677" y="1187"/>
                </a:cubicBezTo>
                <a:cubicBezTo>
                  <a:pt x="10861" y="1187"/>
                  <a:pt x="11475" y="1114"/>
                  <a:pt x="11475" y="1114"/>
                </a:cubicBezTo>
                <a:cubicBezTo>
                  <a:pt x="11475" y="1114"/>
                  <a:pt x="11782" y="1114"/>
                  <a:pt x="11905" y="1114"/>
                </a:cubicBezTo>
                <a:cubicBezTo>
                  <a:pt x="12027" y="1114"/>
                  <a:pt x="12580" y="1040"/>
                  <a:pt x="12702" y="1040"/>
                </a:cubicBezTo>
                <a:cubicBezTo>
                  <a:pt x="12825" y="1040"/>
                  <a:pt x="13193" y="967"/>
                  <a:pt x="13255" y="894"/>
                </a:cubicBezTo>
                <a:cubicBezTo>
                  <a:pt x="13377" y="894"/>
                  <a:pt x="14114" y="821"/>
                  <a:pt x="14175" y="821"/>
                </a:cubicBezTo>
                <a:cubicBezTo>
                  <a:pt x="14298" y="821"/>
                  <a:pt x="15464" y="674"/>
                  <a:pt x="15464" y="674"/>
                </a:cubicBezTo>
                <a:cubicBezTo>
                  <a:pt x="15955" y="308"/>
                  <a:pt x="15955" y="308"/>
                  <a:pt x="15955" y="308"/>
                </a:cubicBezTo>
                <a:cubicBezTo>
                  <a:pt x="16507" y="162"/>
                  <a:pt x="16507" y="162"/>
                  <a:pt x="16507" y="162"/>
                </a:cubicBezTo>
                <a:cubicBezTo>
                  <a:pt x="16507" y="162"/>
                  <a:pt x="16691" y="-58"/>
                  <a:pt x="16691" y="15"/>
                </a:cubicBezTo>
                <a:cubicBezTo>
                  <a:pt x="16752" y="162"/>
                  <a:pt x="16875" y="381"/>
                  <a:pt x="16875" y="381"/>
                </a:cubicBezTo>
                <a:cubicBezTo>
                  <a:pt x="16875" y="381"/>
                  <a:pt x="17550" y="381"/>
                  <a:pt x="17550" y="381"/>
                </a:cubicBezTo>
                <a:cubicBezTo>
                  <a:pt x="17550" y="455"/>
                  <a:pt x="17734" y="894"/>
                  <a:pt x="17734" y="894"/>
                </a:cubicBezTo>
                <a:cubicBezTo>
                  <a:pt x="17918" y="1114"/>
                  <a:pt x="17918" y="1114"/>
                  <a:pt x="17918" y="1114"/>
                </a:cubicBezTo>
                <a:cubicBezTo>
                  <a:pt x="17918" y="1114"/>
                  <a:pt x="17980" y="1480"/>
                  <a:pt x="17980" y="1699"/>
                </a:cubicBezTo>
                <a:cubicBezTo>
                  <a:pt x="18041" y="1846"/>
                  <a:pt x="18470" y="2724"/>
                  <a:pt x="18470" y="2724"/>
                </a:cubicBezTo>
                <a:cubicBezTo>
                  <a:pt x="18777" y="3530"/>
                  <a:pt x="18777" y="3530"/>
                  <a:pt x="18777" y="3530"/>
                </a:cubicBezTo>
                <a:cubicBezTo>
                  <a:pt x="19268" y="4335"/>
                  <a:pt x="19268" y="4335"/>
                  <a:pt x="19268" y="4335"/>
                </a:cubicBezTo>
                <a:cubicBezTo>
                  <a:pt x="19330" y="4921"/>
                  <a:pt x="19330" y="4921"/>
                  <a:pt x="19330" y="4921"/>
                </a:cubicBezTo>
                <a:cubicBezTo>
                  <a:pt x="19330" y="4921"/>
                  <a:pt x="19514" y="5141"/>
                  <a:pt x="19514" y="5287"/>
                </a:cubicBezTo>
                <a:cubicBezTo>
                  <a:pt x="19514" y="5360"/>
                  <a:pt x="19514" y="5580"/>
                  <a:pt x="19514" y="5653"/>
                </a:cubicBezTo>
                <a:cubicBezTo>
                  <a:pt x="19575" y="5653"/>
                  <a:pt x="19636" y="6019"/>
                  <a:pt x="19575" y="6019"/>
                </a:cubicBezTo>
                <a:cubicBezTo>
                  <a:pt x="19514" y="6093"/>
                  <a:pt x="19268" y="6532"/>
                  <a:pt x="19268" y="6532"/>
                </a:cubicBezTo>
                <a:cubicBezTo>
                  <a:pt x="19023" y="6678"/>
                  <a:pt x="19023" y="6678"/>
                  <a:pt x="19023" y="6678"/>
                </a:cubicBezTo>
                <a:cubicBezTo>
                  <a:pt x="18716" y="7191"/>
                  <a:pt x="18716" y="7191"/>
                  <a:pt x="18716" y="7191"/>
                </a:cubicBezTo>
                <a:cubicBezTo>
                  <a:pt x="18532" y="7850"/>
                  <a:pt x="18532" y="7850"/>
                  <a:pt x="18532" y="7850"/>
                </a:cubicBezTo>
                <a:cubicBezTo>
                  <a:pt x="18470" y="8069"/>
                  <a:pt x="18470" y="8069"/>
                  <a:pt x="18470" y="8069"/>
                </a:cubicBezTo>
                <a:cubicBezTo>
                  <a:pt x="18470" y="8069"/>
                  <a:pt x="18532" y="8289"/>
                  <a:pt x="18593" y="8289"/>
                </a:cubicBezTo>
                <a:cubicBezTo>
                  <a:pt x="18716" y="8289"/>
                  <a:pt x="19145" y="8362"/>
                  <a:pt x="19145" y="8362"/>
                </a:cubicBezTo>
                <a:cubicBezTo>
                  <a:pt x="19514" y="8655"/>
                  <a:pt x="19514" y="8655"/>
                  <a:pt x="19514" y="8655"/>
                </a:cubicBezTo>
                <a:cubicBezTo>
                  <a:pt x="19514" y="8948"/>
                  <a:pt x="19514" y="8948"/>
                  <a:pt x="19514" y="8948"/>
                </a:cubicBezTo>
                <a:cubicBezTo>
                  <a:pt x="19514" y="8948"/>
                  <a:pt x="19575" y="9534"/>
                  <a:pt x="19575" y="9607"/>
                </a:cubicBezTo>
                <a:cubicBezTo>
                  <a:pt x="19575" y="9607"/>
                  <a:pt x="19514" y="10120"/>
                  <a:pt x="19514" y="10120"/>
                </a:cubicBezTo>
                <a:cubicBezTo>
                  <a:pt x="19514" y="10120"/>
                  <a:pt x="19636" y="10413"/>
                  <a:pt x="19636" y="10486"/>
                </a:cubicBezTo>
                <a:cubicBezTo>
                  <a:pt x="19698" y="10559"/>
                  <a:pt x="19820" y="10705"/>
                  <a:pt x="19820" y="10779"/>
                </a:cubicBezTo>
                <a:cubicBezTo>
                  <a:pt x="19882" y="10779"/>
                  <a:pt x="19882" y="10852"/>
                  <a:pt x="19882" y="10852"/>
                </a:cubicBezTo>
                <a:cubicBezTo>
                  <a:pt x="20005" y="11218"/>
                  <a:pt x="20005" y="11218"/>
                  <a:pt x="20005" y="11218"/>
                </a:cubicBezTo>
                <a:cubicBezTo>
                  <a:pt x="20005" y="11511"/>
                  <a:pt x="20005" y="11511"/>
                  <a:pt x="20005" y="11511"/>
                </a:cubicBezTo>
                <a:cubicBezTo>
                  <a:pt x="20005" y="11511"/>
                  <a:pt x="20005" y="11730"/>
                  <a:pt x="20127" y="11730"/>
                </a:cubicBezTo>
                <a:cubicBezTo>
                  <a:pt x="20250" y="11730"/>
                  <a:pt x="20311" y="11804"/>
                  <a:pt x="20311" y="11950"/>
                </a:cubicBezTo>
                <a:cubicBezTo>
                  <a:pt x="20311" y="12097"/>
                  <a:pt x="20618" y="12243"/>
                  <a:pt x="20618" y="12243"/>
                </a:cubicBezTo>
                <a:cubicBezTo>
                  <a:pt x="20618" y="12243"/>
                  <a:pt x="20618" y="12536"/>
                  <a:pt x="20680" y="12609"/>
                </a:cubicBezTo>
                <a:cubicBezTo>
                  <a:pt x="20802" y="12682"/>
                  <a:pt x="20925" y="12756"/>
                  <a:pt x="21109" y="12756"/>
                </a:cubicBezTo>
                <a:cubicBezTo>
                  <a:pt x="21293" y="12829"/>
                  <a:pt x="21232" y="13122"/>
                  <a:pt x="21355" y="13195"/>
                </a:cubicBezTo>
                <a:cubicBezTo>
                  <a:pt x="21477" y="13268"/>
                  <a:pt x="21600" y="13415"/>
                  <a:pt x="21477" y="13415"/>
                </a:cubicBezTo>
                <a:cubicBezTo>
                  <a:pt x="21416" y="13488"/>
                  <a:pt x="21232" y="13488"/>
                  <a:pt x="21232" y="13488"/>
                </a:cubicBezTo>
                <a:cubicBezTo>
                  <a:pt x="21232" y="13488"/>
                  <a:pt x="21170" y="13561"/>
                  <a:pt x="21170" y="13707"/>
                </a:cubicBezTo>
                <a:cubicBezTo>
                  <a:pt x="21232" y="13781"/>
                  <a:pt x="21232" y="13781"/>
                  <a:pt x="21232" y="13781"/>
                </a:cubicBezTo>
                <a:cubicBezTo>
                  <a:pt x="21477" y="14147"/>
                  <a:pt x="21477" y="14147"/>
                  <a:pt x="21477" y="14147"/>
                </a:cubicBezTo>
                <a:cubicBezTo>
                  <a:pt x="21477" y="14586"/>
                  <a:pt x="21477" y="14586"/>
                  <a:pt x="21477" y="14586"/>
                </a:cubicBezTo>
                <a:cubicBezTo>
                  <a:pt x="21477" y="14586"/>
                  <a:pt x="21477" y="14733"/>
                  <a:pt x="21477" y="14879"/>
                </a:cubicBezTo>
                <a:cubicBezTo>
                  <a:pt x="21477" y="14952"/>
                  <a:pt x="21416" y="15099"/>
                  <a:pt x="21293" y="15099"/>
                </a:cubicBezTo>
                <a:cubicBezTo>
                  <a:pt x="21170" y="15099"/>
                  <a:pt x="21170" y="15318"/>
                  <a:pt x="21109" y="15318"/>
                </a:cubicBezTo>
                <a:cubicBezTo>
                  <a:pt x="21048" y="15391"/>
                  <a:pt x="20925" y="15172"/>
                  <a:pt x="20864" y="15391"/>
                </a:cubicBezTo>
                <a:cubicBezTo>
                  <a:pt x="20802" y="15684"/>
                  <a:pt x="20680" y="15904"/>
                  <a:pt x="20680" y="15977"/>
                </a:cubicBezTo>
                <a:cubicBezTo>
                  <a:pt x="20618" y="16050"/>
                  <a:pt x="20434" y="16124"/>
                  <a:pt x="20434" y="16270"/>
                </a:cubicBezTo>
                <a:cubicBezTo>
                  <a:pt x="20373" y="16417"/>
                  <a:pt x="20373" y="16270"/>
                  <a:pt x="20250" y="16636"/>
                </a:cubicBezTo>
                <a:cubicBezTo>
                  <a:pt x="20127" y="17002"/>
                  <a:pt x="20066" y="17149"/>
                  <a:pt x="20066" y="17149"/>
                </a:cubicBezTo>
                <a:cubicBezTo>
                  <a:pt x="19514" y="18027"/>
                  <a:pt x="19514" y="18027"/>
                  <a:pt x="19514" y="18027"/>
                </a:cubicBezTo>
                <a:cubicBezTo>
                  <a:pt x="19514" y="18027"/>
                  <a:pt x="19207" y="18613"/>
                  <a:pt x="19207" y="18686"/>
                </a:cubicBezTo>
                <a:cubicBezTo>
                  <a:pt x="19207" y="18760"/>
                  <a:pt x="19207" y="19053"/>
                  <a:pt x="19207" y="19053"/>
                </a:cubicBezTo>
                <a:cubicBezTo>
                  <a:pt x="19452" y="19345"/>
                  <a:pt x="19452" y="19345"/>
                  <a:pt x="19452" y="19345"/>
                </a:cubicBezTo>
                <a:cubicBezTo>
                  <a:pt x="19452" y="19638"/>
                  <a:pt x="19452" y="19638"/>
                  <a:pt x="19452" y="19638"/>
                </a:cubicBezTo>
                <a:cubicBezTo>
                  <a:pt x="19452" y="19638"/>
                  <a:pt x="19452" y="19858"/>
                  <a:pt x="19514" y="19931"/>
                </a:cubicBezTo>
                <a:cubicBezTo>
                  <a:pt x="19575" y="19931"/>
                  <a:pt x="19575" y="19931"/>
                  <a:pt x="19575" y="19931"/>
                </a:cubicBezTo>
                <a:cubicBezTo>
                  <a:pt x="19514" y="20151"/>
                  <a:pt x="19514" y="20151"/>
                  <a:pt x="19514" y="20151"/>
                </a:cubicBezTo>
                <a:cubicBezTo>
                  <a:pt x="19514" y="20151"/>
                  <a:pt x="19575" y="20370"/>
                  <a:pt x="19636" y="20370"/>
                </a:cubicBezTo>
                <a:cubicBezTo>
                  <a:pt x="19636" y="20370"/>
                  <a:pt x="19759" y="20444"/>
                  <a:pt x="19759" y="20444"/>
                </a:cubicBezTo>
                <a:cubicBezTo>
                  <a:pt x="19759" y="20444"/>
                  <a:pt x="19882" y="20590"/>
                  <a:pt x="19882" y="20590"/>
                </a:cubicBezTo>
                <a:cubicBezTo>
                  <a:pt x="19943" y="20663"/>
                  <a:pt x="19882" y="20810"/>
                  <a:pt x="19882" y="20810"/>
                </a:cubicBezTo>
                <a:cubicBezTo>
                  <a:pt x="19882" y="20810"/>
                  <a:pt x="19882" y="20883"/>
                  <a:pt x="19820" y="20883"/>
                </a:cubicBezTo>
                <a:cubicBezTo>
                  <a:pt x="19759" y="20883"/>
                  <a:pt x="19759" y="20883"/>
                  <a:pt x="19636" y="20883"/>
                </a:cubicBezTo>
                <a:cubicBezTo>
                  <a:pt x="19575" y="20810"/>
                  <a:pt x="19391" y="20810"/>
                  <a:pt x="19330" y="20810"/>
                </a:cubicBezTo>
                <a:cubicBezTo>
                  <a:pt x="19268" y="20810"/>
                  <a:pt x="19268" y="20810"/>
                  <a:pt x="19268" y="20810"/>
                </a:cubicBezTo>
                <a:cubicBezTo>
                  <a:pt x="19207" y="20810"/>
                  <a:pt x="19207" y="20810"/>
                  <a:pt x="19145" y="20883"/>
                </a:cubicBezTo>
                <a:cubicBezTo>
                  <a:pt x="19145" y="20810"/>
                  <a:pt x="19145" y="20810"/>
                  <a:pt x="19145" y="20810"/>
                </a:cubicBezTo>
                <a:cubicBezTo>
                  <a:pt x="19145" y="20737"/>
                  <a:pt x="19145" y="20663"/>
                  <a:pt x="19145" y="20663"/>
                </a:cubicBezTo>
                <a:cubicBezTo>
                  <a:pt x="19145" y="20663"/>
                  <a:pt x="18961" y="20663"/>
                  <a:pt x="18961" y="20663"/>
                </a:cubicBezTo>
                <a:cubicBezTo>
                  <a:pt x="18900" y="20663"/>
                  <a:pt x="18839" y="20663"/>
                  <a:pt x="18839" y="20663"/>
                </a:cubicBezTo>
                <a:cubicBezTo>
                  <a:pt x="18839" y="20663"/>
                  <a:pt x="18716" y="20590"/>
                  <a:pt x="18716" y="20590"/>
                </a:cubicBezTo>
                <a:cubicBezTo>
                  <a:pt x="18716" y="20590"/>
                  <a:pt x="18655" y="20590"/>
                  <a:pt x="18655" y="20590"/>
                </a:cubicBezTo>
                <a:cubicBezTo>
                  <a:pt x="18655" y="20517"/>
                  <a:pt x="18593" y="20590"/>
                  <a:pt x="18593" y="20590"/>
                </a:cubicBezTo>
                <a:cubicBezTo>
                  <a:pt x="18532" y="20590"/>
                  <a:pt x="18532" y="20590"/>
                  <a:pt x="18532" y="20590"/>
                </a:cubicBezTo>
                <a:cubicBezTo>
                  <a:pt x="18409" y="20590"/>
                  <a:pt x="18409" y="20590"/>
                  <a:pt x="18409" y="20590"/>
                </a:cubicBezTo>
                <a:cubicBezTo>
                  <a:pt x="18409" y="20590"/>
                  <a:pt x="18409" y="20517"/>
                  <a:pt x="18409" y="20517"/>
                </a:cubicBezTo>
                <a:cubicBezTo>
                  <a:pt x="18409" y="20444"/>
                  <a:pt x="18348" y="20517"/>
                  <a:pt x="18348" y="20517"/>
                </a:cubicBezTo>
                <a:cubicBezTo>
                  <a:pt x="18348" y="20517"/>
                  <a:pt x="18225" y="20517"/>
                  <a:pt x="18225" y="20517"/>
                </a:cubicBezTo>
                <a:cubicBezTo>
                  <a:pt x="18225" y="20444"/>
                  <a:pt x="18164" y="20444"/>
                  <a:pt x="18164" y="20444"/>
                </a:cubicBezTo>
                <a:cubicBezTo>
                  <a:pt x="18164" y="20444"/>
                  <a:pt x="17980" y="20444"/>
                  <a:pt x="17918" y="20444"/>
                </a:cubicBezTo>
                <a:cubicBezTo>
                  <a:pt x="17918" y="20370"/>
                  <a:pt x="17918" y="20370"/>
                  <a:pt x="17918" y="20370"/>
                </a:cubicBezTo>
                <a:cubicBezTo>
                  <a:pt x="17918" y="20370"/>
                  <a:pt x="17918" y="20297"/>
                  <a:pt x="17918" y="20224"/>
                </a:cubicBezTo>
                <a:cubicBezTo>
                  <a:pt x="17918" y="20224"/>
                  <a:pt x="17857" y="20224"/>
                  <a:pt x="17857" y="20151"/>
                </a:cubicBezTo>
                <a:cubicBezTo>
                  <a:pt x="17857" y="20151"/>
                  <a:pt x="17795" y="20078"/>
                  <a:pt x="17795" y="20078"/>
                </a:cubicBezTo>
                <a:cubicBezTo>
                  <a:pt x="17795" y="20004"/>
                  <a:pt x="17734" y="20004"/>
                  <a:pt x="17734" y="19931"/>
                </a:cubicBezTo>
                <a:cubicBezTo>
                  <a:pt x="17734" y="19931"/>
                  <a:pt x="17673" y="20004"/>
                  <a:pt x="17673" y="20004"/>
                </a:cubicBezTo>
                <a:cubicBezTo>
                  <a:pt x="17611" y="20004"/>
                  <a:pt x="17550" y="19931"/>
                  <a:pt x="17550" y="19931"/>
                </a:cubicBezTo>
                <a:cubicBezTo>
                  <a:pt x="17489" y="19858"/>
                  <a:pt x="17489" y="19858"/>
                  <a:pt x="17489" y="19858"/>
                </a:cubicBezTo>
                <a:cubicBezTo>
                  <a:pt x="17489" y="19858"/>
                  <a:pt x="17427" y="19858"/>
                  <a:pt x="17366" y="19858"/>
                </a:cubicBezTo>
                <a:cubicBezTo>
                  <a:pt x="17366" y="19858"/>
                  <a:pt x="17366" y="20004"/>
                  <a:pt x="17366" y="20004"/>
                </a:cubicBezTo>
                <a:cubicBezTo>
                  <a:pt x="17366" y="20004"/>
                  <a:pt x="17305" y="20004"/>
                  <a:pt x="17243" y="19931"/>
                </a:cubicBezTo>
                <a:cubicBezTo>
                  <a:pt x="17243" y="19931"/>
                  <a:pt x="17182" y="19858"/>
                  <a:pt x="17120" y="19858"/>
                </a:cubicBezTo>
                <a:cubicBezTo>
                  <a:pt x="17120" y="19858"/>
                  <a:pt x="17059" y="19858"/>
                  <a:pt x="16998" y="19785"/>
                </a:cubicBezTo>
                <a:cubicBezTo>
                  <a:pt x="16998" y="19785"/>
                  <a:pt x="16936" y="19785"/>
                  <a:pt x="16936" y="19785"/>
                </a:cubicBezTo>
                <a:cubicBezTo>
                  <a:pt x="16936" y="19785"/>
                  <a:pt x="16691" y="19858"/>
                  <a:pt x="16691" y="19858"/>
                </a:cubicBezTo>
                <a:cubicBezTo>
                  <a:pt x="16691" y="19858"/>
                  <a:pt x="16691" y="19931"/>
                  <a:pt x="16630" y="19931"/>
                </a:cubicBezTo>
                <a:cubicBezTo>
                  <a:pt x="16630" y="20004"/>
                  <a:pt x="16568" y="19931"/>
                  <a:pt x="16568" y="19931"/>
                </a:cubicBezTo>
                <a:cubicBezTo>
                  <a:pt x="16568" y="19931"/>
                  <a:pt x="16507" y="19931"/>
                  <a:pt x="16445" y="19931"/>
                </a:cubicBezTo>
                <a:cubicBezTo>
                  <a:pt x="16445" y="19931"/>
                  <a:pt x="16384" y="19931"/>
                  <a:pt x="16384" y="19931"/>
                </a:cubicBezTo>
                <a:cubicBezTo>
                  <a:pt x="16384" y="19931"/>
                  <a:pt x="16323" y="19858"/>
                  <a:pt x="16261" y="19858"/>
                </a:cubicBezTo>
                <a:cubicBezTo>
                  <a:pt x="16261" y="19858"/>
                  <a:pt x="16200" y="19858"/>
                  <a:pt x="16200" y="19858"/>
                </a:cubicBezTo>
                <a:cubicBezTo>
                  <a:pt x="16200" y="19858"/>
                  <a:pt x="16139" y="19931"/>
                  <a:pt x="16139" y="19931"/>
                </a:cubicBezTo>
                <a:cubicBezTo>
                  <a:pt x="16077" y="20004"/>
                  <a:pt x="16077" y="20004"/>
                  <a:pt x="16077" y="20004"/>
                </a:cubicBezTo>
                <a:cubicBezTo>
                  <a:pt x="16077" y="20078"/>
                  <a:pt x="16077" y="20078"/>
                  <a:pt x="16077" y="20078"/>
                </a:cubicBezTo>
                <a:cubicBezTo>
                  <a:pt x="15955" y="20004"/>
                  <a:pt x="15955" y="20004"/>
                  <a:pt x="15955" y="20004"/>
                </a:cubicBezTo>
                <a:cubicBezTo>
                  <a:pt x="15955" y="20004"/>
                  <a:pt x="15893" y="20004"/>
                  <a:pt x="15832" y="20004"/>
                </a:cubicBezTo>
                <a:cubicBezTo>
                  <a:pt x="15709" y="20078"/>
                  <a:pt x="15770" y="20151"/>
                  <a:pt x="15770" y="20151"/>
                </a:cubicBezTo>
                <a:cubicBezTo>
                  <a:pt x="15832" y="20151"/>
                  <a:pt x="15893" y="20297"/>
                  <a:pt x="15893" y="20297"/>
                </a:cubicBezTo>
                <a:cubicBezTo>
                  <a:pt x="15893" y="20297"/>
                  <a:pt x="15709" y="20370"/>
                  <a:pt x="15709" y="20370"/>
                </a:cubicBezTo>
                <a:cubicBezTo>
                  <a:pt x="15648" y="20444"/>
                  <a:pt x="15648" y="20444"/>
                  <a:pt x="15648" y="20517"/>
                </a:cubicBezTo>
                <a:cubicBezTo>
                  <a:pt x="15648" y="20517"/>
                  <a:pt x="15586" y="20590"/>
                  <a:pt x="15586" y="20663"/>
                </a:cubicBezTo>
                <a:cubicBezTo>
                  <a:pt x="15586" y="20663"/>
                  <a:pt x="15525" y="20590"/>
                  <a:pt x="15464" y="20590"/>
                </a:cubicBezTo>
                <a:cubicBezTo>
                  <a:pt x="15402" y="20590"/>
                  <a:pt x="15402" y="20517"/>
                  <a:pt x="15402" y="20517"/>
                </a:cubicBezTo>
                <a:cubicBezTo>
                  <a:pt x="15341" y="20590"/>
                  <a:pt x="15341" y="20590"/>
                  <a:pt x="15341" y="20590"/>
                </a:cubicBezTo>
                <a:cubicBezTo>
                  <a:pt x="15280" y="20590"/>
                  <a:pt x="15280" y="20590"/>
                  <a:pt x="15280" y="20590"/>
                </a:cubicBezTo>
                <a:cubicBezTo>
                  <a:pt x="15280" y="20590"/>
                  <a:pt x="15218" y="20517"/>
                  <a:pt x="15218" y="20444"/>
                </a:cubicBezTo>
                <a:cubicBezTo>
                  <a:pt x="15218" y="20444"/>
                  <a:pt x="15218" y="20444"/>
                  <a:pt x="15218" y="20444"/>
                </a:cubicBezTo>
                <a:cubicBezTo>
                  <a:pt x="15157" y="20444"/>
                  <a:pt x="15095" y="20444"/>
                  <a:pt x="15095" y="20370"/>
                </a:cubicBezTo>
                <a:cubicBezTo>
                  <a:pt x="15034" y="20224"/>
                  <a:pt x="15034" y="20224"/>
                  <a:pt x="15034" y="20224"/>
                </a:cubicBezTo>
                <a:cubicBezTo>
                  <a:pt x="15034" y="20224"/>
                  <a:pt x="14911" y="20297"/>
                  <a:pt x="14911" y="20370"/>
                </a:cubicBezTo>
                <a:cubicBezTo>
                  <a:pt x="14850" y="20370"/>
                  <a:pt x="14911" y="20370"/>
                  <a:pt x="14850" y="20297"/>
                </a:cubicBezTo>
                <a:cubicBezTo>
                  <a:pt x="14789" y="20297"/>
                  <a:pt x="14789" y="20370"/>
                  <a:pt x="14789" y="20370"/>
                </a:cubicBezTo>
                <a:cubicBezTo>
                  <a:pt x="14789" y="20370"/>
                  <a:pt x="14789" y="20370"/>
                  <a:pt x="14789" y="20370"/>
                </a:cubicBezTo>
                <a:cubicBezTo>
                  <a:pt x="14789" y="20444"/>
                  <a:pt x="14727" y="20444"/>
                  <a:pt x="14727" y="20444"/>
                </a:cubicBezTo>
                <a:cubicBezTo>
                  <a:pt x="14727" y="20517"/>
                  <a:pt x="14666" y="20444"/>
                  <a:pt x="14666" y="20444"/>
                </a:cubicBezTo>
                <a:cubicBezTo>
                  <a:pt x="14605" y="20444"/>
                  <a:pt x="14543" y="20444"/>
                  <a:pt x="14543" y="20444"/>
                </a:cubicBezTo>
                <a:cubicBezTo>
                  <a:pt x="14543" y="20444"/>
                  <a:pt x="14543" y="20370"/>
                  <a:pt x="14543" y="20370"/>
                </a:cubicBezTo>
                <a:cubicBezTo>
                  <a:pt x="14420" y="20444"/>
                  <a:pt x="14420" y="20444"/>
                  <a:pt x="14420" y="20444"/>
                </a:cubicBezTo>
                <a:cubicBezTo>
                  <a:pt x="14420" y="20444"/>
                  <a:pt x="14420" y="20517"/>
                  <a:pt x="14420" y="20517"/>
                </a:cubicBezTo>
                <a:cubicBezTo>
                  <a:pt x="14420" y="20517"/>
                  <a:pt x="14359" y="20517"/>
                  <a:pt x="14298" y="20590"/>
                </a:cubicBezTo>
                <a:cubicBezTo>
                  <a:pt x="14175" y="20590"/>
                  <a:pt x="14236" y="20517"/>
                  <a:pt x="14175" y="20590"/>
                </a:cubicBezTo>
                <a:cubicBezTo>
                  <a:pt x="14175" y="20590"/>
                  <a:pt x="14175" y="20590"/>
                  <a:pt x="14175" y="20663"/>
                </a:cubicBezTo>
                <a:cubicBezTo>
                  <a:pt x="14175" y="20663"/>
                  <a:pt x="14236" y="20663"/>
                  <a:pt x="14175" y="20737"/>
                </a:cubicBezTo>
                <a:cubicBezTo>
                  <a:pt x="14114" y="20810"/>
                  <a:pt x="14114" y="20737"/>
                  <a:pt x="14114" y="20737"/>
                </a:cubicBezTo>
                <a:cubicBezTo>
                  <a:pt x="14052" y="20737"/>
                  <a:pt x="13991" y="20810"/>
                  <a:pt x="13991" y="20810"/>
                </a:cubicBezTo>
                <a:cubicBezTo>
                  <a:pt x="13991" y="20810"/>
                  <a:pt x="13991" y="20883"/>
                  <a:pt x="13991" y="20883"/>
                </a:cubicBezTo>
                <a:cubicBezTo>
                  <a:pt x="13991" y="20883"/>
                  <a:pt x="13930" y="20883"/>
                  <a:pt x="13868" y="20883"/>
                </a:cubicBezTo>
                <a:cubicBezTo>
                  <a:pt x="13807" y="20883"/>
                  <a:pt x="13868" y="20956"/>
                  <a:pt x="13868" y="20956"/>
                </a:cubicBezTo>
                <a:cubicBezTo>
                  <a:pt x="13868" y="20956"/>
                  <a:pt x="13868" y="21029"/>
                  <a:pt x="13807" y="21103"/>
                </a:cubicBezTo>
                <a:cubicBezTo>
                  <a:pt x="13807" y="21103"/>
                  <a:pt x="13807" y="21176"/>
                  <a:pt x="13807" y="21249"/>
                </a:cubicBezTo>
                <a:cubicBezTo>
                  <a:pt x="13807" y="21249"/>
                  <a:pt x="13807" y="21249"/>
                  <a:pt x="13807" y="21396"/>
                </a:cubicBezTo>
                <a:cubicBezTo>
                  <a:pt x="13807" y="21469"/>
                  <a:pt x="13807" y="21469"/>
                  <a:pt x="13807" y="21469"/>
                </a:cubicBezTo>
                <a:cubicBezTo>
                  <a:pt x="13807" y="21469"/>
                  <a:pt x="13745" y="21469"/>
                  <a:pt x="13745" y="21469"/>
                </a:cubicBezTo>
                <a:cubicBezTo>
                  <a:pt x="13745" y="21396"/>
                  <a:pt x="13684" y="21469"/>
                  <a:pt x="13684" y="21469"/>
                </a:cubicBezTo>
                <a:cubicBezTo>
                  <a:pt x="13684" y="21469"/>
                  <a:pt x="13623" y="21396"/>
                  <a:pt x="13623" y="21322"/>
                </a:cubicBezTo>
                <a:cubicBezTo>
                  <a:pt x="13623" y="21322"/>
                  <a:pt x="13561" y="21322"/>
                  <a:pt x="13561" y="21322"/>
                </a:cubicBezTo>
                <a:cubicBezTo>
                  <a:pt x="13561" y="21322"/>
                  <a:pt x="13439" y="21396"/>
                  <a:pt x="13439" y="21396"/>
                </a:cubicBezTo>
                <a:cubicBezTo>
                  <a:pt x="13439" y="21396"/>
                  <a:pt x="13439" y="21469"/>
                  <a:pt x="13439" y="21469"/>
                </a:cubicBezTo>
                <a:cubicBezTo>
                  <a:pt x="13377" y="21469"/>
                  <a:pt x="13255" y="21542"/>
                  <a:pt x="13255" y="21542"/>
                </a:cubicBezTo>
                <a:cubicBezTo>
                  <a:pt x="13255" y="21542"/>
                  <a:pt x="13193" y="21542"/>
                  <a:pt x="13193" y="21542"/>
                </a:cubicBezTo>
                <a:cubicBezTo>
                  <a:pt x="13132" y="21469"/>
                  <a:pt x="13132" y="21469"/>
                  <a:pt x="13132" y="21469"/>
                </a:cubicBezTo>
                <a:cubicBezTo>
                  <a:pt x="13132" y="21396"/>
                  <a:pt x="13132" y="21396"/>
                  <a:pt x="13132" y="21396"/>
                </a:cubicBezTo>
                <a:cubicBezTo>
                  <a:pt x="13255" y="21249"/>
                  <a:pt x="13255" y="21249"/>
                  <a:pt x="13255" y="21249"/>
                </a:cubicBezTo>
                <a:cubicBezTo>
                  <a:pt x="13193" y="21029"/>
                  <a:pt x="13193" y="21029"/>
                  <a:pt x="13193" y="21029"/>
                </a:cubicBezTo>
                <a:cubicBezTo>
                  <a:pt x="13070" y="20883"/>
                  <a:pt x="13070" y="20883"/>
                  <a:pt x="13070" y="20883"/>
                </a:cubicBezTo>
                <a:cubicBezTo>
                  <a:pt x="13070" y="20810"/>
                  <a:pt x="13070" y="20810"/>
                  <a:pt x="13070" y="20810"/>
                </a:cubicBezTo>
                <a:cubicBezTo>
                  <a:pt x="12886" y="20810"/>
                  <a:pt x="12886" y="20810"/>
                  <a:pt x="12886" y="20810"/>
                </a:cubicBezTo>
                <a:cubicBezTo>
                  <a:pt x="12764" y="20737"/>
                  <a:pt x="12764" y="20737"/>
                  <a:pt x="12764" y="20737"/>
                </a:cubicBezTo>
                <a:cubicBezTo>
                  <a:pt x="12702" y="20663"/>
                  <a:pt x="12702" y="20663"/>
                  <a:pt x="12702" y="20663"/>
                </a:cubicBezTo>
                <a:cubicBezTo>
                  <a:pt x="12518" y="20517"/>
                  <a:pt x="12518" y="20517"/>
                  <a:pt x="12518" y="20517"/>
                </a:cubicBezTo>
                <a:cubicBezTo>
                  <a:pt x="12395" y="20078"/>
                  <a:pt x="12395" y="20078"/>
                  <a:pt x="12395" y="20078"/>
                </a:cubicBezTo>
                <a:cubicBezTo>
                  <a:pt x="12211" y="20078"/>
                  <a:pt x="12211" y="20078"/>
                  <a:pt x="12211" y="20078"/>
                </a:cubicBezTo>
                <a:cubicBezTo>
                  <a:pt x="12211" y="20078"/>
                  <a:pt x="12089" y="20224"/>
                  <a:pt x="12089" y="20297"/>
                </a:cubicBezTo>
                <a:cubicBezTo>
                  <a:pt x="12089" y="20370"/>
                  <a:pt x="11966" y="20370"/>
                  <a:pt x="11966" y="20370"/>
                </a:cubicBezTo>
                <a:cubicBezTo>
                  <a:pt x="11843" y="20590"/>
                  <a:pt x="11843" y="20590"/>
                  <a:pt x="11843" y="20590"/>
                </a:cubicBezTo>
                <a:cubicBezTo>
                  <a:pt x="11843" y="20590"/>
                  <a:pt x="11843" y="20883"/>
                  <a:pt x="11843" y="20956"/>
                </a:cubicBezTo>
                <a:cubicBezTo>
                  <a:pt x="11843" y="21029"/>
                  <a:pt x="11720" y="20883"/>
                  <a:pt x="11720" y="20883"/>
                </a:cubicBezTo>
                <a:cubicBezTo>
                  <a:pt x="11720" y="20883"/>
                  <a:pt x="11598" y="20956"/>
                  <a:pt x="11536" y="21029"/>
                </a:cubicBezTo>
                <a:cubicBezTo>
                  <a:pt x="11475" y="21103"/>
                  <a:pt x="11352" y="21103"/>
                  <a:pt x="11352" y="21103"/>
                </a:cubicBezTo>
                <a:cubicBezTo>
                  <a:pt x="11352" y="21103"/>
                  <a:pt x="11291" y="20956"/>
                  <a:pt x="11230" y="20883"/>
                </a:cubicBezTo>
                <a:cubicBezTo>
                  <a:pt x="11230" y="20883"/>
                  <a:pt x="11230" y="20810"/>
                  <a:pt x="11230" y="20663"/>
                </a:cubicBezTo>
                <a:cubicBezTo>
                  <a:pt x="11230" y="20590"/>
                  <a:pt x="11107" y="20737"/>
                  <a:pt x="11107" y="20737"/>
                </a:cubicBezTo>
                <a:cubicBezTo>
                  <a:pt x="11107" y="20737"/>
                  <a:pt x="11107" y="20737"/>
                  <a:pt x="11107" y="20737"/>
                </a:cubicBezTo>
                <a:cubicBezTo>
                  <a:pt x="11107" y="20663"/>
                  <a:pt x="11107" y="20663"/>
                  <a:pt x="11107" y="20663"/>
                </a:cubicBezTo>
                <a:cubicBezTo>
                  <a:pt x="11045" y="20517"/>
                  <a:pt x="10984" y="20444"/>
                  <a:pt x="10984" y="20444"/>
                </a:cubicBezTo>
                <a:cubicBezTo>
                  <a:pt x="10984" y="20444"/>
                  <a:pt x="10923" y="20297"/>
                  <a:pt x="10923" y="20151"/>
                </a:cubicBezTo>
                <a:cubicBezTo>
                  <a:pt x="10923" y="20078"/>
                  <a:pt x="10677" y="19931"/>
                  <a:pt x="10677" y="19931"/>
                </a:cubicBezTo>
                <a:cubicBezTo>
                  <a:pt x="10677" y="19931"/>
                  <a:pt x="10739" y="20078"/>
                  <a:pt x="10616" y="19931"/>
                </a:cubicBezTo>
                <a:cubicBezTo>
                  <a:pt x="10493" y="19711"/>
                  <a:pt x="10370" y="19711"/>
                  <a:pt x="10370" y="19711"/>
                </a:cubicBezTo>
                <a:cubicBezTo>
                  <a:pt x="10309" y="19126"/>
                  <a:pt x="10309" y="19126"/>
                  <a:pt x="10309" y="19126"/>
                </a:cubicBezTo>
                <a:cubicBezTo>
                  <a:pt x="9818" y="19272"/>
                  <a:pt x="9818" y="19272"/>
                  <a:pt x="9818" y="19272"/>
                </a:cubicBezTo>
                <a:cubicBezTo>
                  <a:pt x="9818" y="19272"/>
                  <a:pt x="9511" y="19126"/>
                  <a:pt x="9450" y="19053"/>
                </a:cubicBezTo>
                <a:cubicBezTo>
                  <a:pt x="9389" y="18979"/>
                  <a:pt x="9205" y="18906"/>
                  <a:pt x="9205" y="18906"/>
                </a:cubicBezTo>
                <a:cubicBezTo>
                  <a:pt x="9020" y="19126"/>
                  <a:pt x="9020" y="19126"/>
                  <a:pt x="9020" y="19126"/>
                </a:cubicBezTo>
                <a:cubicBezTo>
                  <a:pt x="8836" y="19126"/>
                  <a:pt x="8836" y="19126"/>
                  <a:pt x="8836" y="19126"/>
                </a:cubicBezTo>
                <a:cubicBezTo>
                  <a:pt x="8836" y="19126"/>
                  <a:pt x="8591" y="19053"/>
                  <a:pt x="8530" y="18979"/>
                </a:cubicBezTo>
                <a:cubicBezTo>
                  <a:pt x="8407" y="18833"/>
                  <a:pt x="8468" y="18760"/>
                  <a:pt x="8407" y="18760"/>
                </a:cubicBezTo>
                <a:cubicBezTo>
                  <a:pt x="8284" y="18760"/>
                  <a:pt x="8223" y="18613"/>
                  <a:pt x="8223" y="18613"/>
                </a:cubicBezTo>
                <a:cubicBezTo>
                  <a:pt x="8223" y="18613"/>
                  <a:pt x="8345" y="18394"/>
                  <a:pt x="8407" y="18320"/>
                </a:cubicBezTo>
                <a:cubicBezTo>
                  <a:pt x="8407" y="18247"/>
                  <a:pt x="8530" y="18320"/>
                  <a:pt x="8468" y="18101"/>
                </a:cubicBezTo>
                <a:cubicBezTo>
                  <a:pt x="8345" y="17954"/>
                  <a:pt x="8284" y="17881"/>
                  <a:pt x="8284" y="17881"/>
                </a:cubicBezTo>
                <a:cubicBezTo>
                  <a:pt x="8284" y="17881"/>
                  <a:pt x="8284" y="18027"/>
                  <a:pt x="8161" y="18101"/>
                </a:cubicBezTo>
                <a:cubicBezTo>
                  <a:pt x="8039" y="18101"/>
                  <a:pt x="7855" y="18174"/>
                  <a:pt x="7855" y="18174"/>
                </a:cubicBezTo>
                <a:cubicBezTo>
                  <a:pt x="7180" y="17808"/>
                  <a:pt x="7180" y="17808"/>
                  <a:pt x="7180" y="17808"/>
                </a:cubicBezTo>
                <a:cubicBezTo>
                  <a:pt x="7180" y="17808"/>
                  <a:pt x="6995" y="17735"/>
                  <a:pt x="6934" y="17735"/>
                </a:cubicBezTo>
                <a:cubicBezTo>
                  <a:pt x="6873" y="17808"/>
                  <a:pt x="6627" y="17735"/>
                  <a:pt x="6627" y="17735"/>
                </a:cubicBezTo>
                <a:cubicBezTo>
                  <a:pt x="6750" y="18027"/>
                  <a:pt x="6750" y="18027"/>
                  <a:pt x="6750" y="18027"/>
                </a:cubicBezTo>
                <a:cubicBezTo>
                  <a:pt x="6873" y="18467"/>
                  <a:pt x="6873" y="18467"/>
                  <a:pt x="6873" y="18467"/>
                </a:cubicBezTo>
                <a:cubicBezTo>
                  <a:pt x="6505" y="18613"/>
                  <a:pt x="6505" y="18613"/>
                  <a:pt x="6505" y="18613"/>
                </a:cubicBezTo>
                <a:cubicBezTo>
                  <a:pt x="6443" y="18979"/>
                  <a:pt x="6443" y="18979"/>
                  <a:pt x="6443" y="18979"/>
                </a:cubicBezTo>
                <a:cubicBezTo>
                  <a:pt x="6443" y="18979"/>
                  <a:pt x="6075" y="19272"/>
                  <a:pt x="6075" y="19126"/>
                </a:cubicBezTo>
                <a:cubicBezTo>
                  <a:pt x="6014" y="19053"/>
                  <a:pt x="5952" y="18760"/>
                  <a:pt x="5952" y="18760"/>
                </a:cubicBezTo>
                <a:cubicBezTo>
                  <a:pt x="5952" y="18760"/>
                  <a:pt x="5891" y="18613"/>
                  <a:pt x="5830" y="18540"/>
                </a:cubicBezTo>
                <a:cubicBezTo>
                  <a:pt x="5707" y="18467"/>
                  <a:pt x="5645" y="18394"/>
                  <a:pt x="5645" y="18394"/>
                </a:cubicBezTo>
                <a:cubicBezTo>
                  <a:pt x="5461" y="18320"/>
                  <a:pt x="5461" y="18320"/>
                  <a:pt x="5461" y="18320"/>
                </a:cubicBezTo>
                <a:cubicBezTo>
                  <a:pt x="5461" y="18320"/>
                  <a:pt x="5400" y="18027"/>
                  <a:pt x="5339" y="18027"/>
                </a:cubicBezTo>
                <a:cubicBezTo>
                  <a:pt x="5277" y="18027"/>
                  <a:pt x="5216" y="18027"/>
                  <a:pt x="5216" y="18027"/>
                </a:cubicBezTo>
                <a:cubicBezTo>
                  <a:pt x="5216" y="17808"/>
                  <a:pt x="5216" y="17808"/>
                  <a:pt x="5216" y="17808"/>
                </a:cubicBezTo>
                <a:cubicBezTo>
                  <a:pt x="5339" y="17588"/>
                  <a:pt x="5339" y="17588"/>
                  <a:pt x="5339" y="17588"/>
                </a:cubicBezTo>
                <a:cubicBezTo>
                  <a:pt x="5339" y="17588"/>
                  <a:pt x="5400" y="17661"/>
                  <a:pt x="5400" y="17368"/>
                </a:cubicBezTo>
                <a:cubicBezTo>
                  <a:pt x="5461" y="17002"/>
                  <a:pt x="5277" y="17002"/>
                  <a:pt x="5277" y="17002"/>
                </a:cubicBezTo>
                <a:cubicBezTo>
                  <a:pt x="5093" y="17076"/>
                  <a:pt x="5093" y="17076"/>
                  <a:pt x="5093" y="17076"/>
                </a:cubicBezTo>
                <a:cubicBezTo>
                  <a:pt x="4848" y="17222"/>
                  <a:pt x="4848" y="17222"/>
                  <a:pt x="4848" y="17222"/>
                </a:cubicBezTo>
                <a:cubicBezTo>
                  <a:pt x="4725" y="17222"/>
                  <a:pt x="4725" y="17222"/>
                  <a:pt x="4725" y="17222"/>
                </a:cubicBezTo>
                <a:cubicBezTo>
                  <a:pt x="4664" y="17222"/>
                  <a:pt x="4541" y="17002"/>
                  <a:pt x="4541" y="17002"/>
                </a:cubicBezTo>
                <a:cubicBezTo>
                  <a:pt x="4541" y="17002"/>
                  <a:pt x="4664" y="16783"/>
                  <a:pt x="4480" y="17002"/>
                </a:cubicBezTo>
                <a:cubicBezTo>
                  <a:pt x="4295" y="17222"/>
                  <a:pt x="4173" y="16929"/>
                  <a:pt x="4173" y="16929"/>
                </a:cubicBezTo>
                <a:cubicBezTo>
                  <a:pt x="4111" y="16856"/>
                  <a:pt x="4111" y="16856"/>
                  <a:pt x="4111" y="16856"/>
                </a:cubicBezTo>
                <a:cubicBezTo>
                  <a:pt x="4111" y="16856"/>
                  <a:pt x="4111" y="16856"/>
                  <a:pt x="4050" y="16856"/>
                </a:cubicBezTo>
                <a:cubicBezTo>
                  <a:pt x="3989" y="16929"/>
                  <a:pt x="3805" y="16929"/>
                  <a:pt x="3805" y="16856"/>
                </a:cubicBezTo>
                <a:cubicBezTo>
                  <a:pt x="3743" y="16709"/>
                  <a:pt x="3620" y="16636"/>
                  <a:pt x="3620" y="16636"/>
                </a:cubicBezTo>
                <a:cubicBezTo>
                  <a:pt x="3436" y="16709"/>
                  <a:pt x="3436" y="16709"/>
                  <a:pt x="3436" y="16709"/>
                </a:cubicBezTo>
                <a:cubicBezTo>
                  <a:pt x="3436" y="16709"/>
                  <a:pt x="3314" y="16709"/>
                  <a:pt x="3252" y="16709"/>
                </a:cubicBezTo>
                <a:cubicBezTo>
                  <a:pt x="3252" y="16636"/>
                  <a:pt x="3252" y="16563"/>
                  <a:pt x="3130" y="16490"/>
                </a:cubicBezTo>
                <a:cubicBezTo>
                  <a:pt x="3007" y="16417"/>
                  <a:pt x="2945" y="16197"/>
                  <a:pt x="2945" y="16197"/>
                </a:cubicBezTo>
                <a:cubicBezTo>
                  <a:pt x="2945" y="16197"/>
                  <a:pt x="3007" y="16050"/>
                  <a:pt x="2884" y="16050"/>
                </a:cubicBezTo>
                <a:cubicBezTo>
                  <a:pt x="2823" y="16050"/>
                  <a:pt x="2700" y="15977"/>
                  <a:pt x="2700" y="15977"/>
                </a:cubicBezTo>
                <a:cubicBezTo>
                  <a:pt x="2700" y="15977"/>
                  <a:pt x="2516" y="15831"/>
                  <a:pt x="2516" y="15904"/>
                </a:cubicBezTo>
                <a:cubicBezTo>
                  <a:pt x="2455" y="15977"/>
                  <a:pt x="2455" y="16124"/>
                  <a:pt x="2455" y="16197"/>
                </a:cubicBezTo>
                <a:cubicBezTo>
                  <a:pt x="2455" y="16197"/>
                  <a:pt x="2516" y="16417"/>
                  <a:pt x="2516" y="16417"/>
                </a:cubicBezTo>
                <a:cubicBezTo>
                  <a:pt x="2516" y="16417"/>
                  <a:pt x="2270" y="16563"/>
                  <a:pt x="2209" y="16563"/>
                </a:cubicBezTo>
                <a:cubicBezTo>
                  <a:pt x="2148" y="16563"/>
                  <a:pt x="2086" y="16636"/>
                  <a:pt x="2086" y="16490"/>
                </a:cubicBezTo>
                <a:cubicBezTo>
                  <a:pt x="2086" y="16417"/>
                  <a:pt x="2209" y="16050"/>
                  <a:pt x="2209" y="16050"/>
                </a:cubicBezTo>
                <a:cubicBezTo>
                  <a:pt x="2270" y="15977"/>
                  <a:pt x="2332" y="15904"/>
                  <a:pt x="2332" y="15904"/>
                </a:cubicBezTo>
                <a:cubicBezTo>
                  <a:pt x="2332" y="15904"/>
                  <a:pt x="2270" y="15758"/>
                  <a:pt x="2270" y="15684"/>
                </a:cubicBezTo>
                <a:cubicBezTo>
                  <a:pt x="2270" y="15611"/>
                  <a:pt x="2209" y="15611"/>
                  <a:pt x="2332" y="15391"/>
                </a:cubicBezTo>
                <a:cubicBezTo>
                  <a:pt x="2516" y="15172"/>
                  <a:pt x="2516" y="15025"/>
                  <a:pt x="2516" y="15025"/>
                </a:cubicBezTo>
                <a:cubicBezTo>
                  <a:pt x="2516" y="15025"/>
                  <a:pt x="2393" y="14806"/>
                  <a:pt x="2332" y="14733"/>
                </a:cubicBezTo>
                <a:cubicBezTo>
                  <a:pt x="2332" y="14733"/>
                  <a:pt x="2148" y="14440"/>
                  <a:pt x="2148" y="14440"/>
                </a:cubicBezTo>
                <a:cubicBezTo>
                  <a:pt x="2148" y="14366"/>
                  <a:pt x="2148" y="14220"/>
                  <a:pt x="2148" y="14220"/>
                </a:cubicBezTo>
                <a:cubicBezTo>
                  <a:pt x="2148" y="14220"/>
                  <a:pt x="2025" y="14074"/>
                  <a:pt x="1964" y="14074"/>
                </a:cubicBezTo>
                <a:cubicBezTo>
                  <a:pt x="1902" y="14074"/>
                  <a:pt x="1718" y="14000"/>
                  <a:pt x="1718" y="14000"/>
                </a:cubicBezTo>
                <a:cubicBezTo>
                  <a:pt x="1718" y="13781"/>
                  <a:pt x="1718" y="13781"/>
                  <a:pt x="1718" y="13781"/>
                </a:cubicBezTo>
                <a:cubicBezTo>
                  <a:pt x="1718" y="13415"/>
                  <a:pt x="1718" y="13415"/>
                  <a:pt x="1718" y="13415"/>
                </a:cubicBezTo>
                <a:cubicBezTo>
                  <a:pt x="1473" y="13048"/>
                  <a:pt x="1473" y="13048"/>
                  <a:pt x="1473" y="13048"/>
                </a:cubicBezTo>
                <a:cubicBezTo>
                  <a:pt x="1411" y="12829"/>
                  <a:pt x="1411" y="12829"/>
                  <a:pt x="1411" y="12829"/>
                </a:cubicBezTo>
                <a:cubicBezTo>
                  <a:pt x="1411" y="12829"/>
                  <a:pt x="1473" y="12682"/>
                  <a:pt x="1473" y="12536"/>
                </a:cubicBezTo>
                <a:cubicBezTo>
                  <a:pt x="1534" y="12463"/>
                  <a:pt x="1595" y="12243"/>
                  <a:pt x="1595" y="12243"/>
                </a:cubicBezTo>
                <a:cubicBezTo>
                  <a:pt x="1473" y="11950"/>
                  <a:pt x="1473" y="11950"/>
                  <a:pt x="1473" y="11950"/>
                </a:cubicBezTo>
                <a:cubicBezTo>
                  <a:pt x="1473" y="11950"/>
                  <a:pt x="1411" y="11877"/>
                  <a:pt x="1473" y="11804"/>
                </a:cubicBezTo>
                <a:cubicBezTo>
                  <a:pt x="1473" y="11730"/>
                  <a:pt x="1411" y="11291"/>
                  <a:pt x="1411" y="11291"/>
                </a:cubicBezTo>
                <a:cubicBezTo>
                  <a:pt x="1411" y="11291"/>
                  <a:pt x="1350" y="10852"/>
                  <a:pt x="1289" y="10925"/>
                </a:cubicBezTo>
                <a:cubicBezTo>
                  <a:pt x="1166" y="10925"/>
                  <a:pt x="1105" y="10632"/>
                  <a:pt x="1105" y="10632"/>
                </a:cubicBezTo>
                <a:cubicBezTo>
                  <a:pt x="1227" y="10120"/>
                  <a:pt x="1227" y="10120"/>
                  <a:pt x="1227" y="10120"/>
                </a:cubicBezTo>
                <a:cubicBezTo>
                  <a:pt x="1227" y="10120"/>
                  <a:pt x="1289" y="9754"/>
                  <a:pt x="1105" y="9607"/>
                </a:cubicBezTo>
                <a:cubicBezTo>
                  <a:pt x="920" y="9534"/>
                  <a:pt x="552" y="9314"/>
                  <a:pt x="491" y="9241"/>
                </a:cubicBezTo>
                <a:cubicBezTo>
                  <a:pt x="491" y="9241"/>
                  <a:pt x="307" y="9021"/>
                  <a:pt x="245" y="8948"/>
                </a:cubicBezTo>
                <a:cubicBezTo>
                  <a:pt x="184" y="8948"/>
                  <a:pt x="123" y="8875"/>
                  <a:pt x="123" y="8875"/>
                </a:cubicBezTo>
                <a:cubicBezTo>
                  <a:pt x="245" y="8216"/>
                  <a:pt x="245" y="8216"/>
                  <a:pt x="245" y="8216"/>
                </a:cubicBezTo>
                <a:cubicBezTo>
                  <a:pt x="552" y="7923"/>
                  <a:pt x="552" y="7923"/>
                  <a:pt x="552" y="7923"/>
                </a:cubicBezTo>
                <a:cubicBezTo>
                  <a:pt x="552" y="7337"/>
                  <a:pt x="552" y="7337"/>
                  <a:pt x="552" y="7337"/>
                </a:cubicBezTo>
                <a:cubicBezTo>
                  <a:pt x="552" y="6678"/>
                  <a:pt x="552" y="6678"/>
                  <a:pt x="552" y="6678"/>
                </a:cubicBezTo>
                <a:cubicBezTo>
                  <a:pt x="552" y="6678"/>
                  <a:pt x="614" y="6605"/>
                  <a:pt x="430" y="6312"/>
                </a:cubicBezTo>
                <a:cubicBezTo>
                  <a:pt x="307" y="6093"/>
                  <a:pt x="245" y="5800"/>
                  <a:pt x="245" y="5800"/>
                </a:cubicBezTo>
                <a:cubicBezTo>
                  <a:pt x="245" y="5726"/>
                  <a:pt x="184" y="5434"/>
                  <a:pt x="123" y="5360"/>
                </a:cubicBezTo>
                <a:cubicBezTo>
                  <a:pt x="123" y="5287"/>
                  <a:pt x="123" y="5214"/>
                  <a:pt x="123" y="5067"/>
                </a:cubicBezTo>
                <a:cubicBezTo>
                  <a:pt x="184" y="4994"/>
                  <a:pt x="0" y="4775"/>
                  <a:pt x="0" y="4775"/>
                </a:cubicBezTo>
                <a:cubicBezTo>
                  <a:pt x="0" y="4775"/>
                  <a:pt x="61" y="4628"/>
                  <a:pt x="123" y="4628"/>
                </a:cubicBezTo>
                <a:cubicBezTo>
                  <a:pt x="184" y="4628"/>
                  <a:pt x="245" y="4555"/>
                  <a:pt x="368" y="4555"/>
                </a:cubicBezTo>
                <a:cubicBezTo>
                  <a:pt x="491" y="4555"/>
                  <a:pt x="552" y="4408"/>
                  <a:pt x="675" y="4408"/>
                </a:cubicBezTo>
                <a:cubicBezTo>
                  <a:pt x="736" y="4335"/>
                  <a:pt x="736" y="4189"/>
                  <a:pt x="798" y="4189"/>
                </a:cubicBezTo>
                <a:cubicBezTo>
                  <a:pt x="920" y="4116"/>
                  <a:pt x="1043" y="4189"/>
                  <a:pt x="1227" y="4042"/>
                </a:cubicBezTo>
                <a:cubicBezTo>
                  <a:pt x="1411" y="3969"/>
                  <a:pt x="1411" y="3896"/>
                  <a:pt x="1534" y="3749"/>
                </a:cubicBezTo>
                <a:cubicBezTo>
                  <a:pt x="1595" y="3676"/>
                  <a:pt x="2761" y="3237"/>
                  <a:pt x="2761" y="3237"/>
                </a:cubicBezTo>
                <a:cubicBezTo>
                  <a:pt x="2761" y="3237"/>
                  <a:pt x="3068" y="3017"/>
                  <a:pt x="3191" y="3017"/>
                </a:cubicBezTo>
                <a:cubicBezTo>
                  <a:pt x="3252" y="2944"/>
                  <a:pt x="3252" y="2871"/>
                  <a:pt x="3375" y="2871"/>
                </a:cubicBezTo>
                <a:cubicBezTo>
                  <a:pt x="3436" y="2944"/>
                  <a:pt x="3682" y="2944"/>
                  <a:pt x="3682" y="2944"/>
                </a:cubicBezTo>
                <a:cubicBezTo>
                  <a:pt x="3682" y="2944"/>
                  <a:pt x="3743" y="2724"/>
                  <a:pt x="3805" y="2651"/>
                </a:cubicBezTo>
                <a:cubicBezTo>
                  <a:pt x="3866" y="2505"/>
                  <a:pt x="3927" y="2358"/>
                  <a:pt x="3927" y="2285"/>
                </a:cubicBezTo>
                <a:cubicBezTo>
                  <a:pt x="3989" y="2139"/>
                  <a:pt x="4050" y="2065"/>
                  <a:pt x="4111" y="1992"/>
                </a:cubicBezTo>
                <a:cubicBezTo>
                  <a:pt x="4173" y="1846"/>
                  <a:pt x="4234" y="1773"/>
                  <a:pt x="4234" y="1773"/>
                </a:cubicBezTo>
                <a:cubicBezTo>
                  <a:pt x="4295" y="1773"/>
                  <a:pt x="4664" y="1553"/>
                  <a:pt x="4725" y="1553"/>
                </a:cubicBezTo>
                <a:cubicBezTo>
                  <a:pt x="4786" y="1480"/>
                  <a:pt x="5277" y="1260"/>
                  <a:pt x="5277" y="1187"/>
                </a:cubicBezTo>
                <a:cubicBezTo>
                  <a:pt x="5277" y="1187"/>
                  <a:pt x="5461" y="894"/>
                  <a:pt x="5461" y="821"/>
                </a:cubicBezTo>
                <a:cubicBezTo>
                  <a:pt x="5461" y="747"/>
                  <a:pt x="5707" y="674"/>
                  <a:pt x="5707" y="674"/>
                </a:cubicBezTo>
                <a:cubicBezTo>
                  <a:pt x="5768" y="674"/>
                  <a:pt x="5768" y="674"/>
                  <a:pt x="5830" y="601"/>
                </a:cubicBezTo>
                <a:cubicBezTo>
                  <a:pt x="5952" y="601"/>
                  <a:pt x="6505" y="308"/>
                  <a:pt x="6505" y="308"/>
                </a:cubicBezTo>
                <a:cubicBezTo>
                  <a:pt x="6505" y="308"/>
                  <a:pt x="6995" y="88"/>
                  <a:pt x="6995" y="88"/>
                </a:cubicBezTo>
                <a:cubicBezTo>
                  <a:pt x="7057" y="162"/>
                  <a:pt x="7364" y="88"/>
                  <a:pt x="7425" y="88"/>
                </a:cubicBezTo>
                <a:cubicBezTo>
                  <a:pt x="7425" y="162"/>
                  <a:pt x="7793" y="88"/>
                  <a:pt x="7793" y="88"/>
                </a:cubicBezTo>
                <a:cubicBezTo>
                  <a:pt x="7793" y="88"/>
                  <a:pt x="7916" y="162"/>
                  <a:pt x="7916" y="235"/>
                </a:cubicBezTo>
                <a:cubicBezTo>
                  <a:pt x="7916" y="308"/>
                  <a:pt x="7793" y="381"/>
                  <a:pt x="7855" y="455"/>
                </a:cubicBezTo>
                <a:cubicBezTo>
                  <a:pt x="7916" y="528"/>
                  <a:pt x="8161" y="747"/>
                  <a:pt x="8161" y="747"/>
                </a:cubicBezTo>
                <a:cubicBezTo>
                  <a:pt x="8161" y="747"/>
                  <a:pt x="8100" y="967"/>
                  <a:pt x="8100" y="967"/>
                </a:cubicBezTo>
                <a:cubicBezTo>
                  <a:pt x="8100" y="1040"/>
                  <a:pt x="8161" y="1114"/>
                  <a:pt x="8223" y="1260"/>
                </a:cubicBezTo>
                <a:cubicBezTo>
                  <a:pt x="8284" y="1333"/>
                  <a:pt x="8407" y="1480"/>
                  <a:pt x="8407" y="1480"/>
                </a:cubicBezTo>
                <a:cubicBezTo>
                  <a:pt x="8407" y="1480"/>
                  <a:pt x="8345" y="1553"/>
                  <a:pt x="8591" y="1699"/>
                </a:cubicBezTo>
                <a:cubicBezTo>
                  <a:pt x="8836" y="1846"/>
                  <a:pt x="9020" y="1699"/>
                  <a:pt x="9020" y="1699"/>
                </a:cubicBezTo>
                <a:cubicBezTo>
                  <a:pt x="9020" y="1699"/>
                  <a:pt x="9205" y="1699"/>
                  <a:pt x="9266" y="1699"/>
                </a:cubicBezTo>
                <a:cubicBezTo>
                  <a:pt x="9327" y="1699"/>
                  <a:pt x="9511" y="1626"/>
                  <a:pt x="9511" y="1626"/>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71" name="Shape">
            <a:extLst>
              <a:ext uri="{FF2B5EF4-FFF2-40B4-BE49-F238E27FC236}">
                <a16:creationId xmlns:a16="http://schemas.microsoft.com/office/drawing/2014/main" id="{20FD2F86-7E24-C971-B2F8-4E228CE1EB7B}"/>
              </a:ext>
            </a:extLst>
          </p:cNvPr>
          <p:cNvSpPr/>
          <p:nvPr/>
        </p:nvSpPr>
        <p:spPr>
          <a:xfrm rot="60000">
            <a:off x="6978410" y="2943011"/>
            <a:ext cx="567506" cy="625999"/>
          </a:xfrm>
          <a:custGeom>
            <a:avLst/>
            <a:gdLst/>
            <a:ahLst/>
            <a:cxnLst>
              <a:cxn ang="0">
                <a:pos x="wd2" y="hd2"/>
              </a:cxn>
              <a:cxn ang="5400000">
                <a:pos x="wd2" y="hd2"/>
              </a:cxn>
              <a:cxn ang="10800000">
                <a:pos x="wd2" y="hd2"/>
              </a:cxn>
              <a:cxn ang="16200000">
                <a:pos x="wd2" y="hd2"/>
              </a:cxn>
            </a:cxnLst>
            <a:rect l="0" t="0" r="r" b="b"/>
            <a:pathLst>
              <a:path w="21455" h="21536" extrusionOk="0">
                <a:moveTo>
                  <a:pt x="17031" y="19927"/>
                </a:moveTo>
                <a:cubicBezTo>
                  <a:pt x="16510" y="19927"/>
                  <a:pt x="16510" y="19927"/>
                  <a:pt x="16510" y="19927"/>
                </a:cubicBezTo>
                <a:cubicBezTo>
                  <a:pt x="16510" y="19927"/>
                  <a:pt x="16250" y="19583"/>
                  <a:pt x="16120" y="19583"/>
                </a:cubicBezTo>
                <a:cubicBezTo>
                  <a:pt x="15990" y="19583"/>
                  <a:pt x="15730" y="19468"/>
                  <a:pt x="15730" y="19468"/>
                </a:cubicBezTo>
                <a:cubicBezTo>
                  <a:pt x="15600" y="19698"/>
                  <a:pt x="15600" y="19698"/>
                  <a:pt x="15600" y="19698"/>
                </a:cubicBezTo>
                <a:cubicBezTo>
                  <a:pt x="15600" y="19698"/>
                  <a:pt x="15469" y="19813"/>
                  <a:pt x="15339" y="19813"/>
                </a:cubicBezTo>
                <a:cubicBezTo>
                  <a:pt x="15339" y="19813"/>
                  <a:pt x="15209" y="19698"/>
                  <a:pt x="15209" y="19698"/>
                </a:cubicBezTo>
                <a:cubicBezTo>
                  <a:pt x="15209" y="19468"/>
                  <a:pt x="15209" y="19468"/>
                  <a:pt x="15209" y="19468"/>
                </a:cubicBezTo>
                <a:cubicBezTo>
                  <a:pt x="14819" y="19468"/>
                  <a:pt x="14819" y="19468"/>
                  <a:pt x="14819" y="19468"/>
                </a:cubicBezTo>
                <a:cubicBezTo>
                  <a:pt x="14819" y="19468"/>
                  <a:pt x="14819" y="19813"/>
                  <a:pt x="14689" y="19813"/>
                </a:cubicBezTo>
                <a:cubicBezTo>
                  <a:pt x="14559" y="19698"/>
                  <a:pt x="14428" y="19698"/>
                  <a:pt x="14168" y="19698"/>
                </a:cubicBezTo>
                <a:cubicBezTo>
                  <a:pt x="13908" y="19583"/>
                  <a:pt x="13388" y="19698"/>
                  <a:pt x="13388" y="19698"/>
                </a:cubicBezTo>
                <a:cubicBezTo>
                  <a:pt x="13127" y="19583"/>
                  <a:pt x="13127" y="19583"/>
                  <a:pt x="13127" y="19583"/>
                </a:cubicBezTo>
                <a:cubicBezTo>
                  <a:pt x="12737" y="19583"/>
                  <a:pt x="12737" y="19583"/>
                  <a:pt x="12737" y="19583"/>
                </a:cubicBezTo>
                <a:cubicBezTo>
                  <a:pt x="12216" y="19583"/>
                  <a:pt x="12216" y="19583"/>
                  <a:pt x="12216" y="19583"/>
                </a:cubicBezTo>
                <a:cubicBezTo>
                  <a:pt x="12086" y="19813"/>
                  <a:pt x="12086" y="19813"/>
                  <a:pt x="12086" y="19813"/>
                </a:cubicBezTo>
                <a:cubicBezTo>
                  <a:pt x="12216" y="19927"/>
                  <a:pt x="12216" y="19927"/>
                  <a:pt x="12216" y="19927"/>
                </a:cubicBezTo>
                <a:cubicBezTo>
                  <a:pt x="11826" y="20157"/>
                  <a:pt x="11826" y="20157"/>
                  <a:pt x="11826" y="20157"/>
                </a:cubicBezTo>
                <a:cubicBezTo>
                  <a:pt x="11306" y="20042"/>
                  <a:pt x="11306" y="20042"/>
                  <a:pt x="11306" y="20042"/>
                </a:cubicBezTo>
                <a:cubicBezTo>
                  <a:pt x="11045" y="20272"/>
                  <a:pt x="11045" y="20272"/>
                  <a:pt x="11045" y="20272"/>
                </a:cubicBezTo>
                <a:cubicBezTo>
                  <a:pt x="10915" y="20042"/>
                  <a:pt x="10915" y="20042"/>
                  <a:pt x="10915" y="20042"/>
                </a:cubicBezTo>
                <a:cubicBezTo>
                  <a:pt x="10135" y="20502"/>
                  <a:pt x="10135" y="20502"/>
                  <a:pt x="10135" y="20502"/>
                </a:cubicBezTo>
                <a:cubicBezTo>
                  <a:pt x="10265" y="20732"/>
                  <a:pt x="10265" y="20732"/>
                  <a:pt x="10265" y="20732"/>
                </a:cubicBezTo>
                <a:cubicBezTo>
                  <a:pt x="9614" y="20847"/>
                  <a:pt x="9614" y="20847"/>
                  <a:pt x="9614" y="20847"/>
                </a:cubicBezTo>
                <a:cubicBezTo>
                  <a:pt x="9224" y="20732"/>
                  <a:pt x="9224" y="20732"/>
                  <a:pt x="9224" y="20732"/>
                </a:cubicBezTo>
                <a:cubicBezTo>
                  <a:pt x="9224" y="20732"/>
                  <a:pt x="8963" y="20617"/>
                  <a:pt x="8963" y="20502"/>
                </a:cubicBezTo>
                <a:cubicBezTo>
                  <a:pt x="9094" y="20387"/>
                  <a:pt x="9094" y="20272"/>
                  <a:pt x="9094" y="20272"/>
                </a:cubicBezTo>
                <a:cubicBezTo>
                  <a:pt x="9094" y="20272"/>
                  <a:pt x="8833" y="20157"/>
                  <a:pt x="8833" y="20272"/>
                </a:cubicBezTo>
                <a:cubicBezTo>
                  <a:pt x="8833" y="20502"/>
                  <a:pt x="8703" y="20732"/>
                  <a:pt x="8703" y="20732"/>
                </a:cubicBezTo>
                <a:cubicBezTo>
                  <a:pt x="8313" y="20962"/>
                  <a:pt x="8313" y="20962"/>
                  <a:pt x="8313" y="20962"/>
                </a:cubicBezTo>
                <a:cubicBezTo>
                  <a:pt x="7792" y="21076"/>
                  <a:pt x="7792" y="21076"/>
                  <a:pt x="7792" y="21076"/>
                </a:cubicBezTo>
                <a:cubicBezTo>
                  <a:pt x="7662" y="20962"/>
                  <a:pt x="7662" y="20962"/>
                  <a:pt x="7662" y="20962"/>
                </a:cubicBezTo>
                <a:cubicBezTo>
                  <a:pt x="7662" y="21306"/>
                  <a:pt x="7662" y="21306"/>
                  <a:pt x="7662" y="21306"/>
                </a:cubicBezTo>
                <a:cubicBezTo>
                  <a:pt x="7012" y="21306"/>
                  <a:pt x="7012" y="21306"/>
                  <a:pt x="7012" y="21306"/>
                </a:cubicBezTo>
                <a:cubicBezTo>
                  <a:pt x="6621" y="21306"/>
                  <a:pt x="6621" y="21306"/>
                  <a:pt x="6621" y="21306"/>
                </a:cubicBezTo>
                <a:cubicBezTo>
                  <a:pt x="6361" y="21536"/>
                  <a:pt x="6361" y="21536"/>
                  <a:pt x="6361" y="21536"/>
                </a:cubicBezTo>
                <a:cubicBezTo>
                  <a:pt x="5971" y="21421"/>
                  <a:pt x="5971" y="21421"/>
                  <a:pt x="5971" y="21421"/>
                </a:cubicBezTo>
                <a:cubicBezTo>
                  <a:pt x="5320" y="21536"/>
                  <a:pt x="5320" y="21536"/>
                  <a:pt x="5320" y="21536"/>
                </a:cubicBezTo>
                <a:cubicBezTo>
                  <a:pt x="5190" y="21306"/>
                  <a:pt x="5190" y="21306"/>
                  <a:pt x="5190" y="21306"/>
                </a:cubicBezTo>
                <a:cubicBezTo>
                  <a:pt x="4279" y="21306"/>
                  <a:pt x="4279" y="21306"/>
                  <a:pt x="4279" y="21306"/>
                </a:cubicBezTo>
                <a:cubicBezTo>
                  <a:pt x="3889" y="21421"/>
                  <a:pt x="3889" y="21421"/>
                  <a:pt x="3889" y="21421"/>
                </a:cubicBezTo>
                <a:cubicBezTo>
                  <a:pt x="3759" y="21191"/>
                  <a:pt x="3759" y="21191"/>
                  <a:pt x="3759" y="21191"/>
                </a:cubicBezTo>
                <a:cubicBezTo>
                  <a:pt x="3628" y="21191"/>
                  <a:pt x="3628" y="21191"/>
                  <a:pt x="3628" y="21191"/>
                </a:cubicBezTo>
                <a:cubicBezTo>
                  <a:pt x="3628" y="21191"/>
                  <a:pt x="3368" y="21191"/>
                  <a:pt x="3238" y="21191"/>
                </a:cubicBezTo>
                <a:cubicBezTo>
                  <a:pt x="3108" y="21191"/>
                  <a:pt x="2327" y="20962"/>
                  <a:pt x="2327" y="20962"/>
                </a:cubicBezTo>
                <a:cubicBezTo>
                  <a:pt x="2067" y="21191"/>
                  <a:pt x="2067" y="21191"/>
                  <a:pt x="2067" y="21191"/>
                </a:cubicBezTo>
                <a:cubicBezTo>
                  <a:pt x="2067" y="21191"/>
                  <a:pt x="1677" y="21191"/>
                  <a:pt x="1677" y="21076"/>
                </a:cubicBezTo>
                <a:cubicBezTo>
                  <a:pt x="1677" y="21076"/>
                  <a:pt x="1677" y="20962"/>
                  <a:pt x="1807" y="20847"/>
                </a:cubicBezTo>
                <a:cubicBezTo>
                  <a:pt x="1937" y="20847"/>
                  <a:pt x="2067" y="20847"/>
                  <a:pt x="2327" y="20732"/>
                </a:cubicBezTo>
                <a:cubicBezTo>
                  <a:pt x="2588" y="20732"/>
                  <a:pt x="2718" y="20732"/>
                  <a:pt x="2718" y="20732"/>
                </a:cubicBezTo>
                <a:cubicBezTo>
                  <a:pt x="2848" y="20617"/>
                  <a:pt x="2848" y="20617"/>
                  <a:pt x="2848" y="20617"/>
                </a:cubicBezTo>
                <a:cubicBezTo>
                  <a:pt x="2848" y="20502"/>
                  <a:pt x="2978" y="20387"/>
                  <a:pt x="2718" y="20502"/>
                </a:cubicBezTo>
                <a:cubicBezTo>
                  <a:pt x="2588" y="20502"/>
                  <a:pt x="2588" y="20502"/>
                  <a:pt x="2588" y="20502"/>
                </a:cubicBezTo>
                <a:cubicBezTo>
                  <a:pt x="2457" y="20617"/>
                  <a:pt x="2327" y="20617"/>
                  <a:pt x="2197" y="20617"/>
                </a:cubicBezTo>
                <a:cubicBezTo>
                  <a:pt x="2197" y="20617"/>
                  <a:pt x="1937" y="20617"/>
                  <a:pt x="1937" y="20617"/>
                </a:cubicBezTo>
                <a:cubicBezTo>
                  <a:pt x="1937" y="20617"/>
                  <a:pt x="1807" y="20502"/>
                  <a:pt x="1937" y="20502"/>
                </a:cubicBezTo>
                <a:cubicBezTo>
                  <a:pt x="2067" y="20387"/>
                  <a:pt x="2067" y="20387"/>
                  <a:pt x="2197" y="20387"/>
                </a:cubicBezTo>
                <a:cubicBezTo>
                  <a:pt x="2457" y="20387"/>
                  <a:pt x="2588" y="20272"/>
                  <a:pt x="2848" y="20272"/>
                </a:cubicBezTo>
                <a:cubicBezTo>
                  <a:pt x="3108" y="20272"/>
                  <a:pt x="3238" y="20272"/>
                  <a:pt x="3238" y="20272"/>
                </a:cubicBezTo>
                <a:cubicBezTo>
                  <a:pt x="3368" y="20157"/>
                  <a:pt x="3498" y="20157"/>
                  <a:pt x="3498" y="20042"/>
                </a:cubicBezTo>
                <a:cubicBezTo>
                  <a:pt x="3498" y="19927"/>
                  <a:pt x="3368" y="19813"/>
                  <a:pt x="3368" y="19813"/>
                </a:cubicBezTo>
                <a:cubicBezTo>
                  <a:pt x="3368" y="19813"/>
                  <a:pt x="3238" y="19813"/>
                  <a:pt x="3108" y="19927"/>
                </a:cubicBezTo>
                <a:cubicBezTo>
                  <a:pt x="2978" y="19927"/>
                  <a:pt x="2848" y="20042"/>
                  <a:pt x="2718" y="20042"/>
                </a:cubicBezTo>
                <a:cubicBezTo>
                  <a:pt x="2718" y="20042"/>
                  <a:pt x="2718" y="20042"/>
                  <a:pt x="2588" y="20042"/>
                </a:cubicBezTo>
                <a:cubicBezTo>
                  <a:pt x="2457" y="20042"/>
                  <a:pt x="2197" y="19927"/>
                  <a:pt x="2197" y="19927"/>
                </a:cubicBezTo>
                <a:cubicBezTo>
                  <a:pt x="2067" y="19927"/>
                  <a:pt x="1937" y="19927"/>
                  <a:pt x="1807" y="19927"/>
                </a:cubicBezTo>
                <a:cubicBezTo>
                  <a:pt x="1677" y="19927"/>
                  <a:pt x="1807" y="19927"/>
                  <a:pt x="1547" y="19927"/>
                </a:cubicBezTo>
                <a:cubicBezTo>
                  <a:pt x="1286" y="20042"/>
                  <a:pt x="1416" y="20042"/>
                  <a:pt x="1026" y="20042"/>
                </a:cubicBezTo>
                <a:cubicBezTo>
                  <a:pt x="766" y="20042"/>
                  <a:pt x="375" y="19927"/>
                  <a:pt x="375" y="19927"/>
                </a:cubicBezTo>
                <a:cubicBezTo>
                  <a:pt x="375" y="19927"/>
                  <a:pt x="115" y="20042"/>
                  <a:pt x="245" y="19927"/>
                </a:cubicBezTo>
                <a:cubicBezTo>
                  <a:pt x="506" y="19813"/>
                  <a:pt x="766" y="19813"/>
                  <a:pt x="896" y="19698"/>
                </a:cubicBezTo>
                <a:cubicBezTo>
                  <a:pt x="1026" y="19698"/>
                  <a:pt x="1156" y="19698"/>
                  <a:pt x="1026" y="19583"/>
                </a:cubicBezTo>
                <a:cubicBezTo>
                  <a:pt x="1026" y="19583"/>
                  <a:pt x="1026" y="19583"/>
                  <a:pt x="1026" y="19583"/>
                </a:cubicBezTo>
                <a:cubicBezTo>
                  <a:pt x="1156" y="19583"/>
                  <a:pt x="1416" y="19468"/>
                  <a:pt x="1416" y="19468"/>
                </a:cubicBezTo>
                <a:cubicBezTo>
                  <a:pt x="1677" y="19353"/>
                  <a:pt x="1677" y="19353"/>
                  <a:pt x="1677" y="19353"/>
                </a:cubicBezTo>
                <a:cubicBezTo>
                  <a:pt x="1677" y="19353"/>
                  <a:pt x="1677" y="19238"/>
                  <a:pt x="1937" y="19238"/>
                </a:cubicBezTo>
                <a:cubicBezTo>
                  <a:pt x="2197" y="19238"/>
                  <a:pt x="2197" y="19238"/>
                  <a:pt x="2197" y="19123"/>
                </a:cubicBezTo>
                <a:cubicBezTo>
                  <a:pt x="2327" y="19123"/>
                  <a:pt x="2197" y="19123"/>
                  <a:pt x="2327" y="19123"/>
                </a:cubicBezTo>
                <a:cubicBezTo>
                  <a:pt x="2588" y="19123"/>
                  <a:pt x="2588" y="19008"/>
                  <a:pt x="2718" y="19008"/>
                </a:cubicBezTo>
                <a:cubicBezTo>
                  <a:pt x="2978" y="19008"/>
                  <a:pt x="3108" y="18893"/>
                  <a:pt x="2978" y="18893"/>
                </a:cubicBezTo>
                <a:cubicBezTo>
                  <a:pt x="2848" y="18893"/>
                  <a:pt x="2848" y="18893"/>
                  <a:pt x="2588" y="18893"/>
                </a:cubicBezTo>
                <a:cubicBezTo>
                  <a:pt x="2457" y="19008"/>
                  <a:pt x="2327" y="18893"/>
                  <a:pt x="2327" y="19008"/>
                </a:cubicBezTo>
                <a:cubicBezTo>
                  <a:pt x="2197" y="19008"/>
                  <a:pt x="1937" y="19008"/>
                  <a:pt x="1937" y="19008"/>
                </a:cubicBezTo>
                <a:cubicBezTo>
                  <a:pt x="1807" y="18893"/>
                  <a:pt x="1807" y="18893"/>
                  <a:pt x="1677" y="19008"/>
                </a:cubicBezTo>
                <a:cubicBezTo>
                  <a:pt x="1547" y="19008"/>
                  <a:pt x="1677" y="19123"/>
                  <a:pt x="1416" y="19123"/>
                </a:cubicBezTo>
                <a:cubicBezTo>
                  <a:pt x="1286" y="19123"/>
                  <a:pt x="1156" y="19008"/>
                  <a:pt x="1156" y="19008"/>
                </a:cubicBezTo>
                <a:cubicBezTo>
                  <a:pt x="1156" y="19008"/>
                  <a:pt x="766" y="19008"/>
                  <a:pt x="766" y="18893"/>
                </a:cubicBezTo>
                <a:cubicBezTo>
                  <a:pt x="766" y="18893"/>
                  <a:pt x="766" y="18664"/>
                  <a:pt x="766" y="18664"/>
                </a:cubicBezTo>
                <a:cubicBezTo>
                  <a:pt x="766" y="18549"/>
                  <a:pt x="896" y="18549"/>
                  <a:pt x="896" y="18549"/>
                </a:cubicBezTo>
                <a:cubicBezTo>
                  <a:pt x="766" y="18434"/>
                  <a:pt x="766" y="18434"/>
                  <a:pt x="766" y="18434"/>
                </a:cubicBezTo>
                <a:cubicBezTo>
                  <a:pt x="766" y="18434"/>
                  <a:pt x="766" y="18434"/>
                  <a:pt x="636" y="18434"/>
                </a:cubicBezTo>
                <a:cubicBezTo>
                  <a:pt x="636" y="18434"/>
                  <a:pt x="375" y="18549"/>
                  <a:pt x="375" y="18549"/>
                </a:cubicBezTo>
                <a:cubicBezTo>
                  <a:pt x="375" y="18549"/>
                  <a:pt x="375" y="18549"/>
                  <a:pt x="245" y="18549"/>
                </a:cubicBezTo>
                <a:cubicBezTo>
                  <a:pt x="245" y="18549"/>
                  <a:pt x="115" y="18549"/>
                  <a:pt x="115" y="18549"/>
                </a:cubicBezTo>
                <a:cubicBezTo>
                  <a:pt x="115" y="18549"/>
                  <a:pt x="115" y="18434"/>
                  <a:pt x="115" y="18319"/>
                </a:cubicBezTo>
                <a:cubicBezTo>
                  <a:pt x="115" y="18319"/>
                  <a:pt x="115" y="18204"/>
                  <a:pt x="115" y="18204"/>
                </a:cubicBezTo>
                <a:cubicBezTo>
                  <a:pt x="115" y="18204"/>
                  <a:pt x="115" y="18204"/>
                  <a:pt x="115" y="18204"/>
                </a:cubicBezTo>
                <a:cubicBezTo>
                  <a:pt x="115" y="18089"/>
                  <a:pt x="-145" y="18089"/>
                  <a:pt x="115" y="17974"/>
                </a:cubicBezTo>
                <a:cubicBezTo>
                  <a:pt x="375" y="17974"/>
                  <a:pt x="375" y="17974"/>
                  <a:pt x="506" y="17974"/>
                </a:cubicBezTo>
                <a:cubicBezTo>
                  <a:pt x="506" y="17974"/>
                  <a:pt x="636" y="17974"/>
                  <a:pt x="636" y="17974"/>
                </a:cubicBezTo>
                <a:cubicBezTo>
                  <a:pt x="636" y="17974"/>
                  <a:pt x="766" y="17859"/>
                  <a:pt x="766" y="17859"/>
                </a:cubicBezTo>
                <a:cubicBezTo>
                  <a:pt x="636" y="17745"/>
                  <a:pt x="636" y="17745"/>
                  <a:pt x="636" y="17745"/>
                </a:cubicBezTo>
                <a:cubicBezTo>
                  <a:pt x="636" y="17630"/>
                  <a:pt x="636" y="17630"/>
                  <a:pt x="766" y="17630"/>
                </a:cubicBezTo>
                <a:cubicBezTo>
                  <a:pt x="896" y="17630"/>
                  <a:pt x="896" y="17515"/>
                  <a:pt x="1026" y="17515"/>
                </a:cubicBezTo>
                <a:cubicBezTo>
                  <a:pt x="1026" y="17515"/>
                  <a:pt x="1156" y="17515"/>
                  <a:pt x="1286" y="17515"/>
                </a:cubicBezTo>
                <a:cubicBezTo>
                  <a:pt x="1286" y="17515"/>
                  <a:pt x="1286" y="17400"/>
                  <a:pt x="1547" y="17400"/>
                </a:cubicBezTo>
                <a:cubicBezTo>
                  <a:pt x="1677" y="17400"/>
                  <a:pt x="1807" y="17400"/>
                  <a:pt x="1937" y="17400"/>
                </a:cubicBezTo>
                <a:cubicBezTo>
                  <a:pt x="1937" y="17400"/>
                  <a:pt x="2197" y="17400"/>
                  <a:pt x="2197" y="17400"/>
                </a:cubicBezTo>
                <a:cubicBezTo>
                  <a:pt x="2197" y="17400"/>
                  <a:pt x="2457" y="17285"/>
                  <a:pt x="2457" y="17285"/>
                </a:cubicBezTo>
                <a:cubicBezTo>
                  <a:pt x="2588" y="17170"/>
                  <a:pt x="2588" y="17170"/>
                  <a:pt x="2588" y="17170"/>
                </a:cubicBezTo>
                <a:cubicBezTo>
                  <a:pt x="2588" y="17170"/>
                  <a:pt x="2588" y="17170"/>
                  <a:pt x="2718" y="17170"/>
                </a:cubicBezTo>
                <a:cubicBezTo>
                  <a:pt x="2848" y="17170"/>
                  <a:pt x="2848" y="17170"/>
                  <a:pt x="2978" y="17170"/>
                </a:cubicBezTo>
                <a:cubicBezTo>
                  <a:pt x="2978" y="17170"/>
                  <a:pt x="3108" y="17170"/>
                  <a:pt x="3108" y="17170"/>
                </a:cubicBezTo>
                <a:cubicBezTo>
                  <a:pt x="3108" y="17055"/>
                  <a:pt x="3108" y="17055"/>
                  <a:pt x="3108" y="16940"/>
                </a:cubicBezTo>
                <a:cubicBezTo>
                  <a:pt x="2978" y="16940"/>
                  <a:pt x="2978" y="16940"/>
                  <a:pt x="2848" y="16940"/>
                </a:cubicBezTo>
                <a:cubicBezTo>
                  <a:pt x="2718" y="17055"/>
                  <a:pt x="2588" y="17055"/>
                  <a:pt x="2588" y="16940"/>
                </a:cubicBezTo>
                <a:cubicBezTo>
                  <a:pt x="2588" y="16940"/>
                  <a:pt x="2588" y="16940"/>
                  <a:pt x="2457" y="16940"/>
                </a:cubicBezTo>
                <a:cubicBezTo>
                  <a:pt x="2327" y="16940"/>
                  <a:pt x="2197" y="16940"/>
                  <a:pt x="2197" y="16940"/>
                </a:cubicBezTo>
                <a:cubicBezTo>
                  <a:pt x="2197" y="16940"/>
                  <a:pt x="2067" y="16940"/>
                  <a:pt x="1937" y="16940"/>
                </a:cubicBezTo>
                <a:cubicBezTo>
                  <a:pt x="1677" y="16825"/>
                  <a:pt x="1677" y="16825"/>
                  <a:pt x="1547" y="16825"/>
                </a:cubicBezTo>
                <a:cubicBezTo>
                  <a:pt x="1416" y="16825"/>
                  <a:pt x="1286" y="16825"/>
                  <a:pt x="1286" y="16825"/>
                </a:cubicBezTo>
                <a:cubicBezTo>
                  <a:pt x="1286" y="16825"/>
                  <a:pt x="1547" y="16825"/>
                  <a:pt x="1156" y="16710"/>
                </a:cubicBezTo>
                <a:cubicBezTo>
                  <a:pt x="766" y="16596"/>
                  <a:pt x="766" y="16596"/>
                  <a:pt x="766" y="16596"/>
                </a:cubicBezTo>
                <a:cubicBezTo>
                  <a:pt x="636" y="16596"/>
                  <a:pt x="636" y="16596"/>
                  <a:pt x="636" y="16596"/>
                </a:cubicBezTo>
                <a:cubicBezTo>
                  <a:pt x="506" y="16596"/>
                  <a:pt x="506" y="16710"/>
                  <a:pt x="375" y="16596"/>
                </a:cubicBezTo>
                <a:cubicBezTo>
                  <a:pt x="375" y="16596"/>
                  <a:pt x="245" y="16481"/>
                  <a:pt x="245" y="16481"/>
                </a:cubicBezTo>
                <a:cubicBezTo>
                  <a:pt x="245" y="16366"/>
                  <a:pt x="245" y="16366"/>
                  <a:pt x="375" y="16251"/>
                </a:cubicBezTo>
                <a:cubicBezTo>
                  <a:pt x="375" y="16251"/>
                  <a:pt x="636" y="16136"/>
                  <a:pt x="636" y="16136"/>
                </a:cubicBezTo>
                <a:cubicBezTo>
                  <a:pt x="636" y="16251"/>
                  <a:pt x="636" y="16251"/>
                  <a:pt x="636" y="16251"/>
                </a:cubicBezTo>
                <a:cubicBezTo>
                  <a:pt x="636" y="16251"/>
                  <a:pt x="636" y="16366"/>
                  <a:pt x="766" y="16251"/>
                </a:cubicBezTo>
                <a:cubicBezTo>
                  <a:pt x="766" y="16251"/>
                  <a:pt x="896" y="16021"/>
                  <a:pt x="896" y="16021"/>
                </a:cubicBezTo>
                <a:cubicBezTo>
                  <a:pt x="896" y="16021"/>
                  <a:pt x="766" y="16021"/>
                  <a:pt x="896" y="15906"/>
                </a:cubicBezTo>
                <a:cubicBezTo>
                  <a:pt x="1026" y="15906"/>
                  <a:pt x="1026" y="15906"/>
                  <a:pt x="1156" y="15906"/>
                </a:cubicBezTo>
                <a:cubicBezTo>
                  <a:pt x="1156" y="15906"/>
                  <a:pt x="1416" y="15906"/>
                  <a:pt x="1547" y="15906"/>
                </a:cubicBezTo>
                <a:cubicBezTo>
                  <a:pt x="1547" y="15791"/>
                  <a:pt x="1807" y="15791"/>
                  <a:pt x="1807" y="15791"/>
                </a:cubicBezTo>
                <a:cubicBezTo>
                  <a:pt x="1807" y="15791"/>
                  <a:pt x="1937" y="15906"/>
                  <a:pt x="1807" y="16021"/>
                </a:cubicBezTo>
                <a:cubicBezTo>
                  <a:pt x="1807" y="16021"/>
                  <a:pt x="1677" y="16021"/>
                  <a:pt x="1807" y="16136"/>
                </a:cubicBezTo>
                <a:cubicBezTo>
                  <a:pt x="1937" y="16136"/>
                  <a:pt x="2067" y="16136"/>
                  <a:pt x="2067" y="16136"/>
                </a:cubicBezTo>
                <a:cubicBezTo>
                  <a:pt x="2067" y="16136"/>
                  <a:pt x="2197" y="16021"/>
                  <a:pt x="2197" y="16021"/>
                </a:cubicBezTo>
                <a:cubicBezTo>
                  <a:pt x="2327" y="16021"/>
                  <a:pt x="2197" y="15906"/>
                  <a:pt x="2327" y="15906"/>
                </a:cubicBezTo>
                <a:cubicBezTo>
                  <a:pt x="2457" y="16021"/>
                  <a:pt x="2457" y="16136"/>
                  <a:pt x="2457" y="16136"/>
                </a:cubicBezTo>
                <a:cubicBezTo>
                  <a:pt x="2457" y="16136"/>
                  <a:pt x="2457" y="16136"/>
                  <a:pt x="2457" y="16251"/>
                </a:cubicBezTo>
                <a:cubicBezTo>
                  <a:pt x="2588" y="16251"/>
                  <a:pt x="2718" y="16251"/>
                  <a:pt x="2718" y="16366"/>
                </a:cubicBezTo>
                <a:cubicBezTo>
                  <a:pt x="2718" y="16366"/>
                  <a:pt x="2588" y="16366"/>
                  <a:pt x="2848" y="16481"/>
                </a:cubicBezTo>
                <a:cubicBezTo>
                  <a:pt x="2978" y="16481"/>
                  <a:pt x="3108" y="16481"/>
                  <a:pt x="3108" y="16481"/>
                </a:cubicBezTo>
                <a:cubicBezTo>
                  <a:pt x="3108" y="16481"/>
                  <a:pt x="3238" y="16481"/>
                  <a:pt x="3238" y="16366"/>
                </a:cubicBezTo>
                <a:cubicBezTo>
                  <a:pt x="3108" y="16251"/>
                  <a:pt x="3108" y="16136"/>
                  <a:pt x="3108" y="16136"/>
                </a:cubicBezTo>
                <a:cubicBezTo>
                  <a:pt x="3108" y="16136"/>
                  <a:pt x="3238" y="16021"/>
                  <a:pt x="3238" y="16021"/>
                </a:cubicBezTo>
                <a:cubicBezTo>
                  <a:pt x="3238" y="15906"/>
                  <a:pt x="3238" y="15676"/>
                  <a:pt x="3238" y="15676"/>
                </a:cubicBezTo>
                <a:cubicBezTo>
                  <a:pt x="3238" y="15676"/>
                  <a:pt x="3368" y="15562"/>
                  <a:pt x="3238" y="15562"/>
                </a:cubicBezTo>
                <a:cubicBezTo>
                  <a:pt x="3108" y="15562"/>
                  <a:pt x="3108" y="15447"/>
                  <a:pt x="3108" y="15447"/>
                </a:cubicBezTo>
                <a:cubicBezTo>
                  <a:pt x="2978" y="15447"/>
                  <a:pt x="2978" y="15332"/>
                  <a:pt x="2978" y="15332"/>
                </a:cubicBezTo>
                <a:cubicBezTo>
                  <a:pt x="3368" y="15332"/>
                  <a:pt x="3368" y="15332"/>
                  <a:pt x="3368" y="15332"/>
                </a:cubicBezTo>
                <a:cubicBezTo>
                  <a:pt x="3628" y="15332"/>
                  <a:pt x="3628" y="15332"/>
                  <a:pt x="3628" y="15332"/>
                </a:cubicBezTo>
                <a:cubicBezTo>
                  <a:pt x="3889" y="15217"/>
                  <a:pt x="3889" y="15217"/>
                  <a:pt x="3889" y="15217"/>
                </a:cubicBezTo>
                <a:cubicBezTo>
                  <a:pt x="3889" y="15217"/>
                  <a:pt x="4019" y="15332"/>
                  <a:pt x="4019" y="15217"/>
                </a:cubicBezTo>
                <a:cubicBezTo>
                  <a:pt x="4019" y="15217"/>
                  <a:pt x="4149" y="15102"/>
                  <a:pt x="4149" y="15102"/>
                </a:cubicBezTo>
                <a:cubicBezTo>
                  <a:pt x="4409" y="15102"/>
                  <a:pt x="4409" y="15102"/>
                  <a:pt x="4409" y="15102"/>
                </a:cubicBezTo>
                <a:cubicBezTo>
                  <a:pt x="4409" y="15102"/>
                  <a:pt x="4279" y="14987"/>
                  <a:pt x="4279" y="14987"/>
                </a:cubicBezTo>
                <a:cubicBezTo>
                  <a:pt x="4409" y="14987"/>
                  <a:pt x="4409" y="14757"/>
                  <a:pt x="4409" y="14757"/>
                </a:cubicBezTo>
                <a:cubicBezTo>
                  <a:pt x="4409" y="14757"/>
                  <a:pt x="4539" y="14642"/>
                  <a:pt x="4669" y="14757"/>
                </a:cubicBezTo>
                <a:cubicBezTo>
                  <a:pt x="4669" y="14757"/>
                  <a:pt x="4930" y="14757"/>
                  <a:pt x="5060" y="14872"/>
                </a:cubicBezTo>
                <a:cubicBezTo>
                  <a:pt x="5060" y="14872"/>
                  <a:pt x="5190" y="14872"/>
                  <a:pt x="5190" y="14872"/>
                </a:cubicBezTo>
                <a:cubicBezTo>
                  <a:pt x="5450" y="14872"/>
                  <a:pt x="5450" y="14872"/>
                  <a:pt x="5450" y="14872"/>
                </a:cubicBezTo>
                <a:cubicBezTo>
                  <a:pt x="5450" y="14872"/>
                  <a:pt x="5710" y="14987"/>
                  <a:pt x="5710" y="14987"/>
                </a:cubicBezTo>
                <a:cubicBezTo>
                  <a:pt x="5710" y="14987"/>
                  <a:pt x="5971" y="15102"/>
                  <a:pt x="6101" y="15102"/>
                </a:cubicBezTo>
                <a:cubicBezTo>
                  <a:pt x="6101" y="15102"/>
                  <a:pt x="6231" y="14987"/>
                  <a:pt x="6231" y="14987"/>
                </a:cubicBezTo>
                <a:cubicBezTo>
                  <a:pt x="6231" y="14987"/>
                  <a:pt x="6231" y="14872"/>
                  <a:pt x="6361" y="14987"/>
                </a:cubicBezTo>
                <a:cubicBezTo>
                  <a:pt x="6491" y="14987"/>
                  <a:pt x="6621" y="14987"/>
                  <a:pt x="6751" y="14987"/>
                </a:cubicBezTo>
                <a:cubicBezTo>
                  <a:pt x="6751" y="14872"/>
                  <a:pt x="6751" y="14872"/>
                  <a:pt x="6882" y="14872"/>
                </a:cubicBezTo>
                <a:cubicBezTo>
                  <a:pt x="7012" y="14987"/>
                  <a:pt x="7142" y="14987"/>
                  <a:pt x="7142" y="14987"/>
                </a:cubicBezTo>
                <a:cubicBezTo>
                  <a:pt x="7272" y="14987"/>
                  <a:pt x="7532" y="14872"/>
                  <a:pt x="7532" y="14872"/>
                </a:cubicBezTo>
                <a:cubicBezTo>
                  <a:pt x="7532" y="14872"/>
                  <a:pt x="7402" y="14757"/>
                  <a:pt x="7532" y="14872"/>
                </a:cubicBezTo>
                <a:cubicBezTo>
                  <a:pt x="7662" y="14872"/>
                  <a:pt x="7792" y="14757"/>
                  <a:pt x="7792" y="14757"/>
                </a:cubicBezTo>
                <a:cubicBezTo>
                  <a:pt x="7532" y="14642"/>
                  <a:pt x="7532" y="14642"/>
                  <a:pt x="7532" y="14642"/>
                </a:cubicBezTo>
                <a:cubicBezTo>
                  <a:pt x="7532" y="14642"/>
                  <a:pt x="7662" y="14413"/>
                  <a:pt x="7662" y="14413"/>
                </a:cubicBezTo>
                <a:cubicBezTo>
                  <a:pt x="7662" y="14413"/>
                  <a:pt x="7532" y="14298"/>
                  <a:pt x="7532" y="14298"/>
                </a:cubicBezTo>
                <a:cubicBezTo>
                  <a:pt x="7532" y="14298"/>
                  <a:pt x="7402" y="14298"/>
                  <a:pt x="7402" y="14413"/>
                </a:cubicBezTo>
                <a:cubicBezTo>
                  <a:pt x="7402" y="14527"/>
                  <a:pt x="7272" y="14642"/>
                  <a:pt x="7142" y="14642"/>
                </a:cubicBezTo>
                <a:cubicBezTo>
                  <a:pt x="7142" y="14642"/>
                  <a:pt x="7012" y="14757"/>
                  <a:pt x="6882" y="14757"/>
                </a:cubicBezTo>
                <a:cubicBezTo>
                  <a:pt x="6882" y="14757"/>
                  <a:pt x="6751" y="14872"/>
                  <a:pt x="6751" y="14872"/>
                </a:cubicBezTo>
                <a:cubicBezTo>
                  <a:pt x="6751" y="14872"/>
                  <a:pt x="6751" y="14987"/>
                  <a:pt x="6491" y="14872"/>
                </a:cubicBezTo>
                <a:cubicBezTo>
                  <a:pt x="6361" y="14757"/>
                  <a:pt x="6231" y="14757"/>
                  <a:pt x="6231" y="14757"/>
                </a:cubicBezTo>
                <a:cubicBezTo>
                  <a:pt x="6231" y="14757"/>
                  <a:pt x="6231" y="14642"/>
                  <a:pt x="6101" y="14757"/>
                </a:cubicBezTo>
                <a:cubicBezTo>
                  <a:pt x="5841" y="14757"/>
                  <a:pt x="5971" y="14872"/>
                  <a:pt x="5841" y="14757"/>
                </a:cubicBezTo>
                <a:cubicBezTo>
                  <a:pt x="5710" y="14757"/>
                  <a:pt x="5320" y="14757"/>
                  <a:pt x="5320" y="14642"/>
                </a:cubicBezTo>
                <a:cubicBezTo>
                  <a:pt x="5320" y="14642"/>
                  <a:pt x="5190" y="14527"/>
                  <a:pt x="5190" y="14527"/>
                </a:cubicBezTo>
                <a:cubicBezTo>
                  <a:pt x="5190" y="14527"/>
                  <a:pt x="5190" y="14298"/>
                  <a:pt x="5190" y="14298"/>
                </a:cubicBezTo>
                <a:cubicBezTo>
                  <a:pt x="5060" y="14413"/>
                  <a:pt x="4930" y="14527"/>
                  <a:pt x="4800" y="14527"/>
                </a:cubicBezTo>
                <a:cubicBezTo>
                  <a:pt x="4800" y="14527"/>
                  <a:pt x="4539" y="14527"/>
                  <a:pt x="4409" y="14527"/>
                </a:cubicBezTo>
                <a:cubicBezTo>
                  <a:pt x="4409" y="14527"/>
                  <a:pt x="4409" y="14527"/>
                  <a:pt x="4279" y="14527"/>
                </a:cubicBezTo>
                <a:cubicBezTo>
                  <a:pt x="4149" y="14527"/>
                  <a:pt x="4019" y="14642"/>
                  <a:pt x="3889" y="14642"/>
                </a:cubicBezTo>
                <a:cubicBezTo>
                  <a:pt x="3759" y="14642"/>
                  <a:pt x="3759" y="14527"/>
                  <a:pt x="3628" y="14527"/>
                </a:cubicBezTo>
                <a:cubicBezTo>
                  <a:pt x="3498" y="14527"/>
                  <a:pt x="3498" y="14527"/>
                  <a:pt x="3498" y="14527"/>
                </a:cubicBezTo>
                <a:cubicBezTo>
                  <a:pt x="3498" y="14527"/>
                  <a:pt x="3498" y="14527"/>
                  <a:pt x="3498" y="14527"/>
                </a:cubicBezTo>
                <a:cubicBezTo>
                  <a:pt x="3498" y="14527"/>
                  <a:pt x="3498" y="14298"/>
                  <a:pt x="3759" y="14298"/>
                </a:cubicBezTo>
                <a:cubicBezTo>
                  <a:pt x="3889" y="14183"/>
                  <a:pt x="3759" y="14183"/>
                  <a:pt x="4019" y="14183"/>
                </a:cubicBezTo>
                <a:cubicBezTo>
                  <a:pt x="4279" y="14183"/>
                  <a:pt x="4409" y="14183"/>
                  <a:pt x="4539" y="14068"/>
                </a:cubicBezTo>
                <a:cubicBezTo>
                  <a:pt x="4669" y="13953"/>
                  <a:pt x="4669" y="13838"/>
                  <a:pt x="4800" y="13838"/>
                </a:cubicBezTo>
                <a:cubicBezTo>
                  <a:pt x="4930" y="13723"/>
                  <a:pt x="4930" y="13608"/>
                  <a:pt x="5060" y="13723"/>
                </a:cubicBezTo>
                <a:cubicBezTo>
                  <a:pt x="5320" y="13723"/>
                  <a:pt x="5580" y="13723"/>
                  <a:pt x="5580" y="13723"/>
                </a:cubicBezTo>
                <a:cubicBezTo>
                  <a:pt x="5580" y="13723"/>
                  <a:pt x="5580" y="13608"/>
                  <a:pt x="5580" y="13493"/>
                </a:cubicBezTo>
                <a:cubicBezTo>
                  <a:pt x="5580" y="13493"/>
                  <a:pt x="5580" y="13493"/>
                  <a:pt x="5580" y="13379"/>
                </a:cubicBezTo>
                <a:cubicBezTo>
                  <a:pt x="5710" y="13379"/>
                  <a:pt x="5710" y="13264"/>
                  <a:pt x="5710" y="13264"/>
                </a:cubicBezTo>
                <a:cubicBezTo>
                  <a:pt x="5841" y="13264"/>
                  <a:pt x="5841" y="13149"/>
                  <a:pt x="5971" y="13149"/>
                </a:cubicBezTo>
                <a:cubicBezTo>
                  <a:pt x="5971" y="13034"/>
                  <a:pt x="6101" y="13034"/>
                  <a:pt x="6101" y="12919"/>
                </a:cubicBezTo>
                <a:cubicBezTo>
                  <a:pt x="6231" y="12919"/>
                  <a:pt x="6231" y="12804"/>
                  <a:pt x="6231" y="12804"/>
                </a:cubicBezTo>
                <a:cubicBezTo>
                  <a:pt x="6231" y="12804"/>
                  <a:pt x="5841" y="12689"/>
                  <a:pt x="5841" y="12689"/>
                </a:cubicBezTo>
                <a:cubicBezTo>
                  <a:pt x="5971" y="12574"/>
                  <a:pt x="5971" y="12574"/>
                  <a:pt x="5971" y="12574"/>
                </a:cubicBezTo>
                <a:cubicBezTo>
                  <a:pt x="6491" y="12230"/>
                  <a:pt x="6491" y="12230"/>
                  <a:pt x="6491" y="12230"/>
                </a:cubicBezTo>
                <a:cubicBezTo>
                  <a:pt x="6491" y="12230"/>
                  <a:pt x="6621" y="12000"/>
                  <a:pt x="6621" y="12000"/>
                </a:cubicBezTo>
                <a:cubicBezTo>
                  <a:pt x="6751" y="12000"/>
                  <a:pt x="6882" y="11885"/>
                  <a:pt x="6882" y="11885"/>
                </a:cubicBezTo>
                <a:cubicBezTo>
                  <a:pt x="7012" y="11655"/>
                  <a:pt x="7012" y="11655"/>
                  <a:pt x="7012" y="11655"/>
                </a:cubicBezTo>
                <a:cubicBezTo>
                  <a:pt x="7012" y="11655"/>
                  <a:pt x="7012" y="11540"/>
                  <a:pt x="7142" y="11655"/>
                </a:cubicBezTo>
                <a:cubicBezTo>
                  <a:pt x="7272" y="11655"/>
                  <a:pt x="7272" y="11770"/>
                  <a:pt x="7402" y="11770"/>
                </a:cubicBezTo>
                <a:cubicBezTo>
                  <a:pt x="7532" y="11885"/>
                  <a:pt x="7922" y="11885"/>
                  <a:pt x="7922" y="11885"/>
                </a:cubicBezTo>
                <a:cubicBezTo>
                  <a:pt x="7792" y="11655"/>
                  <a:pt x="7792" y="11655"/>
                  <a:pt x="7792" y="11655"/>
                </a:cubicBezTo>
                <a:cubicBezTo>
                  <a:pt x="8313" y="11655"/>
                  <a:pt x="8313" y="11655"/>
                  <a:pt x="8313" y="11655"/>
                </a:cubicBezTo>
                <a:cubicBezTo>
                  <a:pt x="8313" y="11885"/>
                  <a:pt x="8313" y="11885"/>
                  <a:pt x="8313" y="11885"/>
                </a:cubicBezTo>
                <a:cubicBezTo>
                  <a:pt x="8573" y="11770"/>
                  <a:pt x="8573" y="11770"/>
                  <a:pt x="8573" y="11770"/>
                </a:cubicBezTo>
                <a:cubicBezTo>
                  <a:pt x="8443" y="11540"/>
                  <a:pt x="8443" y="11540"/>
                  <a:pt x="8443" y="11540"/>
                </a:cubicBezTo>
                <a:cubicBezTo>
                  <a:pt x="8443" y="11540"/>
                  <a:pt x="8703" y="11540"/>
                  <a:pt x="8703" y="11540"/>
                </a:cubicBezTo>
                <a:cubicBezTo>
                  <a:pt x="8573" y="11540"/>
                  <a:pt x="8313" y="11310"/>
                  <a:pt x="8313" y="11310"/>
                </a:cubicBezTo>
                <a:cubicBezTo>
                  <a:pt x="8443" y="11081"/>
                  <a:pt x="8443" y="11081"/>
                  <a:pt x="8443" y="11081"/>
                </a:cubicBezTo>
                <a:cubicBezTo>
                  <a:pt x="8183" y="11081"/>
                  <a:pt x="8183" y="11081"/>
                  <a:pt x="8183" y="11081"/>
                </a:cubicBezTo>
                <a:cubicBezTo>
                  <a:pt x="8183" y="11081"/>
                  <a:pt x="7662" y="11081"/>
                  <a:pt x="7532" y="11081"/>
                </a:cubicBezTo>
                <a:cubicBezTo>
                  <a:pt x="7402" y="10966"/>
                  <a:pt x="7402" y="10966"/>
                  <a:pt x="7272" y="10966"/>
                </a:cubicBezTo>
                <a:cubicBezTo>
                  <a:pt x="7142" y="10966"/>
                  <a:pt x="7012" y="10966"/>
                  <a:pt x="6882" y="10966"/>
                </a:cubicBezTo>
                <a:cubicBezTo>
                  <a:pt x="6751" y="10966"/>
                  <a:pt x="6621" y="10966"/>
                  <a:pt x="6491" y="10966"/>
                </a:cubicBezTo>
                <a:cubicBezTo>
                  <a:pt x="6491" y="10966"/>
                  <a:pt x="6361" y="10966"/>
                  <a:pt x="6231" y="10966"/>
                </a:cubicBezTo>
                <a:cubicBezTo>
                  <a:pt x="6231" y="10851"/>
                  <a:pt x="6361" y="10736"/>
                  <a:pt x="6231" y="10736"/>
                </a:cubicBezTo>
                <a:cubicBezTo>
                  <a:pt x="6101" y="10736"/>
                  <a:pt x="5971" y="10506"/>
                  <a:pt x="5841" y="10621"/>
                </a:cubicBezTo>
                <a:cubicBezTo>
                  <a:pt x="5841" y="10621"/>
                  <a:pt x="5841" y="10621"/>
                  <a:pt x="5710" y="10621"/>
                </a:cubicBezTo>
                <a:cubicBezTo>
                  <a:pt x="5710" y="10736"/>
                  <a:pt x="5580" y="10736"/>
                  <a:pt x="5580" y="10736"/>
                </a:cubicBezTo>
                <a:cubicBezTo>
                  <a:pt x="5450" y="10621"/>
                  <a:pt x="5450" y="10736"/>
                  <a:pt x="5580" y="10621"/>
                </a:cubicBezTo>
                <a:cubicBezTo>
                  <a:pt x="5580" y="10506"/>
                  <a:pt x="5450" y="10276"/>
                  <a:pt x="5580" y="10276"/>
                </a:cubicBezTo>
                <a:cubicBezTo>
                  <a:pt x="5710" y="10391"/>
                  <a:pt x="5710" y="10391"/>
                  <a:pt x="5841" y="10391"/>
                </a:cubicBezTo>
                <a:cubicBezTo>
                  <a:pt x="5841" y="10391"/>
                  <a:pt x="5971" y="10391"/>
                  <a:pt x="5971" y="10391"/>
                </a:cubicBezTo>
                <a:cubicBezTo>
                  <a:pt x="5971" y="10276"/>
                  <a:pt x="6101" y="10047"/>
                  <a:pt x="6101" y="10047"/>
                </a:cubicBezTo>
                <a:cubicBezTo>
                  <a:pt x="6101" y="10047"/>
                  <a:pt x="6491" y="10162"/>
                  <a:pt x="6361" y="10047"/>
                </a:cubicBezTo>
                <a:cubicBezTo>
                  <a:pt x="6231" y="9932"/>
                  <a:pt x="5971" y="9817"/>
                  <a:pt x="5971" y="9817"/>
                </a:cubicBezTo>
                <a:cubicBezTo>
                  <a:pt x="5971" y="9817"/>
                  <a:pt x="5841" y="9817"/>
                  <a:pt x="5841" y="9932"/>
                </a:cubicBezTo>
                <a:cubicBezTo>
                  <a:pt x="5710" y="10047"/>
                  <a:pt x="5841" y="10047"/>
                  <a:pt x="5710" y="10162"/>
                </a:cubicBezTo>
                <a:cubicBezTo>
                  <a:pt x="5580" y="10162"/>
                  <a:pt x="5580" y="10162"/>
                  <a:pt x="5450" y="10162"/>
                </a:cubicBezTo>
                <a:cubicBezTo>
                  <a:pt x="5450" y="10162"/>
                  <a:pt x="5450" y="10162"/>
                  <a:pt x="5320" y="10162"/>
                </a:cubicBezTo>
                <a:cubicBezTo>
                  <a:pt x="5320" y="10162"/>
                  <a:pt x="5060" y="10162"/>
                  <a:pt x="5060" y="10047"/>
                </a:cubicBezTo>
                <a:cubicBezTo>
                  <a:pt x="5060" y="10047"/>
                  <a:pt x="5060" y="10047"/>
                  <a:pt x="5060" y="9932"/>
                </a:cubicBezTo>
                <a:cubicBezTo>
                  <a:pt x="5060" y="9817"/>
                  <a:pt x="5060" y="9702"/>
                  <a:pt x="5320" y="9702"/>
                </a:cubicBezTo>
                <a:cubicBezTo>
                  <a:pt x="5450" y="9702"/>
                  <a:pt x="5450" y="9817"/>
                  <a:pt x="5450" y="9702"/>
                </a:cubicBezTo>
                <a:cubicBezTo>
                  <a:pt x="5450" y="9702"/>
                  <a:pt x="5450" y="9587"/>
                  <a:pt x="5320" y="9587"/>
                </a:cubicBezTo>
                <a:cubicBezTo>
                  <a:pt x="5320" y="9472"/>
                  <a:pt x="5320" y="9472"/>
                  <a:pt x="5190" y="9472"/>
                </a:cubicBezTo>
                <a:cubicBezTo>
                  <a:pt x="5060" y="9472"/>
                  <a:pt x="4800" y="9587"/>
                  <a:pt x="4800" y="9587"/>
                </a:cubicBezTo>
                <a:cubicBezTo>
                  <a:pt x="4800" y="9587"/>
                  <a:pt x="4930" y="9587"/>
                  <a:pt x="4669" y="9587"/>
                </a:cubicBezTo>
                <a:cubicBezTo>
                  <a:pt x="4539" y="9472"/>
                  <a:pt x="4669" y="9472"/>
                  <a:pt x="4539" y="9357"/>
                </a:cubicBezTo>
                <a:cubicBezTo>
                  <a:pt x="4539" y="9242"/>
                  <a:pt x="4539" y="9242"/>
                  <a:pt x="4409" y="9242"/>
                </a:cubicBezTo>
                <a:cubicBezTo>
                  <a:pt x="4409" y="9242"/>
                  <a:pt x="4409" y="9242"/>
                  <a:pt x="4279" y="9242"/>
                </a:cubicBezTo>
                <a:cubicBezTo>
                  <a:pt x="4149" y="9127"/>
                  <a:pt x="4019" y="9127"/>
                  <a:pt x="4019" y="9013"/>
                </a:cubicBezTo>
                <a:cubicBezTo>
                  <a:pt x="4019" y="8898"/>
                  <a:pt x="4019" y="8783"/>
                  <a:pt x="4149" y="8898"/>
                </a:cubicBezTo>
                <a:cubicBezTo>
                  <a:pt x="4279" y="8898"/>
                  <a:pt x="4149" y="8783"/>
                  <a:pt x="4279" y="8898"/>
                </a:cubicBezTo>
                <a:cubicBezTo>
                  <a:pt x="4539" y="9013"/>
                  <a:pt x="4539" y="9013"/>
                  <a:pt x="4539" y="9013"/>
                </a:cubicBezTo>
                <a:cubicBezTo>
                  <a:pt x="4539" y="9013"/>
                  <a:pt x="4669" y="9013"/>
                  <a:pt x="4539" y="8898"/>
                </a:cubicBezTo>
                <a:cubicBezTo>
                  <a:pt x="4539" y="8783"/>
                  <a:pt x="4409" y="8668"/>
                  <a:pt x="4409" y="8668"/>
                </a:cubicBezTo>
                <a:cubicBezTo>
                  <a:pt x="4409" y="8668"/>
                  <a:pt x="4279" y="8668"/>
                  <a:pt x="4279" y="8553"/>
                </a:cubicBezTo>
                <a:cubicBezTo>
                  <a:pt x="4279" y="8438"/>
                  <a:pt x="4279" y="8438"/>
                  <a:pt x="4149" y="8323"/>
                </a:cubicBezTo>
                <a:cubicBezTo>
                  <a:pt x="4149" y="8323"/>
                  <a:pt x="4279" y="8323"/>
                  <a:pt x="4279" y="8323"/>
                </a:cubicBezTo>
                <a:cubicBezTo>
                  <a:pt x="4409" y="8323"/>
                  <a:pt x="4279" y="8323"/>
                  <a:pt x="4409" y="8323"/>
                </a:cubicBezTo>
                <a:cubicBezTo>
                  <a:pt x="4669" y="8323"/>
                  <a:pt x="4539" y="8323"/>
                  <a:pt x="4669" y="8323"/>
                </a:cubicBezTo>
                <a:cubicBezTo>
                  <a:pt x="4669" y="8323"/>
                  <a:pt x="4800" y="8323"/>
                  <a:pt x="4800" y="8323"/>
                </a:cubicBezTo>
                <a:cubicBezTo>
                  <a:pt x="4800" y="8438"/>
                  <a:pt x="4930" y="8208"/>
                  <a:pt x="4930" y="8208"/>
                </a:cubicBezTo>
                <a:cubicBezTo>
                  <a:pt x="4930" y="8208"/>
                  <a:pt x="4800" y="8093"/>
                  <a:pt x="4930" y="8093"/>
                </a:cubicBezTo>
                <a:cubicBezTo>
                  <a:pt x="5060" y="8093"/>
                  <a:pt x="5060" y="8208"/>
                  <a:pt x="5190" y="8208"/>
                </a:cubicBezTo>
                <a:cubicBezTo>
                  <a:pt x="5450" y="8208"/>
                  <a:pt x="5450" y="8323"/>
                  <a:pt x="5580" y="8323"/>
                </a:cubicBezTo>
                <a:cubicBezTo>
                  <a:pt x="5580" y="8208"/>
                  <a:pt x="5710" y="8323"/>
                  <a:pt x="5710" y="8208"/>
                </a:cubicBezTo>
                <a:cubicBezTo>
                  <a:pt x="5580" y="8093"/>
                  <a:pt x="5580" y="8208"/>
                  <a:pt x="5580" y="8093"/>
                </a:cubicBezTo>
                <a:cubicBezTo>
                  <a:pt x="5450" y="7979"/>
                  <a:pt x="5450" y="8093"/>
                  <a:pt x="5450" y="7864"/>
                </a:cubicBezTo>
                <a:cubicBezTo>
                  <a:pt x="5580" y="7749"/>
                  <a:pt x="5580" y="7634"/>
                  <a:pt x="5580" y="7634"/>
                </a:cubicBezTo>
                <a:cubicBezTo>
                  <a:pt x="5580" y="7519"/>
                  <a:pt x="5580" y="7519"/>
                  <a:pt x="5580" y="7519"/>
                </a:cubicBezTo>
                <a:cubicBezTo>
                  <a:pt x="5841" y="7289"/>
                  <a:pt x="5841" y="7289"/>
                  <a:pt x="5841" y="7289"/>
                </a:cubicBezTo>
                <a:cubicBezTo>
                  <a:pt x="5841" y="7289"/>
                  <a:pt x="5971" y="7289"/>
                  <a:pt x="6101" y="7289"/>
                </a:cubicBezTo>
                <a:cubicBezTo>
                  <a:pt x="6361" y="7289"/>
                  <a:pt x="6491" y="7404"/>
                  <a:pt x="6621" y="7404"/>
                </a:cubicBezTo>
                <a:cubicBezTo>
                  <a:pt x="6882" y="7404"/>
                  <a:pt x="7012" y="7404"/>
                  <a:pt x="7012" y="7404"/>
                </a:cubicBezTo>
                <a:cubicBezTo>
                  <a:pt x="6882" y="7289"/>
                  <a:pt x="6882" y="7289"/>
                  <a:pt x="6882" y="7289"/>
                </a:cubicBezTo>
                <a:cubicBezTo>
                  <a:pt x="6882" y="7289"/>
                  <a:pt x="6882" y="7289"/>
                  <a:pt x="6882" y="7174"/>
                </a:cubicBezTo>
                <a:cubicBezTo>
                  <a:pt x="7012" y="7174"/>
                  <a:pt x="7012" y="7174"/>
                  <a:pt x="7142" y="7174"/>
                </a:cubicBezTo>
                <a:cubicBezTo>
                  <a:pt x="7142" y="7174"/>
                  <a:pt x="7272" y="6945"/>
                  <a:pt x="7272" y="6945"/>
                </a:cubicBezTo>
                <a:cubicBezTo>
                  <a:pt x="7142" y="6830"/>
                  <a:pt x="7142" y="6830"/>
                  <a:pt x="7012" y="6715"/>
                </a:cubicBezTo>
                <a:cubicBezTo>
                  <a:pt x="6751" y="6715"/>
                  <a:pt x="6361" y="6715"/>
                  <a:pt x="6361" y="6715"/>
                </a:cubicBezTo>
                <a:cubicBezTo>
                  <a:pt x="6361" y="6715"/>
                  <a:pt x="6231" y="6715"/>
                  <a:pt x="6101" y="6715"/>
                </a:cubicBezTo>
                <a:cubicBezTo>
                  <a:pt x="5971" y="6715"/>
                  <a:pt x="5710" y="6715"/>
                  <a:pt x="5710" y="6600"/>
                </a:cubicBezTo>
                <a:cubicBezTo>
                  <a:pt x="5580" y="6600"/>
                  <a:pt x="5580" y="6600"/>
                  <a:pt x="5580" y="6370"/>
                </a:cubicBezTo>
                <a:cubicBezTo>
                  <a:pt x="5580" y="6255"/>
                  <a:pt x="5450" y="6255"/>
                  <a:pt x="5450" y="6255"/>
                </a:cubicBezTo>
                <a:cubicBezTo>
                  <a:pt x="5580" y="6025"/>
                  <a:pt x="5580" y="6025"/>
                  <a:pt x="5580" y="6025"/>
                </a:cubicBezTo>
                <a:cubicBezTo>
                  <a:pt x="5580" y="6025"/>
                  <a:pt x="5450" y="5910"/>
                  <a:pt x="5450" y="5910"/>
                </a:cubicBezTo>
                <a:cubicBezTo>
                  <a:pt x="5320" y="5910"/>
                  <a:pt x="5320" y="5910"/>
                  <a:pt x="5320" y="5910"/>
                </a:cubicBezTo>
                <a:cubicBezTo>
                  <a:pt x="5190" y="5910"/>
                  <a:pt x="5320" y="5910"/>
                  <a:pt x="5060" y="5796"/>
                </a:cubicBezTo>
                <a:cubicBezTo>
                  <a:pt x="4800" y="5796"/>
                  <a:pt x="4669" y="5681"/>
                  <a:pt x="4669" y="5681"/>
                </a:cubicBezTo>
                <a:cubicBezTo>
                  <a:pt x="4669" y="5566"/>
                  <a:pt x="4669" y="5566"/>
                  <a:pt x="4930" y="5566"/>
                </a:cubicBezTo>
                <a:cubicBezTo>
                  <a:pt x="5060" y="5566"/>
                  <a:pt x="5190" y="5566"/>
                  <a:pt x="5320" y="5566"/>
                </a:cubicBezTo>
                <a:cubicBezTo>
                  <a:pt x="5450" y="5681"/>
                  <a:pt x="5710" y="5566"/>
                  <a:pt x="5710" y="5566"/>
                </a:cubicBezTo>
                <a:cubicBezTo>
                  <a:pt x="5710" y="5566"/>
                  <a:pt x="5580" y="5566"/>
                  <a:pt x="5841" y="5681"/>
                </a:cubicBezTo>
                <a:cubicBezTo>
                  <a:pt x="6101" y="5796"/>
                  <a:pt x="5971" y="5796"/>
                  <a:pt x="6101" y="5796"/>
                </a:cubicBezTo>
                <a:cubicBezTo>
                  <a:pt x="6231" y="5796"/>
                  <a:pt x="6361" y="5681"/>
                  <a:pt x="6231" y="5681"/>
                </a:cubicBezTo>
                <a:cubicBezTo>
                  <a:pt x="6231" y="5566"/>
                  <a:pt x="6361" y="5566"/>
                  <a:pt x="6231" y="5566"/>
                </a:cubicBezTo>
                <a:cubicBezTo>
                  <a:pt x="6101" y="5451"/>
                  <a:pt x="6101" y="5451"/>
                  <a:pt x="6101" y="5451"/>
                </a:cubicBezTo>
                <a:cubicBezTo>
                  <a:pt x="6101" y="5451"/>
                  <a:pt x="6101" y="5451"/>
                  <a:pt x="6101" y="5336"/>
                </a:cubicBezTo>
                <a:cubicBezTo>
                  <a:pt x="6101" y="5221"/>
                  <a:pt x="6231" y="5106"/>
                  <a:pt x="6231" y="5106"/>
                </a:cubicBezTo>
                <a:cubicBezTo>
                  <a:pt x="6361" y="5106"/>
                  <a:pt x="6361" y="5106"/>
                  <a:pt x="6361" y="4991"/>
                </a:cubicBezTo>
                <a:cubicBezTo>
                  <a:pt x="6361" y="4991"/>
                  <a:pt x="6361" y="4876"/>
                  <a:pt x="6361" y="4876"/>
                </a:cubicBezTo>
                <a:cubicBezTo>
                  <a:pt x="6361" y="4762"/>
                  <a:pt x="6491" y="4647"/>
                  <a:pt x="6491" y="4647"/>
                </a:cubicBezTo>
                <a:cubicBezTo>
                  <a:pt x="6491" y="4647"/>
                  <a:pt x="6361" y="4532"/>
                  <a:pt x="6361" y="4532"/>
                </a:cubicBezTo>
                <a:cubicBezTo>
                  <a:pt x="6361" y="4532"/>
                  <a:pt x="6101" y="4532"/>
                  <a:pt x="6101" y="4647"/>
                </a:cubicBezTo>
                <a:cubicBezTo>
                  <a:pt x="6101" y="4647"/>
                  <a:pt x="6101" y="4647"/>
                  <a:pt x="6101" y="4762"/>
                </a:cubicBezTo>
                <a:cubicBezTo>
                  <a:pt x="5971" y="4762"/>
                  <a:pt x="5971" y="4762"/>
                  <a:pt x="5841" y="4762"/>
                </a:cubicBezTo>
                <a:cubicBezTo>
                  <a:pt x="5841" y="4876"/>
                  <a:pt x="5841" y="4876"/>
                  <a:pt x="5841" y="4876"/>
                </a:cubicBezTo>
                <a:cubicBezTo>
                  <a:pt x="5841" y="4991"/>
                  <a:pt x="5710" y="5106"/>
                  <a:pt x="5710" y="5106"/>
                </a:cubicBezTo>
                <a:cubicBezTo>
                  <a:pt x="5710" y="5106"/>
                  <a:pt x="5580" y="4876"/>
                  <a:pt x="5580" y="4762"/>
                </a:cubicBezTo>
                <a:cubicBezTo>
                  <a:pt x="5580" y="4762"/>
                  <a:pt x="5710" y="4647"/>
                  <a:pt x="5841" y="4647"/>
                </a:cubicBezTo>
                <a:cubicBezTo>
                  <a:pt x="5971" y="4647"/>
                  <a:pt x="5971" y="4647"/>
                  <a:pt x="5971" y="4532"/>
                </a:cubicBezTo>
                <a:cubicBezTo>
                  <a:pt x="5971" y="4532"/>
                  <a:pt x="5971" y="4532"/>
                  <a:pt x="5971" y="4417"/>
                </a:cubicBezTo>
                <a:cubicBezTo>
                  <a:pt x="5971" y="4302"/>
                  <a:pt x="5971" y="4302"/>
                  <a:pt x="5971" y="4302"/>
                </a:cubicBezTo>
                <a:cubicBezTo>
                  <a:pt x="6101" y="4187"/>
                  <a:pt x="6231" y="4072"/>
                  <a:pt x="6361" y="4072"/>
                </a:cubicBezTo>
                <a:cubicBezTo>
                  <a:pt x="6361" y="4072"/>
                  <a:pt x="6231" y="3842"/>
                  <a:pt x="6491" y="4072"/>
                </a:cubicBezTo>
                <a:cubicBezTo>
                  <a:pt x="6621" y="4187"/>
                  <a:pt x="6621" y="4187"/>
                  <a:pt x="6751" y="4302"/>
                </a:cubicBezTo>
                <a:cubicBezTo>
                  <a:pt x="6882" y="4302"/>
                  <a:pt x="7142" y="4417"/>
                  <a:pt x="7142" y="4302"/>
                </a:cubicBezTo>
                <a:cubicBezTo>
                  <a:pt x="7142" y="4302"/>
                  <a:pt x="7142" y="4187"/>
                  <a:pt x="7142" y="4072"/>
                </a:cubicBezTo>
                <a:cubicBezTo>
                  <a:pt x="7142" y="4072"/>
                  <a:pt x="7012" y="4072"/>
                  <a:pt x="7142" y="3957"/>
                </a:cubicBezTo>
                <a:cubicBezTo>
                  <a:pt x="7142" y="3957"/>
                  <a:pt x="7142" y="3957"/>
                  <a:pt x="7272" y="3957"/>
                </a:cubicBezTo>
                <a:cubicBezTo>
                  <a:pt x="7532" y="4072"/>
                  <a:pt x="7402" y="4072"/>
                  <a:pt x="7532" y="4187"/>
                </a:cubicBezTo>
                <a:cubicBezTo>
                  <a:pt x="7792" y="4302"/>
                  <a:pt x="7792" y="4302"/>
                  <a:pt x="7792" y="4302"/>
                </a:cubicBezTo>
                <a:cubicBezTo>
                  <a:pt x="7922" y="4302"/>
                  <a:pt x="7922" y="4302"/>
                  <a:pt x="8053" y="4302"/>
                </a:cubicBezTo>
                <a:cubicBezTo>
                  <a:pt x="8183" y="4302"/>
                  <a:pt x="8053" y="4187"/>
                  <a:pt x="8313" y="4417"/>
                </a:cubicBezTo>
                <a:cubicBezTo>
                  <a:pt x="8443" y="4532"/>
                  <a:pt x="8443" y="4532"/>
                  <a:pt x="8573" y="4532"/>
                </a:cubicBezTo>
                <a:cubicBezTo>
                  <a:pt x="8703" y="4647"/>
                  <a:pt x="8963" y="4532"/>
                  <a:pt x="8963" y="4532"/>
                </a:cubicBezTo>
                <a:cubicBezTo>
                  <a:pt x="8963" y="4532"/>
                  <a:pt x="8963" y="4417"/>
                  <a:pt x="9094" y="4647"/>
                </a:cubicBezTo>
                <a:cubicBezTo>
                  <a:pt x="9224" y="4876"/>
                  <a:pt x="9354" y="4876"/>
                  <a:pt x="9354" y="4876"/>
                </a:cubicBezTo>
                <a:cubicBezTo>
                  <a:pt x="9354" y="4991"/>
                  <a:pt x="9484" y="5106"/>
                  <a:pt x="9484" y="5106"/>
                </a:cubicBezTo>
                <a:cubicBezTo>
                  <a:pt x="9484" y="5106"/>
                  <a:pt x="9484" y="5106"/>
                  <a:pt x="9484" y="5221"/>
                </a:cubicBezTo>
                <a:cubicBezTo>
                  <a:pt x="9484" y="5221"/>
                  <a:pt x="9484" y="5336"/>
                  <a:pt x="9614" y="5336"/>
                </a:cubicBezTo>
                <a:cubicBezTo>
                  <a:pt x="9614" y="5336"/>
                  <a:pt x="9744" y="5336"/>
                  <a:pt x="9744" y="5336"/>
                </a:cubicBezTo>
                <a:cubicBezTo>
                  <a:pt x="9744" y="5336"/>
                  <a:pt x="9874" y="5221"/>
                  <a:pt x="9874" y="5221"/>
                </a:cubicBezTo>
                <a:cubicBezTo>
                  <a:pt x="9874" y="5221"/>
                  <a:pt x="10135" y="5106"/>
                  <a:pt x="10135" y="5106"/>
                </a:cubicBezTo>
                <a:cubicBezTo>
                  <a:pt x="10135" y="5106"/>
                  <a:pt x="10135" y="4991"/>
                  <a:pt x="10395" y="5106"/>
                </a:cubicBezTo>
                <a:cubicBezTo>
                  <a:pt x="10525" y="5106"/>
                  <a:pt x="10785" y="5221"/>
                  <a:pt x="10785" y="5221"/>
                </a:cubicBezTo>
                <a:cubicBezTo>
                  <a:pt x="10785" y="5221"/>
                  <a:pt x="10785" y="5336"/>
                  <a:pt x="10785" y="5336"/>
                </a:cubicBezTo>
                <a:cubicBezTo>
                  <a:pt x="10915" y="5336"/>
                  <a:pt x="11306" y="5336"/>
                  <a:pt x="11306" y="5336"/>
                </a:cubicBezTo>
                <a:cubicBezTo>
                  <a:pt x="11436" y="5451"/>
                  <a:pt x="11436" y="5451"/>
                  <a:pt x="11436" y="5451"/>
                </a:cubicBezTo>
                <a:cubicBezTo>
                  <a:pt x="11436" y="5451"/>
                  <a:pt x="11566" y="5566"/>
                  <a:pt x="11566" y="5566"/>
                </a:cubicBezTo>
                <a:cubicBezTo>
                  <a:pt x="11566" y="5681"/>
                  <a:pt x="11696" y="5910"/>
                  <a:pt x="11696" y="5910"/>
                </a:cubicBezTo>
                <a:cubicBezTo>
                  <a:pt x="12086" y="6025"/>
                  <a:pt x="12086" y="6025"/>
                  <a:pt x="12086" y="6025"/>
                </a:cubicBezTo>
                <a:cubicBezTo>
                  <a:pt x="11826" y="5681"/>
                  <a:pt x="11826" y="5681"/>
                  <a:pt x="11826" y="5681"/>
                </a:cubicBezTo>
                <a:cubicBezTo>
                  <a:pt x="11826" y="5681"/>
                  <a:pt x="11566" y="5451"/>
                  <a:pt x="11826" y="5451"/>
                </a:cubicBezTo>
                <a:cubicBezTo>
                  <a:pt x="12086" y="5451"/>
                  <a:pt x="12216" y="5336"/>
                  <a:pt x="12216" y="5336"/>
                </a:cubicBezTo>
                <a:cubicBezTo>
                  <a:pt x="12216" y="5221"/>
                  <a:pt x="12216" y="5221"/>
                  <a:pt x="12216" y="5221"/>
                </a:cubicBezTo>
                <a:cubicBezTo>
                  <a:pt x="11826" y="5221"/>
                  <a:pt x="11826" y="5221"/>
                  <a:pt x="11826" y="5221"/>
                </a:cubicBezTo>
                <a:cubicBezTo>
                  <a:pt x="11826" y="5221"/>
                  <a:pt x="11826" y="4991"/>
                  <a:pt x="11826" y="4991"/>
                </a:cubicBezTo>
                <a:cubicBezTo>
                  <a:pt x="11956" y="4991"/>
                  <a:pt x="12086" y="4762"/>
                  <a:pt x="12347" y="4762"/>
                </a:cubicBezTo>
                <a:cubicBezTo>
                  <a:pt x="12607" y="4762"/>
                  <a:pt x="12867" y="4647"/>
                  <a:pt x="12867" y="4647"/>
                </a:cubicBezTo>
                <a:cubicBezTo>
                  <a:pt x="12867" y="4647"/>
                  <a:pt x="12867" y="4532"/>
                  <a:pt x="13127" y="4532"/>
                </a:cubicBezTo>
                <a:cubicBezTo>
                  <a:pt x="13388" y="4532"/>
                  <a:pt x="13518" y="4532"/>
                  <a:pt x="13648" y="4532"/>
                </a:cubicBezTo>
                <a:cubicBezTo>
                  <a:pt x="13778" y="4532"/>
                  <a:pt x="13778" y="4532"/>
                  <a:pt x="13778" y="4417"/>
                </a:cubicBezTo>
                <a:cubicBezTo>
                  <a:pt x="13778" y="4302"/>
                  <a:pt x="13648" y="4302"/>
                  <a:pt x="13908" y="4187"/>
                </a:cubicBezTo>
                <a:cubicBezTo>
                  <a:pt x="14038" y="4187"/>
                  <a:pt x="14168" y="4072"/>
                  <a:pt x="14168" y="4072"/>
                </a:cubicBezTo>
                <a:cubicBezTo>
                  <a:pt x="14298" y="3613"/>
                  <a:pt x="14298" y="3613"/>
                  <a:pt x="14298" y="3613"/>
                </a:cubicBezTo>
                <a:cubicBezTo>
                  <a:pt x="13778" y="3842"/>
                  <a:pt x="13778" y="3842"/>
                  <a:pt x="13778" y="3842"/>
                </a:cubicBezTo>
                <a:cubicBezTo>
                  <a:pt x="13778" y="3842"/>
                  <a:pt x="13778" y="3613"/>
                  <a:pt x="13648" y="3613"/>
                </a:cubicBezTo>
                <a:cubicBezTo>
                  <a:pt x="13518" y="3613"/>
                  <a:pt x="13127" y="3842"/>
                  <a:pt x="13127" y="3842"/>
                </a:cubicBezTo>
                <a:cubicBezTo>
                  <a:pt x="13127" y="3842"/>
                  <a:pt x="13127" y="3727"/>
                  <a:pt x="12997" y="3727"/>
                </a:cubicBezTo>
                <a:cubicBezTo>
                  <a:pt x="12997" y="3613"/>
                  <a:pt x="12997" y="3613"/>
                  <a:pt x="12867" y="3613"/>
                </a:cubicBezTo>
                <a:cubicBezTo>
                  <a:pt x="12737" y="3613"/>
                  <a:pt x="12867" y="3613"/>
                  <a:pt x="12607" y="3498"/>
                </a:cubicBezTo>
                <a:cubicBezTo>
                  <a:pt x="12347" y="3383"/>
                  <a:pt x="12216" y="3153"/>
                  <a:pt x="12216" y="3153"/>
                </a:cubicBezTo>
                <a:cubicBezTo>
                  <a:pt x="12216" y="3153"/>
                  <a:pt x="12347" y="3153"/>
                  <a:pt x="12086" y="3153"/>
                </a:cubicBezTo>
                <a:cubicBezTo>
                  <a:pt x="11956" y="3038"/>
                  <a:pt x="11956" y="3038"/>
                  <a:pt x="11956" y="3038"/>
                </a:cubicBezTo>
                <a:cubicBezTo>
                  <a:pt x="11826" y="2923"/>
                  <a:pt x="11826" y="2923"/>
                  <a:pt x="12086" y="2808"/>
                </a:cubicBezTo>
                <a:cubicBezTo>
                  <a:pt x="12216" y="2693"/>
                  <a:pt x="12086" y="2693"/>
                  <a:pt x="12347" y="2579"/>
                </a:cubicBezTo>
                <a:cubicBezTo>
                  <a:pt x="12477" y="2464"/>
                  <a:pt x="12347" y="2349"/>
                  <a:pt x="12607" y="2464"/>
                </a:cubicBezTo>
                <a:cubicBezTo>
                  <a:pt x="12997" y="2579"/>
                  <a:pt x="12997" y="2579"/>
                  <a:pt x="13127" y="2693"/>
                </a:cubicBezTo>
                <a:cubicBezTo>
                  <a:pt x="13257" y="2693"/>
                  <a:pt x="13778" y="2693"/>
                  <a:pt x="13518" y="2579"/>
                </a:cubicBezTo>
                <a:cubicBezTo>
                  <a:pt x="13388" y="2464"/>
                  <a:pt x="13127" y="2349"/>
                  <a:pt x="13127" y="2234"/>
                </a:cubicBezTo>
                <a:cubicBezTo>
                  <a:pt x="13127" y="2234"/>
                  <a:pt x="12867" y="2234"/>
                  <a:pt x="13127" y="2234"/>
                </a:cubicBezTo>
                <a:cubicBezTo>
                  <a:pt x="13257" y="2234"/>
                  <a:pt x="13388" y="2119"/>
                  <a:pt x="13518" y="2234"/>
                </a:cubicBezTo>
                <a:cubicBezTo>
                  <a:pt x="13518" y="2234"/>
                  <a:pt x="13257" y="2234"/>
                  <a:pt x="13648" y="2234"/>
                </a:cubicBezTo>
                <a:cubicBezTo>
                  <a:pt x="14038" y="2234"/>
                  <a:pt x="14168" y="2234"/>
                  <a:pt x="13908" y="2119"/>
                </a:cubicBezTo>
                <a:cubicBezTo>
                  <a:pt x="13778" y="2004"/>
                  <a:pt x="13778" y="2004"/>
                  <a:pt x="13648" y="1889"/>
                </a:cubicBezTo>
                <a:cubicBezTo>
                  <a:pt x="13648" y="1774"/>
                  <a:pt x="13518" y="1774"/>
                  <a:pt x="13648" y="1774"/>
                </a:cubicBezTo>
                <a:cubicBezTo>
                  <a:pt x="13648" y="1659"/>
                  <a:pt x="13648" y="1774"/>
                  <a:pt x="13778" y="1659"/>
                </a:cubicBezTo>
                <a:cubicBezTo>
                  <a:pt x="13778" y="1545"/>
                  <a:pt x="13778" y="1430"/>
                  <a:pt x="13778" y="1430"/>
                </a:cubicBezTo>
                <a:cubicBezTo>
                  <a:pt x="13778" y="1430"/>
                  <a:pt x="13648" y="1430"/>
                  <a:pt x="13778" y="1315"/>
                </a:cubicBezTo>
                <a:cubicBezTo>
                  <a:pt x="14038" y="1085"/>
                  <a:pt x="14038" y="1085"/>
                  <a:pt x="14168" y="1085"/>
                </a:cubicBezTo>
                <a:cubicBezTo>
                  <a:pt x="14168" y="1085"/>
                  <a:pt x="14298" y="970"/>
                  <a:pt x="14428" y="970"/>
                </a:cubicBezTo>
                <a:cubicBezTo>
                  <a:pt x="14428" y="855"/>
                  <a:pt x="14559" y="625"/>
                  <a:pt x="14559" y="625"/>
                </a:cubicBezTo>
                <a:cubicBezTo>
                  <a:pt x="14949" y="625"/>
                  <a:pt x="14949" y="625"/>
                  <a:pt x="14949" y="625"/>
                </a:cubicBezTo>
                <a:cubicBezTo>
                  <a:pt x="14949" y="625"/>
                  <a:pt x="15079" y="625"/>
                  <a:pt x="15079" y="625"/>
                </a:cubicBezTo>
                <a:cubicBezTo>
                  <a:pt x="15079" y="740"/>
                  <a:pt x="15079" y="510"/>
                  <a:pt x="15079" y="510"/>
                </a:cubicBezTo>
                <a:cubicBezTo>
                  <a:pt x="15079" y="510"/>
                  <a:pt x="15209" y="510"/>
                  <a:pt x="15209" y="510"/>
                </a:cubicBezTo>
                <a:cubicBezTo>
                  <a:pt x="15339" y="625"/>
                  <a:pt x="15339" y="625"/>
                  <a:pt x="15339" y="625"/>
                </a:cubicBezTo>
                <a:cubicBezTo>
                  <a:pt x="15469" y="740"/>
                  <a:pt x="15600" y="625"/>
                  <a:pt x="15600" y="625"/>
                </a:cubicBezTo>
                <a:cubicBezTo>
                  <a:pt x="15600" y="625"/>
                  <a:pt x="15730" y="510"/>
                  <a:pt x="15860" y="510"/>
                </a:cubicBezTo>
                <a:cubicBezTo>
                  <a:pt x="15990" y="510"/>
                  <a:pt x="16120" y="510"/>
                  <a:pt x="16120" y="510"/>
                </a:cubicBezTo>
                <a:cubicBezTo>
                  <a:pt x="16120" y="625"/>
                  <a:pt x="16120" y="625"/>
                  <a:pt x="16120" y="740"/>
                </a:cubicBezTo>
                <a:cubicBezTo>
                  <a:pt x="16250" y="740"/>
                  <a:pt x="16380" y="855"/>
                  <a:pt x="16380" y="855"/>
                </a:cubicBezTo>
                <a:cubicBezTo>
                  <a:pt x="16380" y="855"/>
                  <a:pt x="16641" y="855"/>
                  <a:pt x="16641" y="740"/>
                </a:cubicBezTo>
                <a:cubicBezTo>
                  <a:pt x="16641" y="740"/>
                  <a:pt x="16510" y="740"/>
                  <a:pt x="16771" y="625"/>
                </a:cubicBezTo>
                <a:cubicBezTo>
                  <a:pt x="17031" y="396"/>
                  <a:pt x="17161" y="396"/>
                  <a:pt x="17161" y="396"/>
                </a:cubicBezTo>
                <a:cubicBezTo>
                  <a:pt x="17161" y="396"/>
                  <a:pt x="17161" y="281"/>
                  <a:pt x="17291" y="281"/>
                </a:cubicBezTo>
                <a:cubicBezTo>
                  <a:pt x="17421" y="396"/>
                  <a:pt x="17421" y="281"/>
                  <a:pt x="17421" y="396"/>
                </a:cubicBezTo>
                <a:cubicBezTo>
                  <a:pt x="17421" y="396"/>
                  <a:pt x="17551" y="510"/>
                  <a:pt x="17551" y="510"/>
                </a:cubicBezTo>
                <a:cubicBezTo>
                  <a:pt x="17551" y="510"/>
                  <a:pt x="17551" y="855"/>
                  <a:pt x="17551" y="855"/>
                </a:cubicBezTo>
                <a:cubicBezTo>
                  <a:pt x="17551" y="970"/>
                  <a:pt x="17551" y="970"/>
                  <a:pt x="17551" y="970"/>
                </a:cubicBezTo>
                <a:cubicBezTo>
                  <a:pt x="17551" y="970"/>
                  <a:pt x="17551" y="1085"/>
                  <a:pt x="17551" y="1085"/>
                </a:cubicBezTo>
                <a:cubicBezTo>
                  <a:pt x="17551" y="1200"/>
                  <a:pt x="17682" y="1430"/>
                  <a:pt x="17682" y="1430"/>
                </a:cubicBezTo>
                <a:cubicBezTo>
                  <a:pt x="17682" y="1430"/>
                  <a:pt x="17682" y="1430"/>
                  <a:pt x="17682" y="1430"/>
                </a:cubicBezTo>
                <a:cubicBezTo>
                  <a:pt x="17551" y="1545"/>
                  <a:pt x="17551" y="1430"/>
                  <a:pt x="17551" y="1545"/>
                </a:cubicBezTo>
                <a:cubicBezTo>
                  <a:pt x="17421" y="1659"/>
                  <a:pt x="17551" y="1659"/>
                  <a:pt x="17421" y="1774"/>
                </a:cubicBezTo>
                <a:cubicBezTo>
                  <a:pt x="17421" y="1774"/>
                  <a:pt x="17291" y="1774"/>
                  <a:pt x="17291" y="1774"/>
                </a:cubicBezTo>
                <a:cubicBezTo>
                  <a:pt x="17291" y="1774"/>
                  <a:pt x="17421" y="1889"/>
                  <a:pt x="17421" y="1889"/>
                </a:cubicBezTo>
                <a:cubicBezTo>
                  <a:pt x="17421" y="1889"/>
                  <a:pt x="17421" y="1889"/>
                  <a:pt x="17551" y="1889"/>
                </a:cubicBezTo>
                <a:cubicBezTo>
                  <a:pt x="17551" y="1889"/>
                  <a:pt x="17551" y="1774"/>
                  <a:pt x="17682" y="1774"/>
                </a:cubicBezTo>
                <a:cubicBezTo>
                  <a:pt x="17682" y="1889"/>
                  <a:pt x="17682" y="1659"/>
                  <a:pt x="17682" y="1659"/>
                </a:cubicBezTo>
                <a:cubicBezTo>
                  <a:pt x="17682" y="1659"/>
                  <a:pt x="17682" y="1659"/>
                  <a:pt x="17812" y="1545"/>
                </a:cubicBezTo>
                <a:cubicBezTo>
                  <a:pt x="17812" y="1545"/>
                  <a:pt x="17942" y="1430"/>
                  <a:pt x="17942" y="1315"/>
                </a:cubicBezTo>
                <a:cubicBezTo>
                  <a:pt x="17942" y="1315"/>
                  <a:pt x="17812" y="1200"/>
                  <a:pt x="17812" y="1200"/>
                </a:cubicBezTo>
                <a:cubicBezTo>
                  <a:pt x="17812" y="1200"/>
                  <a:pt x="17682" y="970"/>
                  <a:pt x="17682" y="855"/>
                </a:cubicBezTo>
                <a:cubicBezTo>
                  <a:pt x="17682" y="855"/>
                  <a:pt x="17682" y="855"/>
                  <a:pt x="17682" y="740"/>
                </a:cubicBezTo>
                <a:cubicBezTo>
                  <a:pt x="17812" y="740"/>
                  <a:pt x="17812" y="625"/>
                  <a:pt x="17812" y="625"/>
                </a:cubicBezTo>
                <a:cubicBezTo>
                  <a:pt x="17942" y="510"/>
                  <a:pt x="18072" y="396"/>
                  <a:pt x="18072" y="396"/>
                </a:cubicBezTo>
                <a:cubicBezTo>
                  <a:pt x="18072" y="396"/>
                  <a:pt x="18332" y="396"/>
                  <a:pt x="18462" y="396"/>
                </a:cubicBezTo>
                <a:cubicBezTo>
                  <a:pt x="18462" y="396"/>
                  <a:pt x="18332" y="281"/>
                  <a:pt x="18592" y="396"/>
                </a:cubicBezTo>
                <a:cubicBezTo>
                  <a:pt x="18722" y="510"/>
                  <a:pt x="18722" y="510"/>
                  <a:pt x="18722" y="510"/>
                </a:cubicBezTo>
                <a:cubicBezTo>
                  <a:pt x="18722" y="625"/>
                  <a:pt x="18592" y="625"/>
                  <a:pt x="18853" y="625"/>
                </a:cubicBezTo>
                <a:cubicBezTo>
                  <a:pt x="18983" y="625"/>
                  <a:pt x="19113" y="625"/>
                  <a:pt x="18983" y="625"/>
                </a:cubicBezTo>
                <a:cubicBezTo>
                  <a:pt x="18853" y="510"/>
                  <a:pt x="18853" y="396"/>
                  <a:pt x="18722" y="396"/>
                </a:cubicBezTo>
                <a:cubicBezTo>
                  <a:pt x="18722" y="396"/>
                  <a:pt x="18592" y="281"/>
                  <a:pt x="18592" y="281"/>
                </a:cubicBezTo>
                <a:cubicBezTo>
                  <a:pt x="18592" y="166"/>
                  <a:pt x="18592" y="-64"/>
                  <a:pt x="18722" y="51"/>
                </a:cubicBezTo>
                <a:cubicBezTo>
                  <a:pt x="18853" y="51"/>
                  <a:pt x="18722" y="-64"/>
                  <a:pt x="18853" y="51"/>
                </a:cubicBezTo>
                <a:cubicBezTo>
                  <a:pt x="19113" y="281"/>
                  <a:pt x="19243" y="396"/>
                  <a:pt x="19243" y="396"/>
                </a:cubicBezTo>
                <a:cubicBezTo>
                  <a:pt x="19243" y="510"/>
                  <a:pt x="19373" y="510"/>
                  <a:pt x="19373" y="510"/>
                </a:cubicBezTo>
                <a:cubicBezTo>
                  <a:pt x="19373" y="625"/>
                  <a:pt x="19373" y="625"/>
                  <a:pt x="19373" y="625"/>
                </a:cubicBezTo>
                <a:cubicBezTo>
                  <a:pt x="19503" y="740"/>
                  <a:pt x="19633" y="855"/>
                  <a:pt x="19633" y="855"/>
                </a:cubicBezTo>
                <a:cubicBezTo>
                  <a:pt x="19633" y="855"/>
                  <a:pt x="19633" y="855"/>
                  <a:pt x="19763" y="855"/>
                </a:cubicBezTo>
                <a:cubicBezTo>
                  <a:pt x="19763" y="970"/>
                  <a:pt x="20024" y="1085"/>
                  <a:pt x="20024" y="1085"/>
                </a:cubicBezTo>
                <a:cubicBezTo>
                  <a:pt x="20024" y="1085"/>
                  <a:pt x="20154" y="1200"/>
                  <a:pt x="20154" y="1200"/>
                </a:cubicBezTo>
                <a:cubicBezTo>
                  <a:pt x="20024" y="1315"/>
                  <a:pt x="20024" y="1430"/>
                  <a:pt x="20024" y="1430"/>
                </a:cubicBezTo>
                <a:cubicBezTo>
                  <a:pt x="19763" y="1774"/>
                  <a:pt x="19763" y="1774"/>
                  <a:pt x="19763" y="1774"/>
                </a:cubicBezTo>
                <a:cubicBezTo>
                  <a:pt x="19633" y="2004"/>
                  <a:pt x="19633" y="2004"/>
                  <a:pt x="19633" y="2004"/>
                </a:cubicBezTo>
                <a:cubicBezTo>
                  <a:pt x="19633" y="2119"/>
                  <a:pt x="19633" y="2119"/>
                  <a:pt x="19633" y="2119"/>
                </a:cubicBezTo>
                <a:cubicBezTo>
                  <a:pt x="19503" y="2234"/>
                  <a:pt x="19503" y="2349"/>
                  <a:pt x="19503" y="2349"/>
                </a:cubicBezTo>
                <a:cubicBezTo>
                  <a:pt x="19503" y="2349"/>
                  <a:pt x="19373" y="2464"/>
                  <a:pt x="19113" y="2464"/>
                </a:cubicBezTo>
                <a:cubicBezTo>
                  <a:pt x="18853" y="2349"/>
                  <a:pt x="18592" y="2579"/>
                  <a:pt x="18592" y="2579"/>
                </a:cubicBezTo>
                <a:cubicBezTo>
                  <a:pt x="18592" y="2579"/>
                  <a:pt x="17942" y="2464"/>
                  <a:pt x="17812" y="2464"/>
                </a:cubicBezTo>
                <a:cubicBezTo>
                  <a:pt x="17682" y="2464"/>
                  <a:pt x="17682" y="2923"/>
                  <a:pt x="17682" y="3038"/>
                </a:cubicBezTo>
                <a:cubicBezTo>
                  <a:pt x="17682" y="3153"/>
                  <a:pt x="17421" y="3268"/>
                  <a:pt x="17031" y="3268"/>
                </a:cubicBezTo>
                <a:cubicBezTo>
                  <a:pt x="16641" y="3383"/>
                  <a:pt x="16901" y="3383"/>
                  <a:pt x="16771" y="3727"/>
                </a:cubicBezTo>
                <a:cubicBezTo>
                  <a:pt x="16641" y="4187"/>
                  <a:pt x="16510" y="3842"/>
                  <a:pt x="16250" y="3727"/>
                </a:cubicBezTo>
                <a:cubicBezTo>
                  <a:pt x="15990" y="3727"/>
                  <a:pt x="15990" y="3727"/>
                  <a:pt x="15600" y="3727"/>
                </a:cubicBezTo>
                <a:cubicBezTo>
                  <a:pt x="15209" y="3842"/>
                  <a:pt x="15469" y="4072"/>
                  <a:pt x="15469" y="4072"/>
                </a:cubicBezTo>
                <a:cubicBezTo>
                  <a:pt x="15469" y="4072"/>
                  <a:pt x="15730" y="4302"/>
                  <a:pt x="15860" y="4302"/>
                </a:cubicBezTo>
                <a:cubicBezTo>
                  <a:pt x="16120" y="4417"/>
                  <a:pt x="15860" y="4647"/>
                  <a:pt x="15860" y="4647"/>
                </a:cubicBezTo>
                <a:cubicBezTo>
                  <a:pt x="15860" y="4647"/>
                  <a:pt x="15730" y="4876"/>
                  <a:pt x="15600" y="4876"/>
                </a:cubicBezTo>
                <a:cubicBezTo>
                  <a:pt x="15469" y="4762"/>
                  <a:pt x="14819" y="4762"/>
                  <a:pt x="14819" y="4762"/>
                </a:cubicBezTo>
                <a:cubicBezTo>
                  <a:pt x="14168" y="5106"/>
                  <a:pt x="14168" y="5106"/>
                  <a:pt x="14168" y="5106"/>
                </a:cubicBezTo>
                <a:cubicBezTo>
                  <a:pt x="14168" y="5106"/>
                  <a:pt x="14298" y="5566"/>
                  <a:pt x="14689" y="6025"/>
                </a:cubicBezTo>
                <a:cubicBezTo>
                  <a:pt x="15079" y="6485"/>
                  <a:pt x="14689" y="6140"/>
                  <a:pt x="14689" y="6140"/>
                </a:cubicBezTo>
                <a:cubicBezTo>
                  <a:pt x="14689" y="6140"/>
                  <a:pt x="14819" y="6485"/>
                  <a:pt x="14819" y="6715"/>
                </a:cubicBezTo>
                <a:cubicBezTo>
                  <a:pt x="14819" y="6945"/>
                  <a:pt x="14819" y="6830"/>
                  <a:pt x="14949" y="6830"/>
                </a:cubicBezTo>
                <a:cubicBezTo>
                  <a:pt x="15079" y="6830"/>
                  <a:pt x="15339" y="6830"/>
                  <a:pt x="15339" y="6830"/>
                </a:cubicBezTo>
                <a:cubicBezTo>
                  <a:pt x="15339" y="6830"/>
                  <a:pt x="15860" y="7519"/>
                  <a:pt x="15860" y="7519"/>
                </a:cubicBezTo>
                <a:cubicBezTo>
                  <a:pt x="15990" y="7519"/>
                  <a:pt x="16641" y="7404"/>
                  <a:pt x="16641" y="7404"/>
                </a:cubicBezTo>
                <a:cubicBezTo>
                  <a:pt x="16641" y="7404"/>
                  <a:pt x="17161" y="7289"/>
                  <a:pt x="17421" y="7289"/>
                </a:cubicBezTo>
                <a:cubicBezTo>
                  <a:pt x="17682" y="7174"/>
                  <a:pt x="17421" y="6945"/>
                  <a:pt x="17421" y="6945"/>
                </a:cubicBezTo>
                <a:cubicBezTo>
                  <a:pt x="17682" y="6370"/>
                  <a:pt x="17682" y="6370"/>
                  <a:pt x="17682" y="6370"/>
                </a:cubicBezTo>
                <a:cubicBezTo>
                  <a:pt x="18462" y="6255"/>
                  <a:pt x="18462" y="6255"/>
                  <a:pt x="18462" y="6255"/>
                </a:cubicBezTo>
                <a:cubicBezTo>
                  <a:pt x="18853" y="6945"/>
                  <a:pt x="18853" y="6945"/>
                  <a:pt x="18853" y="6945"/>
                </a:cubicBezTo>
                <a:cubicBezTo>
                  <a:pt x="18722" y="7404"/>
                  <a:pt x="18722" y="7404"/>
                  <a:pt x="18722" y="7404"/>
                </a:cubicBezTo>
                <a:cubicBezTo>
                  <a:pt x="19373" y="7979"/>
                  <a:pt x="19373" y="7979"/>
                  <a:pt x="19373" y="7979"/>
                </a:cubicBezTo>
                <a:cubicBezTo>
                  <a:pt x="19503" y="8553"/>
                  <a:pt x="19503" y="8553"/>
                  <a:pt x="19503" y="8553"/>
                </a:cubicBezTo>
                <a:cubicBezTo>
                  <a:pt x="19503" y="8553"/>
                  <a:pt x="20154" y="8668"/>
                  <a:pt x="20284" y="8783"/>
                </a:cubicBezTo>
                <a:cubicBezTo>
                  <a:pt x="20414" y="8783"/>
                  <a:pt x="20804" y="8668"/>
                  <a:pt x="20804" y="8668"/>
                </a:cubicBezTo>
                <a:cubicBezTo>
                  <a:pt x="21325" y="9242"/>
                  <a:pt x="21325" y="9242"/>
                  <a:pt x="21325" y="9242"/>
                </a:cubicBezTo>
                <a:cubicBezTo>
                  <a:pt x="21455" y="9127"/>
                  <a:pt x="21455" y="9127"/>
                  <a:pt x="21455" y="9127"/>
                </a:cubicBezTo>
                <a:cubicBezTo>
                  <a:pt x="21455" y="9242"/>
                  <a:pt x="21455" y="9242"/>
                  <a:pt x="21455" y="9242"/>
                </a:cubicBezTo>
                <a:cubicBezTo>
                  <a:pt x="21455" y="9242"/>
                  <a:pt x="21455" y="9472"/>
                  <a:pt x="21325" y="9472"/>
                </a:cubicBezTo>
                <a:cubicBezTo>
                  <a:pt x="21065" y="9357"/>
                  <a:pt x="20935" y="9357"/>
                  <a:pt x="20935" y="9357"/>
                </a:cubicBezTo>
                <a:cubicBezTo>
                  <a:pt x="20544" y="9127"/>
                  <a:pt x="20544" y="9127"/>
                  <a:pt x="20544" y="9127"/>
                </a:cubicBezTo>
                <a:cubicBezTo>
                  <a:pt x="20414" y="9242"/>
                  <a:pt x="20414" y="9242"/>
                  <a:pt x="20414" y="9242"/>
                </a:cubicBezTo>
                <a:cubicBezTo>
                  <a:pt x="20024" y="9702"/>
                  <a:pt x="20024" y="9702"/>
                  <a:pt x="20024" y="9702"/>
                </a:cubicBezTo>
                <a:cubicBezTo>
                  <a:pt x="20284" y="9817"/>
                  <a:pt x="20284" y="9817"/>
                  <a:pt x="20284" y="9817"/>
                </a:cubicBezTo>
                <a:cubicBezTo>
                  <a:pt x="20544" y="10047"/>
                  <a:pt x="20544" y="10047"/>
                  <a:pt x="20544" y="10047"/>
                </a:cubicBezTo>
                <a:cubicBezTo>
                  <a:pt x="20544" y="10391"/>
                  <a:pt x="20544" y="10391"/>
                  <a:pt x="20544" y="10391"/>
                </a:cubicBezTo>
                <a:cubicBezTo>
                  <a:pt x="20544" y="10851"/>
                  <a:pt x="20544" y="10851"/>
                  <a:pt x="20544" y="10851"/>
                </a:cubicBezTo>
                <a:cubicBezTo>
                  <a:pt x="20284" y="11196"/>
                  <a:pt x="20284" y="11196"/>
                  <a:pt x="20284" y="11196"/>
                </a:cubicBezTo>
                <a:cubicBezTo>
                  <a:pt x="20284" y="11196"/>
                  <a:pt x="20414" y="11425"/>
                  <a:pt x="20414" y="11540"/>
                </a:cubicBezTo>
                <a:cubicBezTo>
                  <a:pt x="20414" y="11540"/>
                  <a:pt x="20674" y="11770"/>
                  <a:pt x="20674" y="11770"/>
                </a:cubicBezTo>
                <a:cubicBezTo>
                  <a:pt x="20935" y="12000"/>
                  <a:pt x="20935" y="12000"/>
                  <a:pt x="20935" y="12000"/>
                </a:cubicBezTo>
                <a:cubicBezTo>
                  <a:pt x="20674" y="12574"/>
                  <a:pt x="20674" y="12574"/>
                  <a:pt x="20674" y="12574"/>
                </a:cubicBezTo>
                <a:cubicBezTo>
                  <a:pt x="20414" y="12804"/>
                  <a:pt x="20414" y="12804"/>
                  <a:pt x="20414" y="12804"/>
                </a:cubicBezTo>
                <a:cubicBezTo>
                  <a:pt x="20414" y="13034"/>
                  <a:pt x="20414" y="13034"/>
                  <a:pt x="20414" y="13034"/>
                </a:cubicBezTo>
                <a:cubicBezTo>
                  <a:pt x="20414" y="13034"/>
                  <a:pt x="20674" y="13149"/>
                  <a:pt x="20544" y="13149"/>
                </a:cubicBezTo>
                <a:cubicBezTo>
                  <a:pt x="20414" y="13149"/>
                  <a:pt x="20154" y="13149"/>
                  <a:pt x="20154" y="13149"/>
                </a:cubicBezTo>
                <a:cubicBezTo>
                  <a:pt x="20154" y="13149"/>
                  <a:pt x="20154" y="13264"/>
                  <a:pt x="20154" y="13379"/>
                </a:cubicBezTo>
                <a:cubicBezTo>
                  <a:pt x="20154" y="13379"/>
                  <a:pt x="20284" y="13608"/>
                  <a:pt x="20284" y="13608"/>
                </a:cubicBezTo>
                <a:cubicBezTo>
                  <a:pt x="20284" y="13608"/>
                  <a:pt x="20414" y="13608"/>
                  <a:pt x="20414" y="13723"/>
                </a:cubicBezTo>
                <a:cubicBezTo>
                  <a:pt x="20414" y="13838"/>
                  <a:pt x="20284" y="14068"/>
                  <a:pt x="20284" y="14068"/>
                </a:cubicBezTo>
                <a:cubicBezTo>
                  <a:pt x="20284" y="14068"/>
                  <a:pt x="20154" y="14527"/>
                  <a:pt x="20154" y="14527"/>
                </a:cubicBezTo>
                <a:cubicBezTo>
                  <a:pt x="20284" y="14527"/>
                  <a:pt x="20284" y="14757"/>
                  <a:pt x="20284" y="14757"/>
                </a:cubicBezTo>
                <a:cubicBezTo>
                  <a:pt x="20284" y="15217"/>
                  <a:pt x="20284" y="15217"/>
                  <a:pt x="20284" y="15217"/>
                </a:cubicBezTo>
                <a:cubicBezTo>
                  <a:pt x="20154" y="15562"/>
                  <a:pt x="20154" y="15562"/>
                  <a:pt x="20154" y="15562"/>
                </a:cubicBezTo>
                <a:cubicBezTo>
                  <a:pt x="20284" y="15791"/>
                  <a:pt x="20284" y="15791"/>
                  <a:pt x="20284" y="15791"/>
                </a:cubicBezTo>
                <a:cubicBezTo>
                  <a:pt x="19894" y="16021"/>
                  <a:pt x="19894" y="16021"/>
                  <a:pt x="19894" y="16021"/>
                </a:cubicBezTo>
                <a:cubicBezTo>
                  <a:pt x="19763" y="16251"/>
                  <a:pt x="19763" y="16251"/>
                  <a:pt x="19763" y="16251"/>
                </a:cubicBezTo>
                <a:cubicBezTo>
                  <a:pt x="19763" y="16251"/>
                  <a:pt x="19503" y="16366"/>
                  <a:pt x="19503" y="16481"/>
                </a:cubicBezTo>
                <a:cubicBezTo>
                  <a:pt x="19503" y="16481"/>
                  <a:pt x="19373" y="16596"/>
                  <a:pt x="19373" y="16710"/>
                </a:cubicBezTo>
                <a:cubicBezTo>
                  <a:pt x="19373" y="16825"/>
                  <a:pt x="19243" y="16940"/>
                  <a:pt x="19243" y="16940"/>
                </a:cubicBezTo>
                <a:cubicBezTo>
                  <a:pt x="19113" y="17055"/>
                  <a:pt x="18853" y="17285"/>
                  <a:pt x="18853" y="17285"/>
                </a:cubicBezTo>
                <a:cubicBezTo>
                  <a:pt x="18722" y="17515"/>
                  <a:pt x="18722" y="17515"/>
                  <a:pt x="18722" y="17515"/>
                </a:cubicBezTo>
                <a:cubicBezTo>
                  <a:pt x="18722" y="17515"/>
                  <a:pt x="18853" y="17745"/>
                  <a:pt x="18853" y="17745"/>
                </a:cubicBezTo>
                <a:cubicBezTo>
                  <a:pt x="18853" y="17859"/>
                  <a:pt x="18853" y="17859"/>
                  <a:pt x="18853" y="17859"/>
                </a:cubicBezTo>
                <a:cubicBezTo>
                  <a:pt x="18592" y="18089"/>
                  <a:pt x="18592" y="18089"/>
                  <a:pt x="18592" y="18089"/>
                </a:cubicBezTo>
                <a:cubicBezTo>
                  <a:pt x="17942" y="18549"/>
                  <a:pt x="17942" y="18549"/>
                  <a:pt x="17942" y="18549"/>
                </a:cubicBezTo>
                <a:cubicBezTo>
                  <a:pt x="17942" y="18549"/>
                  <a:pt x="17942" y="18664"/>
                  <a:pt x="17812" y="18779"/>
                </a:cubicBezTo>
                <a:cubicBezTo>
                  <a:pt x="17812" y="19008"/>
                  <a:pt x="17682" y="19008"/>
                  <a:pt x="17682" y="19008"/>
                </a:cubicBezTo>
                <a:cubicBezTo>
                  <a:pt x="17682" y="19008"/>
                  <a:pt x="17551" y="19008"/>
                  <a:pt x="17421" y="19008"/>
                </a:cubicBezTo>
                <a:cubicBezTo>
                  <a:pt x="17421" y="19008"/>
                  <a:pt x="17291" y="18893"/>
                  <a:pt x="17291" y="18893"/>
                </a:cubicBezTo>
                <a:cubicBezTo>
                  <a:pt x="17291" y="19123"/>
                  <a:pt x="17291" y="19123"/>
                  <a:pt x="17291" y="19123"/>
                </a:cubicBezTo>
                <a:cubicBezTo>
                  <a:pt x="17291" y="19123"/>
                  <a:pt x="17291" y="19238"/>
                  <a:pt x="17421" y="19238"/>
                </a:cubicBezTo>
                <a:cubicBezTo>
                  <a:pt x="17551" y="19353"/>
                  <a:pt x="17551" y="19468"/>
                  <a:pt x="17682" y="19468"/>
                </a:cubicBezTo>
                <a:cubicBezTo>
                  <a:pt x="17682" y="19583"/>
                  <a:pt x="17812" y="19698"/>
                  <a:pt x="17812" y="19698"/>
                </a:cubicBezTo>
                <a:cubicBezTo>
                  <a:pt x="17551" y="19927"/>
                  <a:pt x="17551" y="19927"/>
                  <a:pt x="17551" y="19927"/>
                </a:cubicBezTo>
                <a:cubicBezTo>
                  <a:pt x="17551" y="20042"/>
                  <a:pt x="17551" y="20042"/>
                  <a:pt x="17551" y="20042"/>
                </a:cubicBezTo>
                <a:cubicBezTo>
                  <a:pt x="17291" y="20042"/>
                  <a:pt x="17291" y="20042"/>
                  <a:pt x="17291" y="20042"/>
                </a:cubicBezTo>
                <a:cubicBezTo>
                  <a:pt x="17161" y="19927"/>
                  <a:pt x="17161" y="19927"/>
                  <a:pt x="17161" y="19927"/>
                </a:cubicBezTo>
                <a:cubicBezTo>
                  <a:pt x="17161" y="19927"/>
                  <a:pt x="17031" y="19927"/>
                  <a:pt x="17031" y="19927"/>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73" name="Shape">
            <a:extLst>
              <a:ext uri="{FF2B5EF4-FFF2-40B4-BE49-F238E27FC236}">
                <a16:creationId xmlns:a16="http://schemas.microsoft.com/office/drawing/2014/main" id="{6E717A16-15E4-5B2B-CB6E-E265CF9CA36F}"/>
              </a:ext>
            </a:extLst>
          </p:cNvPr>
          <p:cNvSpPr/>
          <p:nvPr/>
        </p:nvSpPr>
        <p:spPr>
          <a:xfrm rot="60000">
            <a:off x="6380661" y="5223959"/>
            <a:ext cx="612852" cy="927293"/>
          </a:xfrm>
          <a:custGeom>
            <a:avLst/>
            <a:gdLst/>
            <a:ahLst/>
            <a:cxnLst>
              <a:cxn ang="0">
                <a:pos x="wd2" y="hd2"/>
              </a:cxn>
              <a:cxn ang="5400000">
                <a:pos x="wd2" y="hd2"/>
              </a:cxn>
              <a:cxn ang="10800000">
                <a:pos x="wd2" y="hd2"/>
              </a:cxn>
              <a:cxn ang="16200000">
                <a:pos x="wd2" y="hd2"/>
              </a:cxn>
            </a:cxnLst>
            <a:rect l="0" t="0" r="r" b="b"/>
            <a:pathLst>
              <a:path w="21600" h="21600" extrusionOk="0">
                <a:moveTo>
                  <a:pt x="8980" y="699"/>
                </a:moveTo>
                <a:cubicBezTo>
                  <a:pt x="8980" y="699"/>
                  <a:pt x="9465" y="466"/>
                  <a:pt x="9465" y="466"/>
                </a:cubicBezTo>
                <a:cubicBezTo>
                  <a:pt x="9465" y="466"/>
                  <a:pt x="9587" y="388"/>
                  <a:pt x="9587" y="388"/>
                </a:cubicBezTo>
                <a:cubicBezTo>
                  <a:pt x="9708" y="388"/>
                  <a:pt x="9829" y="388"/>
                  <a:pt x="9951" y="388"/>
                </a:cubicBezTo>
                <a:cubicBezTo>
                  <a:pt x="9951" y="388"/>
                  <a:pt x="10072" y="311"/>
                  <a:pt x="10072" y="311"/>
                </a:cubicBezTo>
                <a:cubicBezTo>
                  <a:pt x="10193" y="233"/>
                  <a:pt x="10193" y="233"/>
                  <a:pt x="10193" y="233"/>
                </a:cubicBezTo>
                <a:cubicBezTo>
                  <a:pt x="10436" y="155"/>
                  <a:pt x="10436" y="155"/>
                  <a:pt x="10436" y="155"/>
                </a:cubicBezTo>
                <a:cubicBezTo>
                  <a:pt x="10679" y="155"/>
                  <a:pt x="10679" y="155"/>
                  <a:pt x="10679" y="155"/>
                </a:cubicBezTo>
                <a:cubicBezTo>
                  <a:pt x="10679" y="155"/>
                  <a:pt x="10800" y="155"/>
                  <a:pt x="10800" y="155"/>
                </a:cubicBezTo>
                <a:cubicBezTo>
                  <a:pt x="10800" y="155"/>
                  <a:pt x="11285" y="78"/>
                  <a:pt x="11285" y="78"/>
                </a:cubicBezTo>
                <a:cubicBezTo>
                  <a:pt x="11285" y="78"/>
                  <a:pt x="11407" y="155"/>
                  <a:pt x="11528" y="155"/>
                </a:cubicBezTo>
                <a:cubicBezTo>
                  <a:pt x="11528" y="155"/>
                  <a:pt x="11771" y="155"/>
                  <a:pt x="11771" y="155"/>
                </a:cubicBezTo>
                <a:cubicBezTo>
                  <a:pt x="11892" y="155"/>
                  <a:pt x="12135" y="78"/>
                  <a:pt x="12135" y="78"/>
                </a:cubicBezTo>
                <a:cubicBezTo>
                  <a:pt x="12620" y="0"/>
                  <a:pt x="12620" y="0"/>
                  <a:pt x="12620" y="0"/>
                </a:cubicBezTo>
                <a:cubicBezTo>
                  <a:pt x="12742" y="155"/>
                  <a:pt x="12742" y="155"/>
                  <a:pt x="12742" y="155"/>
                </a:cubicBezTo>
                <a:cubicBezTo>
                  <a:pt x="12742" y="155"/>
                  <a:pt x="12742" y="311"/>
                  <a:pt x="12742" y="311"/>
                </a:cubicBezTo>
                <a:cubicBezTo>
                  <a:pt x="12742" y="311"/>
                  <a:pt x="12742" y="388"/>
                  <a:pt x="12863" y="388"/>
                </a:cubicBezTo>
                <a:cubicBezTo>
                  <a:pt x="12984" y="388"/>
                  <a:pt x="12984" y="388"/>
                  <a:pt x="12984" y="388"/>
                </a:cubicBezTo>
                <a:cubicBezTo>
                  <a:pt x="12984" y="466"/>
                  <a:pt x="12984" y="699"/>
                  <a:pt x="12984" y="699"/>
                </a:cubicBezTo>
                <a:cubicBezTo>
                  <a:pt x="12620" y="777"/>
                  <a:pt x="12620" y="777"/>
                  <a:pt x="12620" y="777"/>
                </a:cubicBezTo>
                <a:cubicBezTo>
                  <a:pt x="12620" y="777"/>
                  <a:pt x="12499" y="777"/>
                  <a:pt x="12499" y="855"/>
                </a:cubicBezTo>
                <a:cubicBezTo>
                  <a:pt x="12499" y="855"/>
                  <a:pt x="12256" y="932"/>
                  <a:pt x="12256" y="932"/>
                </a:cubicBezTo>
                <a:cubicBezTo>
                  <a:pt x="12256" y="1010"/>
                  <a:pt x="12135" y="1010"/>
                  <a:pt x="12256" y="1088"/>
                </a:cubicBezTo>
                <a:cubicBezTo>
                  <a:pt x="12256" y="1165"/>
                  <a:pt x="12378" y="1243"/>
                  <a:pt x="12378" y="1243"/>
                </a:cubicBezTo>
                <a:cubicBezTo>
                  <a:pt x="12378" y="1399"/>
                  <a:pt x="12378" y="1399"/>
                  <a:pt x="12378" y="1399"/>
                </a:cubicBezTo>
                <a:cubicBezTo>
                  <a:pt x="12378" y="1399"/>
                  <a:pt x="12378" y="1476"/>
                  <a:pt x="12499" y="1476"/>
                </a:cubicBezTo>
                <a:cubicBezTo>
                  <a:pt x="12499" y="1554"/>
                  <a:pt x="12620" y="1476"/>
                  <a:pt x="12742" y="1476"/>
                </a:cubicBezTo>
                <a:cubicBezTo>
                  <a:pt x="12984" y="1476"/>
                  <a:pt x="13106" y="1399"/>
                  <a:pt x="13227" y="1399"/>
                </a:cubicBezTo>
                <a:cubicBezTo>
                  <a:pt x="13227" y="1399"/>
                  <a:pt x="13348" y="1399"/>
                  <a:pt x="13348" y="1399"/>
                </a:cubicBezTo>
                <a:cubicBezTo>
                  <a:pt x="13470" y="1321"/>
                  <a:pt x="13712" y="1243"/>
                  <a:pt x="13712" y="1243"/>
                </a:cubicBezTo>
                <a:cubicBezTo>
                  <a:pt x="13712" y="1243"/>
                  <a:pt x="13712" y="1088"/>
                  <a:pt x="13834" y="1165"/>
                </a:cubicBezTo>
                <a:cubicBezTo>
                  <a:pt x="13834" y="1165"/>
                  <a:pt x="13834" y="1321"/>
                  <a:pt x="13834" y="1321"/>
                </a:cubicBezTo>
                <a:cubicBezTo>
                  <a:pt x="13834" y="1321"/>
                  <a:pt x="13712" y="1476"/>
                  <a:pt x="13712" y="1476"/>
                </a:cubicBezTo>
                <a:cubicBezTo>
                  <a:pt x="13834" y="1554"/>
                  <a:pt x="13955" y="1476"/>
                  <a:pt x="13955" y="1476"/>
                </a:cubicBezTo>
                <a:cubicBezTo>
                  <a:pt x="14076" y="1399"/>
                  <a:pt x="14198" y="1399"/>
                  <a:pt x="14198" y="1399"/>
                </a:cubicBezTo>
                <a:cubicBezTo>
                  <a:pt x="14440" y="1399"/>
                  <a:pt x="14440" y="1399"/>
                  <a:pt x="14440" y="1399"/>
                </a:cubicBezTo>
                <a:cubicBezTo>
                  <a:pt x="14440" y="1399"/>
                  <a:pt x="14683" y="1399"/>
                  <a:pt x="14683" y="1399"/>
                </a:cubicBezTo>
                <a:cubicBezTo>
                  <a:pt x="14683" y="1399"/>
                  <a:pt x="14804" y="1476"/>
                  <a:pt x="14926" y="1476"/>
                </a:cubicBezTo>
                <a:cubicBezTo>
                  <a:pt x="14926" y="1554"/>
                  <a:pt x="15290" y="1632"/>
                  <a:pt x="15290" y="1632"/>
                </a:cubicBezTo>
                <a:cubicBezTo>
                  <a:pt x="15169" y="1787"/>
                  <a:pt x="15169" y="1787"/>
                  <a:pt x="15169" y="1787"/>
                </a:cubicBezTo>
                <a:cubicBezTo>
                  <a:pt x="15169" y="1787"/>
                  <a:pt x="15047" y="1942"/>
                  <a:pt x="15169" y="1942"/>
                </a:cubicBezTo>
                <a:cubicBezTo>
                  <a:pt x="15169" y="1942"/>
                  <a:pt x="15290" y="1865"/>
                  <a:pt x="15290" y="1865"/>
                </a:cubicBezTo>
                <a:cubicBezTo>
                  <a:pt x="15411" y="1865"/>
                  <a:pt x="15533" y="1787"/>
                  <a:pt x="15533" y="1787"/>
                </a:cubicBezTo>
                <a:cubicBezTo>
                  <a:pt x="15533" y="1787"/>
                  <a:pt x="15533" y="1709"/>
                  <a:pt x="15533" y="1709"/>
                </a:cubicBezTo>
                <a:cubicBezTo>
                  <a:pt x="15533" y="1787"/>
                  <a:pt x="15775" y="1865"/>
                  <a:pt x="15775" y="1865"/>
                </a:cubicBezTo>
                <a:cubicBezTo>
                  <a:pt x="15775" y="1865"/>
                  <a:pt x="15897" y="2020"/>
                  <a:pt x="15897" y="2020"/>
                </a:cubicBezTo>
                <a:cubicBezTo>
                  <a:pt x="15897" y="2020"/>
                  <a:pt x="16139" y="1942"/>
                  <a:pt x="16139" y="1942"/>
                </a:cubicBezTo>
                <a:cubicBezTo>
                  <a:pt x="16139" y="1942"/>
                  <a:pt x="16139" y="1942"/>
                  <a:pt x="16261" y="1942"/>
                </a:cubicBezTo>
                <a:cubicBezTo>
                  <a:pt x="16382" y="1942"/>
                  <a:pt x="16382" y="1942"/>
                  <a:pt x="16382" y="1942"/>
                </a:cubicBezTo>
                <a:cubicBezTo>
                  <a:pt x="16503" y="2020"/>
                  <a:pt x="16867" y="2020"/>
                  <a:pt x="16867" y="2020"/>
                </a:cubicBezTo>
                <a:cubicBezTo>
                  <a:pt x="17231" y="1865"/>
                  <a:pt x="17231" y="1865"/>
                  <a:pt x="17231" y="1865"/>
                </a:cubicBezTo>
                <a:cubicBezTo>
                  <a:pt x="17353" y="1632"/>
                  <a:pt x="17353" y="1632"/>
                  <a:pt x="17353" y="1632"/>
                </a:cubicBezTo>
                <a:cubicBezTo>
                  <a:pt x="17353" y="1554"/>
                  <a:pt x="17353" y="1554"/>
                  <a:pt x="17353" y="1554"/>
                </a:cubicBezTo>
                <a:cubicBezTo>
                  <a:pt x="17353" y="1554"/>
                  <a:pt x="17596" y="1476"/>
                  <a:pt x="17596" y="1476"/>
                </a:cubicBezTo>
                <a:cubicBezTo>
                  <a:pt x="17596" y="1476"/>
                  <a:pt x="17717" y="1476"/>
                  <a:pt x="17717" y="1554"/>
                </a:cubicBezTo>
                <a:cubicBezTo>
                  <a:pt x="17717" y="1554"/>
                  <a:pt x="17960" y="1709"/>
                  <a:pt x="17960" y="1709"/>
                </a:cubicBezTo>
                <a:cubicBezTo>
                  <a:pt x="17960" y="1709"/>
                  <a:pt x="18202" y="1709"/>
                  <a:pt x="18202" y="1709"/>
                </a:cubicBezTo>
                <a:cubicBezTo>
                  <a:pt x="18324" y="1709"/>
                  <a:pt x="18324" y="1632"/>
                  <a:pt x="18445" y="1709"/>
                </a:cubicBezTo>
                <a:cubicBezTo>
                  <a:pt x="18445" y="1787"/>
                  <a:pt x="18445" y="1865"/>
                  <a:pt x="18566" y="1865"/>
                </a:cubicBezTo>
                <a:cubicBezTo>
                  <a:pt x="18566" y="1865"/>
                  <a:pt x="18688" y="1865"/>
                  <a:pt x="18688" y="1865"/>
                </a:cubicBezTo>
                <a:cubicBezTo>
                  <a:pt x="18809" y="1942"/>
                  <a:pt x="19052" y="1942"/>
                  <a:pt x="19052" y="1942"/>
                </a:cubicBezTo>
                <a:cubicBezTo>
                  <a:pt x="19173" y="1787"/>
                  <a:pt x="19173" y="1787"/>
                  <a:pt x="19173" y="1787"/>
                </a:cubicBezTo>
                <a:cubicBezTo>
                  <a:pt x="19173" y="1787"/>
                  <a:pt x="19173" y="1709"/>
                  <a:pt x="19294" y="1787"/>
                </a:cubicBezTo>
                <a:cubicBezTo>
                  <a:pt x="19416" y="1787"/>
                  <a:pt x="19416" y="1942"/>
                  <a:pt x="19416" y="1942"/>
                </a:cubicBezTo>
                <a:cubicBezTo>
                  <a:pt x="19416" y="1942"/>
                  <a:pt x="19537" y="2020"/>
                  <a:pt x="19537" y="2020"/>
                </a:cubicBezTo>
                <a:cubicBezTo>
                  <a:pt x="19537" y="2020"/>
                  <a:pt x="19901" y="2098"/>
                  <a:pt x="19901" y="2098"/>
                </a:cubicBezTo>
                <a:cubicBezTo>
                  <a:pt x="19901" y="2098"/>
                  <a:pt x="20144" y="2020"/>
                  <a:pt x="20144" y="2020"/>
                </a:cubicBezTo>
                <a:cubicBezTo>
                  <a:pt x="20265" y="2020"/>
                  <a:pt x="20265" y="2176"/>
                  <a:pt x="20265" y="2176"/>
                </a:cubicBezTo>
                <a:cubicBezTo>
                  <a:pt x="20265" y="2176"/>
                  <a:pt x="20265" y="2253"/>
                  <a:pt x="20265" y="2253"/>
                </a:cubicBezTo>
                <a:cubicBezTo>
                  <a:pt x="20144" y="2331"/>
                  <a:pt x="20144" y="2331"/>
                  <a:pt x="20265" y="2331"/>
                </a:cubicBezTo>
                <a:cubicBezTo>
                  <a:pt x="20265" y="2409"/>
                  <a:pt x="20387" y="2486"/>
                  <a:pt x="20387" y="2486"/>
                </a:cubicBezTo>
                <a:cubicBezTo>
                  <a:pt x="20387" y="2486"/>
                  <a:pt x="20265" y="2642"/>
                  <a:pt x="20265" y="2642"/>
                </a:cubicBezTo>
                <a:cubicBezTo>
                  <a:pt x="20265" y="2719"/>
                  <a:pt x="20144" y="2797"/>
                  <a:pt x="20144" y="2797"/>
                </a:cubicBezTo>
                <a:cubicBezTo>
                  <a:pt x="20022" y="2875"/>
                  <a:pt x="20022" y="2875"/>
                  <a:pt x="20022" y="2875"/>
                </a:cubicBezTo>
                <a:cubicBezTo>
                  <a:pt x="20022" y="2953"/>
                  <a:pt x="20022" y="2953"/>
                  <a:pt x="20022" y="2953"/>
                </a:cubicBezTo>
                <a:cubicBezTo>
                  <a:pt x="20022" y="3030"/>
                  <a:pt x="20022" y="3030"/>
                  <a:pt x="20022" y="3030"/>
                </a:cubicBezTo>
                <a:cubicBezTo>
                  <a:pt x="20022" y="3030"/>
                  <a:pt x="20022" y="3108"/>
                  <a:pt x="20022" y="3108"/>
                </a:cubicBezTo>
                <a:cubicBezTo>
                  <a:pt x="19901" y="3108"/>
                  <a:pt x="20022" y="3263"/>
                  <a:pt x="20022" y="3263"/>
                </a:cubicBezTo>
                <a:cubicBezTo>
                  <a:pt x="20144" y="3341"/>
                  <a:pt x="20144" y="3341"/>
                  <a:pt x="20144" y="3341"/>
                </a:cubicBezTo>
                <a:cubicBezTo>
                  <a:pt x="20144" y="3341"/>
                  <a:pt x="20387" y="3263"/>
                  <a:pt x="20387" y="3263"/>
                </a:cubicBezTo>
                <a:cubicBezTo>
                  <a:pt x="20387" y="3263"/>
                  <a:pt x="20751" y="3341"/>
                  <a:pt x="20751" y="3341"/>
                </a:cubicBezTo>
                <a:cubicBezTo>
                  <a:pt x="20751" y="3341"/>
                  <a:pt x="20993" y="3419"/>
                  <a:pt x="20993" y="3496"/>
                </a:cubicBezTo>
                <a:cubicBezTo>
                  <a:pt x="21115" y="3496"/>
                  <a:pt x="21357" y="3652"/>
                  <a:pt x="21357" y="3652"/>
                </a:cubicBezTo>
                <a:cubicBezTo>
                  <a:pt x="21600" y="3885"/>
                  <a:pt x="21600" y="3885"/>
                  <a:pt x="21600" y="3885"/>
                </a:cubicBezTo>
                <a:cubicBezTo>
                  <a:pt x="21357" y="4040"/>
                  <a:pt x="21357" y="4040"/>
                  <a:pt x="21357" y="4040"/>
                </a:cubicBezTo>
                <a:cubicBezTo>
                  <a:pt x="21115" y="4273"/>
                  <a:pt x="21115" y="4273"/>
                  <a:pt x="21115" y="4273"/>
                </a:cubicBezTo>
                <a:cubicBezTo>
                  <a:pt x="20872" y="4351"/>
                  <a:pt x="20872" y="4351"/>
                  <a:pt x="20872" y="4351"/>
                </a:cubicBezTo>
                <a:cubicBezTo>
                  <a:pt x="20872" y="4351"/>
                  <a:pt x="20751" y="4506"/>
                  <a:pt x="20751" y="4506"/>
                </a:cubicBezTo>
                <a:cubicBezTo>
                  <a:pt x="20751" y="4506"/>
                  <a:pt x="20508" y="4584"/>
                  <a:pt x="20508" y="4584"/>
                </a:cubicBezTo>
                <a:cubicBezTo>
                  <a:pt x="20387" y="4584"/>
                  <a:pt x="20387" y="4584"/>
                  <a:pt x="20387" y="4584"/>
                </a:cubicBezTo>
                <a:cubicBezTo>
                  <a:pt x="20022" y="4817"/>
                  <a:pt x="20022" y="4817"/>
                  <a:pt x="20022" y="4817"/>
                </a:cubicBezTo>
                <a:cubicBezTo>
                  <a:pt x="19780" y="4895"/>
                  <a:pt x="19780" y="4895"/>
                  <a:pt x="19780" y="4895"/>
                </a:cubicBezTo>
                <a:cubicBezTo>
                  <a:pt x="19537" y="4973"/>
                  <a:pt x="19537" y="4973"/>
                  <a:pt x="19537" y="4973"/>
                </a:cubicBezTo>
                <a:cubicBezTo>
                  <a:pt x="19416" y="4973"/>
                  <a:pt x="19416" y="4973"/>
                  <a:pt x="19416" y="4973"/>
                </a:cubicBezTo>
                <a:cubicBezTo>
                  <a:pt x="19173" y="5128"/>
                  <a:pt x="19173" y="5128"/>
                  <a:pt x="19173" y="5128"/>
                </a:cubicBezTo>
                <a:cubicBezTo>
                  <a:pt x="18930" y="5050"/>
                  <a:pt x="18930" y="5050"/>
                  <a:pt x="18930" y="5050"/>
                </a:cubicBezTo>
                <a:cubicBezTo>
                  <a:pt x="18566" y="5128"/>
                  <a:pt x="18566" y="5128"/>
                  <a:pt x="18566" y="5128"/>
                </a:cubicBezTo>
                <a:cubicBezTo>
                  <a:pt x="18566" y="5206"/>
                  <a:pt x="18566" y="5206"/>
                  <a:pt x="18566" y="5206"/>
                </a:cubicBezTo>
                <a:cubicBezTo>
                  <a:pt x="18081" y="5361"/>
                  <a:pt x="18081" y="5361"/>
                  <a:pt x="18081" y="5361"/>
                </a:cubicBezTo>
                <a:cubicBezTo>
                  <a:pt x="17960" y="5594"/>
                  <a:pt x="17960" y="5594"/>
                  <a:pt x="17960" y="5594"/>
                </a:cubicBezTo>
                <a:cubicBezTo>
                  <a:pt x="17960" y="5594"/>
                  <a:pt x="17717" y="5594"/>
                  <a:pt x="17717" y="5672"/>
                </a:cubicBezTo>
                <a:cubicBezTo>
                  <a:pt x="17596" y="5672"/>
                  <a:pt x="17474" y="5750"/>
                  <a:pt x="17474" y="5750"/>
                </a:cubicBezTo>
                <a:cubicBezTo>
                  <a:pt x="17231" y="5672"/>
                  <a:pt x="17231" y="5672"/>
                  <a:pt x="17231" y="5672"/>
                </a:cubicBezTo>
                <a:cubicBezTo>
                  <a:pt x="17110" y="5750"/>
                  <a:pt x="17110" y="5750"/>
                  <a:pt x="17110" y="5750"/>
                </a:cubicBezTo>
                <a:cubicBezTo>
                  <a:pt x="17110" y="5905"/>
                  <a:pt x="17110" y="5905"/>
                  <a:pt x="17110" y="5905"/>
                </a:cubicBezTo>
                <a:cubicBezTo>
                  <a:pt x="17231" y="5905"/>
                  <a:pt x="17231" y="5905"/>
                  <a:pt x="17231" y="5905"/>
                </a:cubicBezTo>
                <a:cubicBezTo>
                  <a:pt x="17231" y="5905"/>
                  <a:pt x="17231" y="6060"/>
                  <a:pt x="17231" y="6060"/>
                </a:cubicBezTo>
                <a:cubicBezTo>
                  <a:pt x="17231" y="6138"/>
                  <a:pt x="17231" y="6294"/>
                  <a:pt x="17231" y="6294"/>
                </a:cubicBezTo>
                <a:cubicBezTo>
                  <a:pt x="17474" y="6371"/>
                  <a:pt x="17474" y="6371"/>
                  <a:pt x="17474" y="6371"/>
                </a:cubicBezTo>
                <a:cubicBezTo>
                  <a:pt x="17474" y="6371"/>
                  <a:pt x="17474" y="6604"/>
                  <a:pt x="17353" y="6604"/>
                </a:cubicBezTo>
                <a:cubicBezTo>
                  <a:pt x="17353" y="6604"/>
                  <a:pt x="17110" y="6682"/>
                  <a:pt x="17110" y="6682"/>
                </a:cubicBezTo>
                <a:cubicBezTo>
                  <a:pt x="17110" y="6760"/>
                  <a:pt x="17110" y="6760"/>
                  <a:pt x="17110" y="6760"/>
                </a:cubicBezTo>
                <a:cubicBezTo>
                  <a:pt x="17231" y="6915"/>
                  <a:pt x="17231" y="6915"/>
                  <a:pt x="17231" y="6915"/>
                </a:cubicBezTo>
                <a:cubicBezTo>
                  <a:pt x="17231" y="6915"/>
                  <a:pt x="17231" y="7148"/>
                  <a:pt x="17110" y="7148"/>
                </a:cubicBezTo>
                <a:cubicBezTo>
                  <a:pt x="17110" y="7226"/>
                  <a:pt x="16989" y="7381"/>
                  <a:pt x="16989" y="7381"/>
                </a:cubicBezTo>
                <a:cubicBezTo>
                  <a:pt x="16867" y="7459"/>
                  <a:pt x="16867" y="7459"/>
                  <a:pt x="16867" y="7459"/>
                </a:cubicBezTo>
                <a:cubicBezTo>
                  <a:pt x="16746" y="7614"/>
                  <a:pt x="16746" y="7614"/>
                  <a:pt x="16746" y="7614"/>
                </a:cubicBezTo>
                <a:cubicBezTo>
                  <a:pt x="16867" y="7692"/>
                  <a:pt x="16867" y="7692"/>
                  <a:pt x="16867" y="7692"/>
                </a:cubicBezTo>
                <a:cubicBezTo>
                  <a:pt x="16867" y="7925"/>
                  <a:pt x="16867" y="7925"/>
                  <a:pt x="16867" y="7925"/>
                </a:cubicBezTo>
                <a:cubicBezTo>
                  <a:pt x="16625" y="8003"/>
                  <a:pt x="16625" y="8003"/>
                  <a:pt x="16625" y="8003"/>
                </a:cubicBezTo>
                <a:cubicBezTo>
                  <a:pt x="16503" y="8236"/>
                  <a:pt x="16503" y="8236"/>
                  <a:pt x="16503" y="8236"/>
                </a:cubicBezTo>
                <a:cubicBezTo>
                  <a:pt x="16625" y="8314"/>
                  <a:pt x="16625" y="8314"/>
                  <a:pt x="16625" y="8314"/>
                </a:cubicBezTo>
                <a:cubicBezTo>
                  <a:pt x="16746" y="8469"/>
                  <a:pt x="16746" y="8469"/>
                  <a:pt x="16746" y="8469"/>
                </a:cubicBezTo>
                <a:cubicBezTo>
                  <a:pt x="16625" y="8624"/>
                  <a:pt x="16625" y="8624"/>
                  <a:pt x="16625" y="8624"/>
                </a:cubicBezTo>
                <a:cubicBezTo>
                  <a:pt x="16503" y="8702"/>
                  <a:pt x="16503" y="8702"/>
                  <a:pt x="16503" y="8702"/>
                </a:cubicBezTo>
                <a:cubicBezTo>
                  <a:pt x="16382" y="8702"/>
                  <a:pt x="16382" y="8702"/>
                  <a:pt x="16382" y="8702"/>
                </a:cubicBezTo>
                <a:cubicBezTo>
                  <a:pt x="16139" y="8858"/>
                  <a:pt x="16139" y="8858"/>
                  <a:pt x="16139" y="8858"/>
                </a:cubicBezTo>
                <a:cubicBezTo>
                  <a:pt x="15897" y="8858"/>
                  <a:pt x="15897" y="8858"/>
                  <a:pt x="15897" y="8858"/>
                </a:cubicBezTo>
                <a:cubicBezTo>
                  <a:pt x="15775" y="8858"/>
                  <a:pt x="15775" y="8858"/>
                  <a:pt x="15775" y="8858"/>
                </a:cubicBezTo>
                <a:cubicBezTo>
                  <a:pt x="15533" y="9013"/>
                  <a:pt x="15533" y="9013"/>
                  <a:pt x="15533" y="9013"/>
                </a:cubicBezTo>
                <a:cubicBezTo>
                  <a:pt x="15411" y="9013"/>
                  <a:pt x="15411" y="9013"/>
                  <a:pt x="15411" y="9013"/>
                </a:cubicBezTo>
                <a:cubicBezTo>
                  <a:pt x="15290" y="9091"/>
                  <a:pt x="15290" y="9091"/>
                  <a:pt x="15290" y="9091"/>
                </a:cubicBezTo>
                <a:cubicBezTo>
                  <a:pt x="15290" y="9246"/>
                  <a:pt x="15290" y="9246"/>
                  <a:pt x="15290" y="9246"/>
                </a:cubicBezTo>
                <a:cubicBezTo>
                  <a:pt x="15290" y="9246"/>
                  <a:pt x="15290" y="9324"/>
                  <a:pt x="15290" y="9324"/>
                </a:cubicBezTo>
                <a:cubicBezTo>
                  <a:pt x="15411" y="9324"/>
                  <a:pt x="15411" y="9401"/>
                  <a:pt x="15411" y="9401"/>
                </a:cubicBezTo>
                <a:cubicBezTo>
                  <a:pt x="15533" y="9557"/>
                  <a:pt x="15533" y="9557"/>
                  <a:pt x="15533" y="9557"/>
                </a:cubicBezTo>
                <a:cubicBezTo>
                  <a:pt x="15654" y="9712"/>
                  <a:pt x="15654" y="9712"/>
                  <a:pt x="15654" y="9712"/>
                </a:cubicBezTo>
                <a:cubicBezTo>
                  <a:pt x="15775" y="9945"/>
                  <a:pt x="15775" y="9945"/>
                  <a:pt x="15775" y="9945"/>
                </a:cubicBezTo>
                <a:cubicBezTo>
                  <a:pt x="15775" y="9945"/>
                  <a:pt x="15654" y="10101"/>
                  <a:pt x="15654" y="10101"/>
                </a:cubicBezTo>
                <a:cubicBezTo>
                  <a:pt x="15654" y="10101"/>
                  <a:pt x="15533" y="10256"/>
                  <a:pt x="15533" y="10256"/>
                </a:cubicBezTo>
                <a:cubicBezTo>
                  <a:pt x="15411" y="10412"/>
                  <a:pt x="15411" y="10412"/>
                  <a:pt x="15411" y="10412"/>
                </a:cubicBezTo>
                <a:cubicBezTo>
                  <a:pt x="15290" y="10567"/>
                  <a:pt x="15290" y="10567"/>
                  <a:pt x="15290" y="10567"/>
                </a:cubicBezTo>
                <a:cubicBezTo>
                  <a:pt x="15169" y="10645"/>
                  <a:pt x="15169" y="10645"/>
                  <a:pt x="15169" y="10645"/>
                </a:cubicBezTo>
                <a:cubicBezTo>
                  <a:pt x="14926" y="10645"/>
                  <a:pt x="14926" y="10645"/>
                  <a:pt x="14926" y="10645"/>
                </a:cubicBezTo>
                <a:cubicBezTo>
                  <a:pt x="14926" y="10722"/>
                  <a:pt x="14926" y="10722"/>
                  <a:pt x="14926" y="10722"/>
                </a:cubicBezTo>
                <a:cubicBezTo>
                  <a:pt x="14804" y="10878"/>
                  <a:pt x="14804" y="10878"/>
                  <a:pt x="14804" y="10878"/>
                </a:cubicBezTo>
                <a:cubicBezTo>
                  <a:pt x="14804" y="10955"/>
                  <a:pt x="14804" y="10955"/>
                  <a:pt x="14804" y="10955"/>
                </a:cubicBezTo>
                <a:cubicBezTo>
                  <a:pt x="14683" y="10955"/>
                  <a:pt x="14683" y="10955"/>
                  <a:pt x="14683" y="10955"/>
                </a:cubicBezTo>
                <a:cubicBezTo>
                  <a:pt x="14683" y="11111"/>
                  <a:pt x="14683" y="11111"/>
                  <a:pt x="14683" y="11111"/>
                </a:cubicBezTo>
                <a:cubicBezTo>
                  <a:pt x="14562" y="11188"/>
                  <a:pt x="14562" y="11188"/>
                  <a:pt x="14562" y="11188"/>
                </a:cubicBezTo>
                <a:cubicBezTo>
                  <a:pt x="14562" y="11188"/>
                  <a:pt x="14440" y="11188"/>
                  <a:pt x="14440" y="11188"/>
                </a:cubicBezTo>
                <a:cubicBezTo>
                  <a:pt x="14319" y="11188"/>
                  <a:pt x="14198" y="11266"/>
                  <a:pt x="14198" y="11266"/>
                </a:cubicBezTo>
                <a:cubicBezTo>
                  <a:pt x="14198" y="11266"/>
                  <a:pt x="13955" y="11266"/>
                  <a:pt x="13955" y="11188"/>
                </a:cubicBezTo>
                <a:cubicBezTo>
                  <a:pt x="13955" y="11188"/>
                  <a:pt x="13834" y="11266"/>
                  <a:pt x="13712" y="11188"/>
                </a:cubicBezTo>
                <a:cubicBezTo>
                  <a:pt x="13712" y="11188"/>
                  <a:pt x="13591" y="11111"/>
                  <a:pt x="13591" y="11111"/>
                </a:cubicBezTo>
                <a:cubicBezTo>
                  <a:pt x="13470" y="11111"/>
                  <a:pt x="13470" y="11111"/>
                  <a:pt x="13470" y="11111"/>
                </a:cubicBezTo>
                <a:cubicBezTo>
                  <a:pt x="13227" y="11111"/>
                  <a:pt x="13227" y="11111"/>
                  <a:pt x="13227" y="11111"/>
                </a:cubicBezTo>
                <a:cubicBezTo>
                  <a:pt x="12863" y="11111"/>
                  <a:pt x="12863" y="11111"/>
                  <a:pt x="12863" y="11111"/>
                </a:cubicBezTo>
                <a:cubicBezTo>
                  <a:pt x="12620" y="11111"/>
                  <a:pt x="12620" y="11111"/>
                  <a:pt x="12620" y="11111"/>
                </a:cubicBezTo>
                <a:cubicBezTo>
                  <a:pt x="12620" y="11033"/>
                  <a:pt x="12620" y="11033"/>
                  <a:pt x="12620" y="11033"/>
                </a:cubicBezTo>
                <a:cubicBezTo>
                  <a:pt x="12499" y="11111"/>
                  <a:pt x="12499" y="11111"/>
                  <a:pt x="12499" y="11111"/>
                </a:cubicBezTo>
                <a:cubicBezTo>
                  <a:pt x="12378" y="10955"/>
                  <a:pt x="12378" y="10955"/>
                  <a:pt x="12378" y="10955"/>
                </a:cubicBezTo>
                <a:cubicBezTo>
                  <a:pt x="12135" y="10955"/>
                  <a:pt x="12135" y="10955"/>
                  <a:pt x="12135" y="10955"/>
                </a:cubicBezTo>
                <a:cubicBezTo>
                  <a:pt x="11892" y="10955"/>
                  <a:pt x="11892" y="10955"/>
                  <a:pt x="11892" y="10955"/>
                </a:cubicBezTo>
                <a:cubicBezTo>
                  <a:pt x="11892" y="10955"/>
                  <a:pt x="11892" y="11033"/>
                  <a:pt x="12013" y="11111"/>
                </a:cubicBezTo>
                <a:cubicBezTo>
                  <a:pt x="12013" y="11111"/>
                  <a:pt x="12135" y="11266"/>
                  <a:pt x="12135" y="11266"/>
                </a:cubicBezTo>
                <a:cubicBezTo>
                  <a:pt x="12135" y="11266"/>
                  <a:pt x="12135" y="11422"/>
                  <a:pt x="12135" y="11422"/>
                </a:cubicBezTo>
                <a:cubicBezTo>
                  <a:pt x="12135" y="11422"/>
                  <a:pt x="12378" y="11577"/>
                  <a:pt x="12378" y="11577"/>
                </a:cubicBezTo>
                <a:cubicBezTo>
                  <a:pt x="12378" y="11655"/>
                  <a:pt x="12378" y="11655"/>
                  <a:pt x="12378" y="11655"/>
                </a:cubicBezTo>
                <a:cubicBezTo>
                  <a:pt x="12378" y="11655"/>
                  <a:pt x="12499" y="11810"/>
                  <a:pt x="12499" y="11810"/>
                </a:cubicBezTo>
                <a:cubicBezTo>
                  <a:pt x="12499" y="11810"/>
                  <a:pt x="12742" y="11888"/>
                  <a:pt x="12742" y="11888"/>
                </a:cubicBezTo>
                <a:cubicBezTo>
                  <a:pt x="12742" y="12043"/>
                  <a:pt x="12742" y="12043"/>
                  <a:pt x="12742" y="12043"/>
                </a:cubicBezTo>
                <a:cubicBezTo>
                  <a:pt x="12620" y="12121"/>
                  <a:pt x="12620" y="12121"/>
                  <a:pt x="12620" y="12121"/>
                </a:cubicBezTo>
                <a:cubicBezTo>
                  <a:pt x="12499" y="12199"/>
                  <a:pt x="12499" y="12199"/>
                  <a:pt x="12499" y="12199"/>
                </a:cubicBezTo>
                <a:cubicBezTo>
                  <a:pt x="12620" y="12354"/>
                  <a:pt x="12620" y="12354"/>
                  <a:pt x="12620" y="12354"/>
                </a:cubicBezTo>
                <a:cubicBezTo>
                  <a:pt x="12620" y="12509"/>
                  <a:pt x="12620" y="12509"/>
                  <a:pt x="12620" y="12509"/>
                </a:cubicBezTo>
                <a:cubicBezTo>
                  <a:pt x="12742" y="12587"/>
                  <a:pt x="12742" y="12587"/>
                  <a:pt x="12742" y="12587"/>
                </a:cubicBezTo>
                <a:cubicBezTo>
                  <a:pt x="12742" y="12665"/>
                  <a:pt x="12742" y="12665"/>
                  <a:pt x="12742" y="12665"/>
                </a:cubicBezTo>
                <a:cubicBezTo>
                  <a:pt x="12620" y="12742"/>
                  <a:pt x="12620" y="12742"/>
                  <a:pt x="12620" y="12742"/>
                </a:cubicBezTo>
                <a:cubicBezTo>
                  <a:pt x="12620" y="12898"/>
                  <a:pt x="12620" y="12898"/>
                  <a:pt x="12620" y="12898"/>
                </a:cubicBezTo>
                <a:cubicBezTo>
                  <a:pt x="12742" y="13053"/>
                  <a:pt x="12742" y="13053"/>
                  <a:pt x="12742" y="13053"/>
                </a:cubicBezTo>
                <a:cubicBezTo>
                  <a:pt x="12863" y="13209"/>
                  <a:pt x="12863" y="13209"/>
                  <a:pt x="12863" y="13209"/>
                </a:cubicBezTo>
                <a:cubicBezTo>
                  <a:pt x="13106" y="13209"/>
                  <a:pt x="13106" y="13209"/>
                  <a:pt x="13106" y="13209"/>
                </a:cubicBezTo>
                <a:cubicBezTo>
                  <a:pt x="13106" y="13364"/>
                  <a:pt x="13106" y="13364"/>
                  <a:pt x="13106" y="13364"/>
                </a:cubicBezTo>
                <a:cubicBezTo>
                  <a:pt x="12984" y="13442"/>
                  <a:pt x="12984" y="13442"/>
                  <a:pt x="12984" y="13442"/>
                </a:cubicBezTo>
                <a:cubicBezTo>
                  <a:pt x="12984" y="13442"/>
                  <a:pt x="12984" y="13519"/>
                  <a:pt x="12984" y="13519"/>
                </a:cubicBezTo>
                <a:cubicBezTo>
                  <a:pt x="13106" y="13519"/>
                  <a:pt x="13227" y="13597"/>
                  <a:pt x="13227" y="13597"/>
                </a:cubicBezTo>
                <a:cubicBezTo>
                  <a:pt x="13470" y="13519"/>
                  <a:pt x="13470" y="13519"/>
                  <a:pt x="13470" y="13519"/>
                </a:cubicBezTo>
                <a:cubicBezTo>
                  <a:pt x="13470" y="13519"/>
                  <a:pt x="13591" y="13519"/>
                  <a:pt x="13591" y="13519"/>
                </a:cubicBezTo>
                <a:cubicBezTo>
                  <a:pt x="13591" y="13597"/>
                  <a:pt x="13712" y="13753"/>
                  <a:pt x="13712" y="13753"/>
                </a:cubicBezTo>
                <a:cubicBezTo>
                  <a:pt x="13834" y="13830"/>
                  <a:pt x="13834" y="13830"/>
                  <a:pt x="13834" y="13830"/>
                </a:cubicBezTo>
                <a:cubicBezTo>
                  <a:pt x="13834" y="13986"/>
                  <a:pt x="13834" y="13986"/>
                  <a:pt x="13834" y="13986"/>
                </a:cubicBezTo>
                <a:cubicBezTo>
                  <a:pt x="13591" y="14141"/>
                  <a:pt x="13591" y="14141"/>
                  <a:pt x="13591" y="14141"/>
                </a:cubicBezTo>
                <a:cubicBezTo>
                  <a:pt x="13348" y="14296"/>
                  <a:pt x="13348" y="14296"/>
                  <a:pt x="13348" y="14296"/>
                </a:cubicBezTo>
                <a:cubicBezTo>
                  <a:pt x="13227" y="14374"/>
                  <a:pt x="13227" y="14374"/>
                  <a:pt x="13227" y="14374"/>
                </a:cubicBezTo>
                <a:cubicBezTo>
                  <a:pt x="13227" y="14529"/>
                  <a:pt x="13227" y="14529"/>
                  <a:pt x="13227" y="14529"/>
                </a:cubicBezTo>
                <a:cubicBezTo>
                  <a:pt x="13106" y="14607"/>
                  <a:pt x="13106" y="14607"/>
                  <a:pt x="13106" y="14607"/>
                </a:cubicBezTo>
                <a:cubicBezTo>
                  <a:pt x="12863" y="14685"/>
                  <a:pt x="12863" y="14685"/>
                  <a:pt x="12863" y="14685"/>
                </a:cubicBezTo>
                <a:cubicBezTo>
                  <a:pt x="12620" y="14763"/>
                  <a:pt x="12620" y="14763"/>
                  <a:pt x="12620" y="14763"/>
                </a:cubicBezTo>
                <a:cubicBezTo>
                  <a:pt x="12499" y="14763"/>
                  <a:pt x="12499" y="14763"/>
                  <a:pt x="12499" y="14763"/>
                </a:cubicBezTo>
                <a:cubicBezTo>
                  <a:pt x="12378" y="14840"/>
                  <a:pt x="12378" y="14840"/>
                  <a:pt x="12378" y="14840"/>
                </a:cubicBezTo>
                <a:cubicBezTo>
                  <a:pt x="12013" y="14918"/>
                  <a:pt x="12013" y="14918"/>
                  <a:pt x="12013" y="14918"/>
                </a:cubicBezTo>
                <a:cubicBezTo>
                  <a:pt x="11892" y="14918"/>
                  <a:pt x="11892" y="14918"/>
                  <a:pt x="11892" y="14918"/>
                </a:cubicBezTo>
                <a:cubicBezTo>
                  <a:pt x="11649" y="15229"/>
                  <a:pt x="11649" y="15229"/>
                  <a:pt x="11649" y="15229"/>
                </a:cubicBezTo>
                <a:cubicBezTo>
                  <a:pt x="11649" y="15229"/>
                  <a:pt x="11649" y="15384"/>
                  <a:pt x="11649" y="15384"/>
                </a:cubicBezTo>
                <a:cubicBezTo>
                  <a:pt x="11649" y="15384"/>
                  <a:pt x="11771" y="15462"/>
                  <a:pt x="11771" y="15462"/>
                </a:cubicBezTo>
                <a:cubicBezTo>
                  <a:pt x="11771" y="15462"/>
                  <a:pt x="11528" y="15617"/>
                  <a:pt x="11528" y="15617"/>
                </a:cubicBezTo>
                <a:cubicBezTo>
                  <a:pt x="11528" y="15617"/>
                  <a:pt x="11285" y="15695"/>
                  <a:pt x="11285" y="15695"/>
                </a:cubicBezTo>
                <a:cubicBezTo>
                  <a:pt x="11164" y="15850"/>
                  <a:pt x="11164" y="15850"/>
                  <a:pt x="11164" y="15850"/>
                </a:cubicBezTo>
                <a:cubicBezTo>
                  <a:pt x="11285" y="15928"/>
                  <a:pt x="11285" y="15928"/>
                  <a:pt x="11285" y="15928"/>
                </a:cubicBezTo>
                <a:cubicBezTo>
                  <a:pt x="11043" y="15928"/>
                  <a:pt x="11043" y="15928"/>
                  <a:pt x="11043" y="15928"/>
                </a:cubicBezTo>
                <a:cubicBezTo>
                  <a:pt x="11164" y="16083"/>
                  <a:pt x="11164" y="16083"/>
                  <a:pt x="11164" y="16083"/>
                </a:cubicBezTo>
                <a:cubicBezTo>
                  <a:pt x="11043" y="16161"/>
                  <a:pt x="11043" y="16161"/>
                  <a:pt x="11043" y="16161"/>
                </a:cubicBezTo>
                <a:cubicBezTo>
                  <a:pt x="11164" y="16239"/>
                  <a:pt x="11164" y="16239"/>
                  <a:pt x="11164" y="16239"/>
                </a:cubicBezTo>
                <a:cubicBezTo>
                  <a:pt x="11164" y="16239"/>
                  <a:pt x="11285" y="16472"/>
                  <a:pt x="11285" y="16472"/>
                </a:cubicBezTo>
                <a:cubicBezTo>
                  <a:pt x="11285" y="16550"/>
                  <a:pt x="11407" y="16627"/>
                  <a:pt x="11407" y="16627"/>
                </a:cubicBezTo>
                <a:cubicBezTo>
                  <a:pt x="11407" y="16627"/>
                  <a:pt x="11528" y="16705"/>
                  <a:pt x="11528" y="16705"/>
                </a:cubicBezTo>
                <a:cubicBezTo>
                  <a:pt x="11528" y="16783"/>
                  <a:pt x="11528" y="16860"/>
                  <a:pt x="11528" y="16938"/>
                </a:cubicBezTo>
                <a:cubicBezTo>
                  <a:pt x="11528" y="17016"/>
                  <a:pt x="11649" y="17171"/>
                  <a:pt x="11649" y="17171"/>
                </a:cubicBezTo>
                <a:cubicBezTo>
                  <a:pt x="11771" y="17327"/>
                  <a:pt x="11771" y="17327"/>
                  <a:pt x="11771" y="17327"/>
                </a:cubicBezTo>
                <a:cubicBezTo>
                  <a:pt x="11771" y="17327"/>
                  <a:pt x="11771" y="17404"/>
                  <a:pt x="11771" y="17404"/>
                </a:cubicBezTo>
                <a:cubicBezTo>
                  <a:pt x="11892" y="17404"/>
                  <a:pt x="12135" y="17404"/>
                  <a:pt x="12135" y="17404"/>
                </a:cubicBezTo>
                <a:cubicBezTo>
                  <a:pt x="12135" y="17404"/>
                  <a:pt x="12378" y="17404"/>
                  <a:pt x="12378" y="17404"/>
                </a:cubicBezTo>
                <a:cubicBezTo>
                  <a:pt x="12378" y="17404"/>
                  <a:pt x="12499" y="17327"/>
                  <a:pt x="12620" y="17404"/>
                </a:cubicBezTo>
                <a:cubicBezTo>
                  <a:pt x="12620" y="17404"/>
                  <a:pt x="12620" y="17482"/>
                  <a:pt x="12620" y="17482"/>
                </a:cubicBezTo>
                <a:cubicBezTo>
                  <a:pt x="12620" y="17482"/>
                  <a:pt x="12620" y="17560"/>
                  <a:pt x="12620" y="17560"/>
                </a:cubicBezTo>
                <a:cubicBezTo>
                  <a:pt x="12135" y="17871"/>
                  <a:pt x="12135" y="17871"/>
                  <a:pt x="12135" y="17871"/>
                </a:cubicBezTo>
                <a:cubicBezTo>
                  <a:pt x="12135" y="18104"/>
                  <a:pt x="12135" y="18104"/>
                  <a:pt x="12135" y="18104"/>
                </a:cubicBezTo>
                <a:cubicBezTo>
                  <a:pt x="12135" y="18104"/>
                  <a:pt x="12013" y="18104"/>
                  <a:pt x="12013" y="18104"/>
                </a:cubicBezTo>
                <a:cubicBezTo>
                  <a:pt x="11892" y="18104"/>
                  <a:pt x="11771" y="18104"/>
                  <a:pt x="11771" y="18104"/>
                </a:cubicBezTo>
                <a:cubicBezTo>
                  <a:pt x="11528" y="17948"/>
                  <a:pt x="11528" y="17948"/>
                  <a:pt x="11528" y="17948"/>
                </a:cubicBezTo>
                <a:cubicBezTo>
                  <a:pt x="11285" y="18026"/>
                  <a:pt x="11285" y="18026"/>
                  <a:pt x="11285" y="18026"/>
                </a:cubicBezTo>
                <a:cubicBezTo>
                  <a:pt x="11285" y="18104"/>
                  <a:pt x="11285" y="18104"/>
                  <a:pt x="11285" y="18104"/>
                </a:cubicBezTo>
                <a:cubicBezTo>
                  <a:pt x="11285" y="18104"/>
                  <a:pt x="11043" y="18104"/>
                  <a:pt x="11043" y="18104"/>
                </a:cubicBezTo>
                <a:cubicBezTo>
                  <a:pt x="11043" y="18104"/>
                  <a:pt x="10679" y="18104"/>
                  <a:pt x="10679" y="18104"/>
                </a:cubicBezTo>
                <a:cubicBezTo>
                  <a:pt x="10557" y="18181"/>
                  <a:pt x="10557" y="18181"/>
                  <a:pt x="10557" y="18181"/>
                </a:cubicBezTo>
                <a:cubicBezTo>
                  <a:pt x="10436" y="18492"/>
                  <a:pt x="10436" y="18492"/>
                  <a:pt x="10436" y="18492"/>
                </a:cubicBezTo>
                <a:cubicBezTo>
                  <a:pt x="10193" y="18647"/>
                  <a:pt x="10193" y="18647"/>
                  <a:pt x="10193" y="18647"/>
                </a:cubicBezTo>
                <a:cubicBezTo>
                  <a:pt x="9951" y="18725"/>
                  <a:pt x="9951" y="18725"/>
                  <a:pt x="9951" y="18725"/>
                </a:cubicBezTo>
                <a:cubicBezTo>
                  <a:pt x="9708" y="18881"/>
                  <a:pt x="9708" y="18881"/>
                  <a:pt x="9708" y="18881"/>
                </a:cubicBezTo>
                <a:cubicBezTo>
                  <a:pt x="9344" y="18958"/>
                  <a:pt x="9344" y="18958"/>
                  <a:pt x="9344" y="18958"/>
                </a:cubicBezTo>
                <a:cubicBezTo>
                  <a:pt x="9344" y="18958"/>
                  <a:pt x="9222" y="19036"/>
                  <a:pt x="9222" y="19036"/>
                </a:cubicBezTo>
                <a:cubicBezTo>
                  <a:pt x="9222" y="19114"/>
                  <a:pt x="9101" y="19347"/>
                  <a:pt x="9101" y="19347"/>
                </a:cubicBezTo>
                <a:cubicBezTo>
                  <a:pt x="9101" y="19347"/>
                  <a:pt x="8858" y="19424"/>
                  <a:pt x="8858" y="19502"/>
                </a:cubicBezTo>
                <a:cubicBezTo>
                  <a:pt x="8858" y="19502"/>
                  <a:pt x="8616" y="19580"/>
                  <a:pt x="8616" y="19580"/>
                </a:cubicBezTo>
                <a:cubicBezTo>
                  <a:pt x="8616" y="19580"/>
                  <a:pt x="8616" y="19735"/>
                  <a:pt x="8616" y="19735"/>
                </a:cubicBezTo>
                <a:cubicBezTo>
                  <a:pt x="8616" y="19735"/>
                  <a:pt x="8737" y="19891"/>
                  <a:pt x="8737" y="19891"/>
                </a:cubicBezTo>
                <a:cubicBezTo>
                  <a:pt x="8737" y="20124"/>
                  <a:pt x="8737" y="20124"/>
                  <a:pt x="8737" y="20124"/>
                </a:cubicBezTo>
                <a:cubicBezTo>
                  <a:pt x="8737" y="20279"/>
                  <a:pt x="8737" y="20279"/>
                  <a:pt x="8737" y="20279"/>
                </a:cubicBezTo>
                <a:cubicBezTo>
                  <a:pt x="8858" y="20435"/>
                  <a:pt x="8858" y="20435"/>
                  <a:pt x="8858" y="20435"/>
                </a:cubicBezTo>
                <a:cubicBezTo>
                  <a:pt x="8737" y="20590"/>
                  <a:pt x="8737" y="20590"/>
                  <a:pt x="8737" y="20590"/>
                </a:cubicBezTo>
                <a:cubicBezTo>
                  <a:pt x="8616" y="20823"/>
                  <a:pt x="8616" y="20823"/>
                  <a:pt x="8616" y="20823"/>
                </a:cubicBezTo>
                <a:cubicBezTo>
                  <a:pt x="8616" y="20901"/>
                  <a:pt x="8616" y="20901"/>
                  <a:pt x="8616" y="20901"/>
                </a:cubicBezTo>
                <a:cubicBezTo>
                  <a:pt x="8616" y="21056"/>
                  <a:pt x="8616" y="21056"/>
                  <a:pt x="8616" y="21056"/>
                </a:cubicBezTo>
                <a:cubicBezTo>
                  <a:pt x="8616" y="21367"/>
                  <a:pt x="8616" y="21367"/>
                  <a:pt x="8616" y="21367"/>
                </a:cubicBezTo>
                <a:cubicBezTo>
                  <a:pt x="8252" y="21289"/>
                  <a:pt x="8252" y="21289"/>
                  <a:pt x="8252" y="21289"/>
                </a:cubicBezTo>
                <a:cubicBezTo>
                  <a:pt x="7888" y="21289"/>
                  <a:pt x="7888" y="21289"/>
                  <a:pt x="7888" y="21289"/>
                </a:cubicBezTo>
                <a:cubicBezTo>
                  <a:pt x="7524" y="21367"/>
                  <a:pt x="7524" y="21367"/>
                  <a:pt x="7524" y="21367"/>
                </a:cubicBezTo>
                <a:cubicBezTo>
                  <a:pt x="7038" y="21522"/>
                  <a:pt x="7038" y="21522"/>
                  <a:pt x="7038" y="21522"/>
                </a:cubicBezTo>
                <a:cubicBezTo>
                  <a:pt x="6310" y="21600"/>
                  <a:pt x="6310" y="21600"/>
                  <a:pt x="6310" y="21600"/>
                </a:cubicBezTo>
                <a:cubicBezTo>
                  <a:pt x="5703" y="21600"/>
                  <a:pt x="5703" y="21600"/>
                  <a:pt x="5703" y="21600"/>
                </a:cubicBezTo>
                <a:cubicBezTo>
                  <a:pt x="5339" y="21522"/>
                  <a:pt x="5339" y="21522"/>
                  <a:pt x="5339" y="21522"/>
                </a:cubicBezTo>
                <a:cubicBezTo>
                  <a:pt x="5097" y="21445"/>
                  <a:pt x="5097" y="21445"/>
                  <a:pt x="5097" y="21445"/>
                </a:cubicBezTo>
                <a:cubicBezTo>
                  <a:pt x="4854" y="21289"/>
                  <a:pt x="4854" y="21289"/>
                  <a:pt x="4854" y="21289"/>
                </a:cubicBezTo>
                <a:cubicBezTo>
                  <a:pt x="4490" y="21056"/>
                  <a:pt x="4490" y="21056"/>
                  <a:pt x="4490" y="21056"/>
                </a:cubicBezTo>
                <a:cubicBezTo>
                  <a:pt x="4126" y="21056"/>
                  <a:pt x="4126" y="21056"/>
                  <a:pt x="4126" y="21056"/>
                </a:cubicBezTo>
                <a:cubicBezTo>
                  <a:pt x="3883" y="20978"/>
                  <a:pt x="3883" y="20978"/>
                  <a:pt x="3883" y="20978"/>
                </a:cubicBezTo>
                <a:cubicBezTo>
                  <a:pt x="3640" y="20901"/>
                  <a:pt x="3640" y="20901"/>
                  <a:pt x="3640" y="20901"/>
                </a:cubicBezTo>
                <a:cubicBezTo>
                  <a:pt x="3398" y="20823"/>
                  <a:pt x="3398" y="20823"/>
                  <a:pt x="3398" y="20823"/>
                </a:cubicBezTo>
                <a:cubicBezTo>
                  <a:pt x="3155" y="20823"/>
                  <a:pt x="3155" y="20823"/>
                  <a:pt x="3155" y="20823"/>
                </a:cubicBezTo>
                <a:cubicBezTo>
                  <a:pt x="2670" y="20668"/>
                  <a:pt x="2670" y="20668"/>
                  <a:pt x="2670" y="20668"/>
                </a:cubicBezTo>
                <a:cubicBezTo>
                  <a:pt x="2184" y="20512"/>
                  <a:pt x="2184" y="20512"/>
                  <a:pt x="2184" y="20512"/>
                </a:cubicBezTo>
                <a:cubicBezTo>
                  <a:pt x="1942" y="20590"/>
                  <a:pt x="1942" y="20590"/>
                  <a:pt x="1942" y="20590"/>
                </a:cubicBezTo>
                <a:cubicBezTo>
                  <a:pt x="1942" y="20668"/>
                  <a:pt x="1942" y="20668"/>
                  <a:pt x="1942" y="20668"/>
                </a:cubicBezTo>
                <a:cubicBezTo>
                  <a:pt x="1578" y="20590"/>
                  <a:pt x="1578" y="20590"/>
                  <a:pt x="1578" y="20590"/>
                </a:cubicBezTo>
                <a:cubicBezTo>
                  <a:pt x="1335" y="20590"/>
                  <a:pt x="1335" y="20590"/>
                  <a:pt x="1335" y="20590"/>
                </a:cubicBezTo>
                <a:cubicBezTo>
                  <a:pt x="1092" y="20590"/>
                  <a:pt x="1092" y="20590"/>
                  <a:pt x="1092" y="20590"/>
                </a:cubicBezTo>
                <a:cubicBezTo>
                  <a:pt x="607" y="20668"/>
                  <a:pt x="607" y="20668"/>
                  <a:pt x="607" y="20668"/>
                </a:cubicBezTo>
                <a:cubicBezTo>
                  <a:pt x="243" y="20745"/>
                  <a:pt x="243" y="20745"/>
                  <a:pt x="243" y="20745"/>
                </a:cubicBezTo>
                <a:cubicBezTo>
                  <a:pt x="0" y="20668"/>
                  <a:pt x="0" y="20668"/>
                  <a:pt x="0" y="20668"/>
                </a:cubicBezTo>
                <a:cubicBezTo>
                  <a:pt x="243" y="20512"/>
                  <a:pt x="243" y="20512"/>
                  <a:pt x="243" y="20512"/>
                </a:cubicBezTo>
                <a:cubicBezTo>
                  <a:pt x="485" y="20279"/>
                  <a:pt x="485" y="20279"/>
                  <a:pt x="485" y="20279"/>
                </a:cubicBezTo>
                <a:cubicBezTo>
                  <a:pt x="728" y="20201"/>
                  <a:pt x="728" y="20201"/>
                  <a:pt x="728" y="20201"/>
                </a:cubicBezTo>
                <a:cubicBezTo>
                  <a:pt x="849" y="19968"/>
                  <a:pt x="849" y="19968"/>
                  <a:pt x="849" y="19968"/>
                </a:cubicBezTo>
                <a:cubicBezTo>
                  <a:pt x="1213" y="19813"/>
                  <a:pt x="1213" y="19813"/>
                  <a:pt x="1213" y="19813"/>
                </a:cubicBezTo>
                <a:cubicBezTo>
                  <a:pt x="1213" y="19580"/>
                  <a:pt x="1213" y="19580"/>
                  <a:pt x="1213" y="19580"/>
                </a:cubicBezTo>
                <a:cubicBezTo>
                  <a:pt x="1456" y="19269"/>
                  <a:pt x="1456" y="19269"/>
                  <a:pt x="1456" y="19269"/>
                </a:cubicBezTo>
                <a:cubicBezTo>
                  <a:pt x="1456" y="19269"/>
                  <a:pt x="1699" y="19269"/>
                  <a:pt x="1699" y="19191"/>
                </a:cubicBezTo>
                <a:cubicBezTo>
                  <a:pt x="1820" y="19036"/>
                  <a:pt x="1820" y="18958"/>
                  <a:pt x="1942" y="18881"/>
                </a:cubicBezTo>
                <a:cubicBezTo>
                  <a:pt x="1942" y="18803"/>
                  <a:pt x="2063" y="18803"/>
                  <a:pt x="2063" y="18725"/>
                </a:cubicBezTo>
                <a:cubicBezTo>
                  <a:pt x="2063" y="18647"/>
                  <a:pt x="1942" y="18414"/>
                  <a:pt x="1942" y="18414"/>
                </a:cubicBezTo>
                <a:cubicBezTo>
                  <a:pt x="1942" y="18414"/>
                  <a:pt x="2184" y="18104"/>
                  <a:pt x="2184" y="18104"/>
                </a:cubicBezTo>
                <a:cubicBezTo>
                  <a:pt x="2306" y="18026"/>
                  <a:pt x="2306" y="17715"/>
                  <a:pt x="2306" y="17715"/>
                </a:cubicBezTo>
                <a:cubicBezTo>
                  <a:pt x="2306" y="17715"/>
                  <a:pt x="2427" y="17560"/>
                  <a:pt x="2548" y="17482"/>
                </a:cubicBezTo>
                <a:cubicBezTo>
                  <a:pt x="2548" y="17404"/>
                  <a:pt x="2548" y="17171"/>
                  <a:pt x="2548" y="17171"/>
                </a:cubicBezTo>
                <a:cubicBezTo>
                  <a:pt x="2306" y="16938"/>
                  <a:pt x="2306" y="16938"/>
                  <a:pt x="2306" y="16938"/>
                </a:cubicBezTo>
                <a:cubicBezTo>
                  <a:pt x="2548" y="16627"/>
                  <a:pt x="2548" y="16627"/>
                  <a:pt x="2548" y="16627"/>
                </a:cubicBezTo>
                <a:cubicBezTo>
                  <a:pt x="2912" y="16239"/>
                  <a:pt x="2912" y="16239"/>
                  <a:pt x="2912" y="16239"/>
                </a:cubicBezTo>
                <a:cubicBezTo>
                  <a:pt x="3276" y="15850"/>
                  <a:pt x="3276" y="15850"/>
                  <a:pt x="3276" y="15850"/>
                </a:cubicBezTo>
                <a:cubicBezTo>
                  <a:pt x="3398" y="15462"/>
                  <a:pt x="3398" y="15462"/>
                  <a:pt x="3398" y="15462"/>
                </a:cubicBezTo>
                <a:cubicBezTo>
                  <a:pt x="3398" y="15462"/>
                  <a:pt x="3398" y="15306"/>
                  <a:pt x="3398" y="15229"/>
                </a:cubicBezTo>
                <a:cubicBezTo>
                  <a:pt x="3398" y="15229"/>
                  <a:pt x="3398" y="15073"/>
                  <a:pt x="3398" y="15073"/>
                </a:cubicBezTo>
                <a:cubicBezTo>
                  <a:pt x="3398" y="15073"/>
                  <a:pt x="3398" y="14918"/>
                  <a:pt x="3398" y="14918"/>
                </a:cubicBezTo>
                <a:cubicBezTo>
                  <a:pt x="3398" y="14918"/>
                  <a:pt x="3276" y="14763"/>
                  <a:pt x="3276" y="14763"/>
                </a:cubicBezTo>
                <a:cubicBezTo>
                  <a:pt x="3155" y="14529"/>
                  <a:pt x="3155" y="14529"/>
                  <a:pt x="3155" y="14529"/>
                </a:cubicBezTo>
                <a:cubicBezTo>
                  <a:pt x="3034" y="14607"/>
                  <a:pt x="3034" y="14607"/>
                  <a:pt x="3034" y="14607"/>
                </a:cubicBezTo>
                <a:cubicBezTo>
                  <a:pt x="3034" y="14607"/>
                  <a:pt x="2912" y="14685"/>
                  <a:pt x="2791" y="14607"/>
                </a:cubicBezTo>
                <a:cubicBezTo>
                  <a:pt x="2791" y="14607"/>
                  <a:pt x="2306" y="14607"/>
                  <a:pt x="2306" y="14607"/>
                </a:cubicBezTo>
                <a:cubicBezTo>
                  <a:pt x="2063" y="14685"/>
                  <a:pt x="2063" y="14685"/>
                  <a:pt x="2063" y="14685"/>
                </a:cubicBezTo>
                <a:cubicBezTo>
                  <a:pt x="1699" y="14607"/>
                  <a:pt x="1699" y="14607"/>
                  <a:pt x="1699" y="14607"/>
                </a:cubicBezTo>
                <a:cubicBezTo>
                  <a:pt x="1699" y="14607"/>
                  <a:pt x="1578" y="14685"/>
                  <a:pt x="1456" y="14685"/>
                </a:cubicBezTo>
                <a:cubicBezTo>
                  <a:pt x="1456" y="14685"/>
                  <a:pt x="1335" y="14685"/>
                  <a:pt x="1335" y="14607"/>
                </a:cubicBezTo>
                <a:cubicBezTo>
                  <a:pt x="1335" y="14607"/>
                  <a:pt x="1699" y="14374"/>
                  <a:pt x="1699" y="14374"/>
                </a:cubicBezTo>
                <a:cubicBezTo>
                  <a:pt x="1699" y="14374"/>
                  <a:pt x="1699" y="14374"/>
                  <a:pt x="1699" y="14296"/>
                </a:cubicBezTo>
                <a:cubicBezTo>
                  <a:pt x="1699" y="14219"/>
                  <a:pt x="1699" y="14063"/>
                  <a:pt x="1699" y="14063"/>
                </a:cubicBezTo>
                <a:cubicBezTo>
                  <a:pt x="1699" y="13986"/>
                  <a:pt x="1578" y="13753"/>
                  <a:pt x="1578" y="13753"/>
                </a:cubicBezTo>
                <a:cubicBezTo>
                  <a:pt x="1578" y="13753"/>
                  <a:pt x="1456" y="13675"/>
                  <a:pt x="1578" y="13597"/>
                </a:cubicBezTo>
                <a:cubicBezTo>
                  <a:pt x="1578" y="13519"/>
                  <a:pt x="1699" y="13519"/>
                  <a:pt x="1699" y="13519"/>
                </a:cubicBezTo>
                <a:cubicBezTo>
                  <a:pt x="1456" y="13442"/>
                  <a:pt x="1456" y="13442"/>
                  <a:pt x="1456" y="13442"/>
                </a:cubicBezTo>
                <a:cubicBezTo>
                  <a:pt x="1456" y="13442"/>
                  <a:pt x="1456" y="13442"/>
                  <a:pt x="1335" y="13442"/>
                </a:cubicBezTo>
                <a:cubicBezTo>
                  <a:pt x="1213" y="13519"/>
                  <a:pt x="1092" y="13519"/>
                  <a:pt x="1092" y="13519"/>
                </a:cubicBezTo>
                <a:cubicBezTo>
                  <a:pt x="971" y="13364"/>
                  <a:pt x="971" y="13364"/>
                  <a:pt x="971" y="13364"/>
                </a:cubicBezTo>
                <a:cubicBezTo>
                  <a:pt x="971" y="13364"/>
                  <a:pt x="849" y="13442"/>
                  <a:pt x="849" y="13364"/>
                </a:cubicBezTo>
                <a:cubicBezTo>
                  <a:pt x="728" y="13364"/>
                  <a:pt x="485" y="13286"/>
                  <a:pt x="485" y="13286"/>
                </a:cubicBezTo>
                <a:cubicBezTo>
                  <a:pt x="485" y="13286"/>
                  <a:pt x="485" y="13131"/>
                  <a:pt x="485" y="13131"/>
                </a:cubicBezTo>
                <a:cubicBezTo>
                  <a:pt x="607" y="13053"/>
                  <a:pt x="607" y="13053"/>
                  <a:pt x="607" y="12976"/>
                </a:cubicBezTo>
                <a:cubicBezTo>
                  <a:pt x="607" y="12898"/>
                  <a:pt x="607" y="12820"/>
                  <a:pt x="728" y="12742"/>
                </a:cubicBezTo>
                <a:cubicBezTo>
                  <a:pt x="728" y="12665"/>
                  <a:pt x="849" y="12587"/>
                  <a:pt x="971" y="12587"/>
                </a:cubicBezTo>
                <a:cubicBezTo>
                  <a:pt x="1092" y="12509"/>
                  <a:pt x="1092" y="12509"/>
                  <a:pt x="1092" y="12509"/>
                </a:cubicBezTo>
                <a:cubicBezTo>
                  <a:pt x="1335" y="12199"/>
                  <a:pt x="1335" y="12199"/>
                  <a:pt x="1335" y="12199"/>
                </a:cubicBezTo>
                <a:cubicBezTo>
                  <a:pt x="1335" y="12199"/>
                  <a:pt x="1335" y="12043"/>
                  <a:pt x="1335" y="12043"/>
                </a:cubicBezTo>
                <a:cubicBezTo>
                  <a:pt x="1335" y="12043"/>
                  <a:pt x="1456" y="11888"/>
                  <a:pt x="1456" y="11810"/>
                </a:cubicBezTo>
                <a:cubicBezTo>
                  <a:pt x="1456" y="11810"/>
                  <a:pt x="1578" y="11655"/>
                  <a:pt x="1578" y="11655"/>
                </a:cubicBezTo>
                <a:cubicBezTo>
                  <a:pt x="1578" y="11655"/>
                  <a:pt x="1699" y="11577"/>
                  <a:pt x="1699" y="11499"/>
                </a:cubicBezTo>
                <a:cubicBezTo>
                  <a:pt x="1820" y="11499"/>
                  <a:pt x="2063" y="11344"/>
                  <a:pt x="2063" y="11344"/>
                </a:cubicBezTo>
                <a:cubicBezTo>
                  <a:pt x="2063" y="11344"/>
                  <a:pt x="2184" y="11111"/>
                  <a:pt x="2184" y="11111"/>
                </a:cubicBezTo>
                <a:cubicBezTo>
                  <a:pt x="2184" y="11111"/>
                  <a:pt x="2306" y="10878"/>
                  <a:pt x="2306" y="10878"/>
                </a:cubicBezTo>
                <a:cubicBezTo>
                  <a:pt x="2184" y="10722"/>
                  <a:pt x="2184" y="10722"/>
                  <a:pt x="2184" y="10722"/>
                </a:cubicBezTo>
                <a:cubicBezTo>
                  <a:pt x="2063" y="10645"/>
                  <a:pt x="2063" y="10645"/>
                  <a:pt x="2063" y="10645"/>
                </a:cubicBezTo>
                <a:cubicBezTo>
                  <a:pt x="2306" y="10567"/>
                  <a:pt x="2306" y="10567"/>
                  <a:pt x="2306" y="10567"/>
                </a:cubicBezTo>
                <a:cubicBezTo>
                  <a:pt x="2306" y="10567"/>
                  <a:pt x="2306" y="10567"/>
                  <a:pt x="2427" y="10567"/>
                </a:cubicBezTo>
                <a:cubicBezTo>
                  <a:pt x="2548" y="10567"/>
                  <a:pt x="2670" y="10489"/>
                  <a:pt x="2670" y="10489"/>
                </a:cubicBezTo>
                <a:cubicBezTo>
                  <a:pt x="2791" y="10489"/>
                  <a:pt x="3034" y="10412"/>
                  <a:pt x="3034" y="10412"/>
                </a:cubicBezTo>
                <a:cubicBezTo>
                  <a:pt x="3034" y="10334"/>
                  <a:pt x="3155" y="10334"/>
                  <a:pt x="3155" y="10334"/>
                </a:cubicBezTo>
                <a:cubicBezTo>
                  <a:pt x="3276" y="10334"/>
                  <a:pt x="3519" y="10256"/>
                  <a:pt x="3519" y="10256"/>
                </a:cubicBezTo>
                <a:cubicBezTo>
                  <a:pt x="3519" y="10256"/>
                  <a:pt x="3640" y="10178"/>
                  <a:pt x="3640" y="10178"/>
                </a:cubicBezTo>
                <a:cubicBezTo>
                  <a:pt x="3640" y="10101"/>
                  <a:pt x="3640" y="10101"/>
                  <a:pt x="3640" y="10101"/>
                </a:cubicBezTo>
                <a:cubicBezTo>
                  <a:pt x="3883" y="10023"/>
                  <a:pt x="3883" y="10023"/>
                  <a:pt x="3883" y="10023"/>
                </a:cubicBezTo>
                <a:cubicBezTo>
                  <a:pt x="3883" y="10023"/>
                  <a:pt x="4004" y="9945"/>
                  <a:pt x="4004" y="9868"/>
                </a:cubicBezTo>
                <a:cubicBezTo>
                  <a:pt x="4004" y="9868"/>
                  <a:pt x="4126" y="9712"/>
                  <a:pt x="4126" y="9712"/>
                </a:cubicBezTo>
                <a:cubicBezTo>
                  <a:pt x="4126" y="9635"/>
                  <a:pt x="4490" y="9401"/>
                  <a:pt x="4490" y="9401"/>
                </a:cubicBezTo>
                <a:cubicBezTo>
                  <a:pt x="4975" y="8858"/>
                  <a:pt x="4975" y="8858"/>
                  <a:pt x="4975" y="8858"/>
                </a:cubicBezTo>
                <a:cubicBezTo>
                  <a:pt x="6067" y="7770"/>
                  <a:pt x="6067" y="7770"/>
                  <a:pt x="6067" y="7770"/>
                </a:cubicBezTo>
                <a:cubicBezTo>
                  <a:pt x="5946" y="7614"/>
                  <a:pt x="5946" y="7614"/>
                  <a:pt x="5946" y="7614"/>
                </a:cubicBezTo>
                <a:cubicBezTo>
                  <a:pt x="6310" y="7226"/>
                  <a:pt x="6310" y="7226"/>
                  <a:pt x="6310" y="7226"/>
                </a:cubicBezTo>
                <a:cubicBezTo>
                  <a:pt x="6917" y="6604"/>
                  <a:pt x="6917" y="6604"/>
                  <a:pt x="6917" y="6604"/>
                </a:cubicBezTo>
                <a:cubicBezTo>
                  <a:pt x="7524" y="5750"/>
                  <a:pt x="7524" y="5750"/>
                  <a:pt x="7524" y="5750"/>
                </a:cubicBezTo>
                <a:cubicBezTo>
                  <a:pt x="7888" y="5283"/>
                  <a:pt x="7888" y="5283"/>
                  <a:pt x="7888" y="5283"/>
                </a:cubicBezTo>
                <a:cubicBezTo>
                  <a:pt x="8373" y="4740"/>
                  <a:pt x="8373" y="4740"/>
                  <a:pt x="8373" y="4740"/>
                </a:cubicBezTo>
                <a:cubicBezTo>
                  <a:pt x="8616" y="4273"/>
                  <a:pt x="8616" y="4273"/>
                  <a:pt x="8616" y="4273"/>
                </a:cubicBezTo>
                <a:cubicBezTo>
                  <a:pt x="8616" y="3729"/>
                  <a:pt x="8616" y="3729"/>
                  <a:pt x="8616" y="3729"/>
                </a:cubicBezTo>
                <a:cubicBezTo>
                  <a:pt x="8616" y="3341"/>
                  <a:pt x="8616" y="3341"/>
                  <a:pt x="8616" y="3341"/>
                </a:cubicBezTo>
                <a:cubicBezTo>
                  <a:pt x="8616" y="3030"/>
                  <a:pt x="8616" y="3030"/>
                  <a:pt x="8616" y="3030"/>
                </a:cubicBezTo>
                <a:cubicBezTo>
                  <a:pt x="8616" y="2875"/>
                  <a:pt x="8616" y="2875"/>
                  <a:pt x="8616" y="2875"/>
                </a:cubicBezTo>
                <a:cubicBezTo>
                  <a:pt x="8616" y="2719"/>
                  <a:pt x="8616" y="2719"/>
                  <a:pt x="8616" y="2719"/>
                </a:cubicBezTo>
                <a:cubicBezTo>
                  <a:pt x="8494" y="2486"/>
                  <a:pt x="8494" y="2486"/>
                  <a:pt x="8494" y="2486"/>
                </a:cubicBezTo>
                <a:cubicBezTo>
                  <a:pt x="8737" y="2331"/>
                  <a:pt x="8737" y="2331"/>
                  <a:pt x="8737" y="2331"/>
                </a:cubicBezTo>
                <a:cubicBezTo>
                  <a:pt x="8737" y="2176"/>
                  <a:pt x="8737" y="2176"/>
                  <a:pt x="8737" y="2176"/>
                </a:cubicBezTo>
                <a:cubicBezTo>
                  <a:pt x="8737" y="2020"/>
                  <a:pt x="8737" y="2020"/>
                  <a:pt x="8737" y="2020"/>
                </a:cubicBezTo>
                <a:cubicBezTo>
                  <a:pt x="8737" y="1865"/>
                  <a:pt x="8737" y="1865"/>
                  <a:pt x="8737" y="1865"/>
                </a:cubicBezTo>
                <a:cubicBezTo>
                  <a:pt x="8858" y="1709"/>
                  <a:pt x="8858" y="1709"/>
                  <a:pt x="8858" y="1709"/>
                </a:cubicBezTo>
                <a:cubicBezTo>
                  <a:pt x="8737" y="1476"/>
                  <a:pt x="8737" y="1476"/>
                  <a:pt x="8737" y="1476"/>
                </a:cubicBezTo>
                <a:cubicBezTo>
                  <a:pt x="8858" y="1321"/>
                  <a:pt x="8858" y="1321"/>
                  <a:pt x="8858" y="1321"/>
                </a:cubicBezTo>
                <a:cubicBezTo>
                  <a:pt x="8737" y="1243"/>
                  <a:pt x="8737" y="1243"/>
                  <a:pt x="8737" y="1243"/>
                </a:cubicBezTo>
                <a:cubicBezTo>
                  <a:pt x="8858" y="1010"/>
                  <a:pt x="8858" y="1010"/>
                  <a:pt x="8858" y="1010"/>
                </a:cubicBezTo>
                <a:cubicBezTo>
                  <a:pt x="8858" y="855"/>
                  <a:pt x="8858" y="855"/>
                  <a:pt x="8858" y="855"/>
                </a:cubicBezTo>
                <a:lnTo>
                  <a:pt x="8980" y="699"/>
                </a:lnTo>
                <a:close/>
              </a:path>
            </a:pathLst>
          </a:custGeom>
          <a:solidFill>
            <a:srgbClr val="FFFFFF"/>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75" name="Shape">
            <a:extLst>
              <a:ext uri="{FF2B5EF4-FFF2-40B4-BE49-F238E27FC236}">
                <a16:creationId xmlns:a16="http://schemas.microsoft.com/office/drawing/2014/main" id="{55F93D02-CF9A-F43E-3D67-8C93445866D8}"/>
              </a:ext>
            </a:extLst>
          </p:cNvPr>
          <p:cNvSpPr/>
          <p:nvPr/>
        </p:nvSpPr>
        <p:spPr>
          <a:xfrm rot="60000">
            <a:off x="8809565" y="3265813"/>
            <a:ext cx="1074565" cy="1377711"/>
          </a:xfrm>
          <a:custGeom>
            <a:avLst/>
            <a:gdLst/>
            <a:ahLst/>
            <a:cxnLst>
              <a:cxn ang="0">
                <a:pos x="wd2" y="hd2"/>
              </a:cxn>
              <a:cxn ang="5400000">
                <a:pos x="wd2" y="hd2"/>
              </a:cxn>
              <a:cxn ang="10800000">
                <a:pos x="wd2" y="hd2"/>
              </a:cxn>
              <a:cxn ang="16200000">
                <a:pos x="wd2" y="hd2"/>
              </a:cxn>
            </a:cxnLst>
            <a:rect l="0" t="0" r="r" b="b"/>
            <a:pathLst>
              <a:path w="21600" h="21569" extrusionOk="0">
                <a:moveTo>
                  <a:pt x="19038" y="16998"/>
                </a:moveTo>
                <a:cubicBezTo>
                  <a:pt x="19038" y="16998"/>
                  <a:pt x="19038" y="16998"/>
                  <a:pt x="19038" y="16998"/>
                </a:cubicBezTo>
                <a:cubicBezTo>
                  <a:pt x="19038" y="17154"/>
                  <a:pt x="19038" y="17154"/>
                  <a:pt x="19038" y="17154"/>
                </a:cubicBezTo>
                <a:cubicBezTo>
                  <a:pt x="19108" y="17416"/>
                  <a:pt x="19108" y="17416"/>
                  <a:pt x="19108" y="17416"/>
                </a:cubicBezTo>
                <a:cubicBezTo>
                  <a:pt x="19108" y="17573"/>
                  <a:pt x="19108" y="17573"/>
                  <a:pt x="19108" y="17573"/>
                </a:cubicBezTo>
                <a:cubicBezTo>
                  <a:pt x="19108" y="17573"/>
                  <a:pt x="19038" y="17677"/>
                  <a:pt x="18969" y="17677"/>
                </a:cubicBezTo>
                <a:cubicBezTo>
                  <a:pt x="18969" y="17677"/>
                  <a:pt x="18900" y="17730"/>
                  <a:pt x="18831" y="17730"/>
                </a:cubicBezTo>
                <a:cubicBezTo>
                  <a:pt x="18762" y="17677"/>
                  <a:pt x="18692" y="17625"/>
                  <a:pt x="18692" y="17625"/>
                </a:cubicBezTo>
                <a:cubicBezTo>
                  <a:pt x="18277" y="17625"/>
                  <a:pt x="18277" y="17625"/>
                  <a:pt x="18277" y="17625"/>
                </a:cubicBezTo>
                <a:cubicBezTo>
                  <a:pt x="18277" y="17625"/>
                  <a:pt x="18277" y="17730"/>
                  <a:pt x="18277" y="17782"/>
                </a:cubicBezTo>
                <a:cubicBezTo>
                  <a:pt x="18208" y="17887"/>
                  <a:pt x="18208" y="17887"/>
                  <a:pt x="18208" y="17887"/>
                </a:cubicBezTo>
                <a:cubicBezTo>
                  <a:pt x="18208" y="18148"/>
                  <a:pt x="18208" y="18148"/>
                  <a:pt x="18208" y="18148"/>
                </a:cubicBezTo>
                <a:cubicBezTo>
                  <a:pt x="17862" y="18410"/>
                  <a:pt x="17862" y="18410"/>
                  <a:pt x="17862" y="18410"/>
                </a:cubicBezTo>
                <a:cubicBezTo>
                  <a:pt x="17792" y="18410"/>
                  <a:pt x="17792" y="18410"/>
                  <a:pt x="17792" y="18410"/>
                </a:cubicBezTo>
                <a:cubicBezTo>
                  <a:pt x="17792" y="18410"/>
                  <a:pt x="17723" y="18462"/>
                  <a:pt x="17723" y="18462"/>
                </a:cubicBezTo>
                <a:cubicBezTo>
                  <a:pt x="17723" y="18462"/>
                  <a:pt x="17377" y="18567"/>
                  <a:pt x="17377" y="18567"/>
                </a:cubicBezTo>
                <a:cubicBezTo>
                  <a:pt x="17238" y="18671"/>
                  <a:pt x="17238" y="18671"/>
                  <a:pt x="17238" y="18671"/>
                </a:cubicBezTo>
                <a:cubicBezTo>
                  <a:pt x="17169" y="18671"/>
                  <a:pt x="17169" y="18671"/>
                  <a:pt x="17169" y="18671"/>
                </a:cubicBezTo>
                <a:cubicBezTo>
                  <a:pt x="17169" y="18671"/>
                  <a:pt x="16962" y="18776"/>
                  <a:pt x="16823" y="18880"/>
                </a:cubicBezTo>
                <a:cubicBezTo>
                  <a:pt x="16615" y="18985"/>
                  <a:pt x="16615" y="18985"/>
                  <a:pt x="16615" y="18985"/>
                </a:cubicBezTo>
                <a:cubicBezTo>
                  <a:pt x="16615" y="18985"/>
                  <a:pt x="16615" y="18985"/>
                  <a:pt x="16615" y="18985"/>
                </a:cubicBezTo>
                <a:cubicBezTo>
                  <a:pt x="16615" y="18985"/>
                  <a:pt x="16615" y="18985"/>
                  <a:pt x="16615" y="18985"/>
                </a:cubicBezTo>
                <a:cubicBezTo>
                  <a:pt x="16754" y="19246"/>
                  <a:pt x="16754" y="19246"/>
                  <a:pt x="16754" y="19246"/>
                </a:cubicBezTo>
                <a:cubicBezTo>
                  <a:pt x="16962" y="19403"/>
                  <a:pt x="16962" y="19403"/>
                  <a:pt x="16962" y="19403"/>
                </a:cubicBezTo>
                <a:cubicBezTo>
                  <a:pt x="17169" y="19665"/>
                  <a:pt x="17169" y="19665"/>
                  <a:pt x="17169" y="19665"/>
                </a:cubicBezTo>
                <a:cubicBezTo>
                  <a:pt x="17169" y="19822"/>
                  <a:pt x="17169" y="19822"/>
                  <a:pt x="17169" y="19822"/>
                </a:cubicBezTo>
                <a:cubicBezTo>
                  <a:pt x="17169" y="19822"/>
                  <a:pt x="17031" y="19926"/>
                  <a:pt x="17031" y="19926"/>
                </a:cubicBezTo>
                <a:cubicBezTo>
                  <a:pt x="17031" y="19979"/>
                  <a:pt x="16962" y="20083"/>
                  <a:pt x="17031" y="20083"/>
                </a:cubicBezTo>
                <a:cubicBezTo>
                  <a:pt x="17100" y="20083"/>
                  <a:pt x="17377" y="20136"/>
                  <a:pt x="17377" y="20136"/>
                </a:cubicBezTo>
                <a:cubicBezTo>
                  <a:pt x="17377" y="20136"/>
                  <a:pt x="17446" y="20136"/>
                  <a:pt x="17446" y="20136"/>
                </a:cubicBezTo>
                <a:cubicBezTo>
                  <a:pt x="17515" y="20136"/>
                  <a:pt x="17515" y="20188"/>
                  <a:pt x="17515" y="20188"/>
                </a:cubicBezTo>
                <a:cubicBezTo>
                  <a:pt x="17515" y="20397"/>
                  <a:pt x="17515" y="20397"/>
                  <a:pt x="17515" y="20397"/>
                </a:cubicBezTo>
                <a:cubicBezTo>
                  <a:pt x="17515" y="20397"/>
                  <a:pt x="17515" y="20449"/>
                  <a:pt x="17515" y="20659"/>
                </a:cubicBezTo>
                <a:cubicBezTo>
                  <a:pt x="17515" y="20868"/>
                  <a:pt x="17446" y="20815"/>
                  <a:pt x="17446" y="20815"/>
                </a:cubicBezTo>
                <a:cubicBezTo>
                  <a:pt x="17446" y="20815"/>
                  <a:pt x="17100" y="20711"/>
                  <a:pt x="17100" y="20711"/>
                </a:cubicBezTo>
                <a:cubicBezTo>
                  <a:pt x="17100" y="20711"/>
                  <a:pt x="16962" y="20606"/>
                  <a:pt x="16962" y="20606"/>
                </a:cubicBezTo>
                <a:cubicBezTo>
                  <a:pt x="16892" y="20554"/>
                  <a:pt x="16892" y="20502"/>
                  <a:pt x="16892" y="20449"/>
                </a:cubicBezTo>
                <a:cubicBezTo>
                  <a:pt x="16892" y="20397"/>
                  <a:pt x="16962" y="20292"/>
                  <a:pt x="16962" y="20292"/>
                </a:cubicBezTo>
                <a:cubicBezTo>
                  <a:pt x="16962" y="20292"/>
                  <a:pt x="16685" y="20240"/>
                  <a:pt x="16685" y="20240"/>
                </a:cubicBezTo>
                <a:cubicBezTo>
                  <a:pt x="16685" y="20240"/>
                  <a:pt x="16477" y="20240"/>
                  <a:pt x="16408" y="20240"/>
                </a:cubicBezTo>
                <a:cubicBezTo>
                  <a:pt x="16338" y="20240"/>
                  <a:pt x="16269" y="20345"/>
                  <a:pt x="16269" y="20345"/>
                </a:cubicBezTo>
                <a:cubicBezTo>
                  <a:pt x="16200" y="20397"/>
                  <a:pt x="16131" y="20345"/>
                  <a:pt x="16062" y="20345"/>
                </a:cubicBezTo>
                <a:cubicBezTo>
                  <a:pt x="16062" y="20345"/>
                  <a:pt x="15992" y="20240"/>
                  <a:pt x="15992" y="20240"/>
                </a:cubicBezTo>
                <a:cubicBezTo>
                  <a:pt x="15923" y="20240"/>
                  <a:pt x="15646" y="20188"/>
                  <a:pt x="15577" y="20188"/>
                </a:cubicBezTo>
                <a:cubicBezTo>
                  <a:pt x="15577" y="20188"/>
                  <a:pt x="15438" y="20188"/>
                  <a:pt x="15300" y="20188"/>
                </a:cubicBezTo>
                <a:cubicBezTo>
                  <a:pt x="15231" y="20240"/>
                  <a:pt x="15300" y="20240"/>
                  <a:pt x="15369" y="20397"/>
                </a:cubicBezTo>
                <a:cubicBezTo>
                  <a:pt x="15369" y="20554"/>
                  <a:pt x="15300" y="20449"/>
                  <a:pt x="15231" y="20449"/>
                </a:cubicBezTo>
                <a:cubicBezTo>
                  <a:pt x="15162" y="20449"/>
                  <a:pt x="15162" y="20449"/>
                  <a:pt x="15023" y="20449"/>
                </a:cubicBezTo>
                <a:cubicBezTo>
                  <a:pt x="14885" y="20449"/>
                  <a:pt x="14815" y="20449"/>
                  <a:pt x="14677" y="20449"/>
                </a:cubicBezTo>
                <a:cubicBezTo>
                  <a:pt x="14608" y="20502"/>
                  <a:pt x="14608" y="20502"/>
                  <a:pt x="14608" y="20554"/>
                </a:cubicBezTo>
                <a:cubicBezTo>
                  <a:pt x="14538" y="20606"/>
                  <a:pt x="14400" y="20606"/>
                  <a:pt x="14331" y="20606"/>
                </a:cubicBezTo>
                <a:cubicBezTo>
                  <a:pt x="14262" y="20606"/>
                  <a:pt x="13985" y="20606"/>
                  <a:pt x="13985" y="20606"/>
                </a:cubicBezTo>
                <a:cubicBezTo>
                  <a:pt x="13915" y="20606"/>
                  <a:pt x="13846" y="20711"/>
                  <a:pt x="13777" y="20763"/>
                </a:cubicBezTo>
                <a:cubicBezTo>
                  <a:pt x="13777" y="20763"/>
                  <a:pt x="13500" y="20763"/>
                  <a:pt x="13500" y="20763"/>
                </a:cubicBezTo>
                <a:cubicBezTo>
                  <a:pt x="13431" y="20815"/>
                  <a:pt x="13431" y="20815"/>
                  <a:pt x="13362" y="20868"/>
                </a:cubicBezTo>
                <a:cubicBezTo>
                  <a:pt x="13223" y="20920"/>
                  <a:pt x="13223" y="20920"/>
                  <a:pt x="13154" y="21025"/>
                </a:cubicBezTo>
                <a:cubicBezTo>
                  <a:pt x="13015" y="21129"/>
                  <a:pt x="13085" y="21077"/>
                  <a:pt x="12808" y="21025"/>
                </a:cubicBezTo>
                <a:cubicBezTo>
                  <a:pt x="12600" y="21025"/>
                  <a:pt x="12738" y="21077"/>
                  <a:pt x="12669" y="21077"/>
                </a:cubicBezTo>
                <a:cubicBezTo>
                  <a:pt x="12600" y="21077"/>
                  <a:pt x="12531" y="21129"/>
                  <a:pt x="12462" y="21182"/>
                </a:cubicBezTo>
                <a:cubicBezTo>
                  <a:pt x="12462" y="21234"/>
                  <a:pt x="12323" y="21129"/>
                  <a:pt x="12254" y="21129"/>
                </a:cubicBezTo>
                <a:cubicBezTo>
                  <a:pt x="12185" y="21182"/>
                  <a:pt x="12185" y="21077"/>
                  <a:pt x="12185" y="20920"/>
                </a:cubicBezTo>
                <a:cubicBezTo>
                  <a:pt x="12115" y="20815"/>
                  <a:pt x="11977" y="20815"/>
                  <a:pt x="11977" y="20815"/>
                </a:cubicBezTo>
                <a:cubicBezTo>
                  <a:pt x="11977" y="20815"/>
                  <a:pt x="11838" y="20815"/>
                  <a:pt x="11838" y="20763"/>
                </a:cubicBezTo>
                <a:cubicBezTo>
                  <a:pt x="11838" y="20711"/>
                  <a:pt x="11562" y="20711"/>
                  <a:pt x="11492" y="20711"/>
                </a:cubicBezTo>
                <a:cubicBezTo>
                  <a:pt x="11492" y="20711"/>
                  <a:pt x="11285" y="20711"/>
                  <a:pt x="11285" y="20711"/>
                </a:cubicBezTo>
                <a:cubicBezTo>
                  <a:pt x="11285" y="20711"/>
                  <a:pt x="11077" y="20711"/>
                  <a:pt x="11077" y="20763"/>
                </a:cubicBezTo>
                <a:cubicBezTo>
                  <a:pt x="11077" y="20763"/>
                  <a:pt x="11008" y="20763"/>
                  <a:pt x="10869" y="20815"/>
                </a:cubicBezTo>
                <a:cubicBezTo>
                  <a:pt x="10662" y="20868"/>
                  <a:pt x="10800" y="20815"/>
                  <a:pt x="10800" y="20920"/>
                </a:cubicBezTo>
                <a:cubicBezTo>
                  <a:pt x="10869" y="20972"/>
                  <a:pt x="10869" y="21025"/>
                  <a:pt x="10869" y="21025"/>
                </a:cubicBezTo>
                <a:cubicBezTo>
                  <a:pt x="10938" y="21077"/>
                  <a:pt x="10869" y="21025"/>
                  <a:pt x="10869" y="21129"/>
                </a:cubicBezTo>
                <a:cubicBezTo>
                  <a:pt x="10800" y="21234"/>
                  <a:pt x="10800" y="21182"/>
                  <a:pt x="10800" y="21286"/>
                </a:cubicBezTo>
                <a:cubicBezTo>
                  <a:pt x="10731" y="21338"/>
                  <a:pt x="10731" y="21286"/>
                  <a:pt x="10662" y="21443"/>
                </a:cubicBezTo>
                <a:cubicBezTo>
                  <a:pt x="10592" y="21548"/>
                  <a:pt x="10662" y="21443"/>
                  <a:pt x="10592" y="21548"/>
                </a:cubicBezTo>
                <a:cubicBezTo>
                  <a:pt x="10523" y="21600"/>
                  <a:pt x="10385" y="21548"/>
                  <a:pt x="10246" y="21495"/>
                </a:cubicBezTo>
                <a:cubicBezTo>
                  <a:pt x="10177" y="21495"/>
                  <a:pt x="10246" y="21443"/>
                  <a:pt x="10246" y="21338"/>
                </a:cubicBezTo>
                <a:cubicBezTo>
                  <a:pt x="10315" y="21234"/>
                  <a:pt x="10246" y="21286"/>
                  <a:pt x="10246" y="21234"/>
                </a:cubicBezTo>
                <a:cubicBezTo>
                  <a:pt x="10246" y="21182"/>
                  <a:pt x="10177" y="21234"/>
                  <a:pt x="10038" y="21286"/>
                </a:cubicBezTo>
                <a:cubicBezTo>
                  <a:pt x="9969" y="21286"/>
                  <a:pt x="9969" y="21182"/>
                  <a:pt x="10038" y="21077"/>
                </a:cubicBezTo>
                <a:cubicBezTo>
                  <a:pt x="10038" y="20972"/>
                  <a:pt x="9969" y="21025"/>
                  <a:pt x="9969" y="20972"/>
                </a:cubicBezTo>
                <a:cubicBezTo>
                  <a:pt x="9969" y="20972"/>
                  <a:pt x="9900" y="20920"/>
                  <a:pt x="9831" y="20920"/>
                </a:cubicBezTo>
                <a:cubicBezTo>
                  <a:pt x="9762" y="20920"/>
                  <a:pt x="9692" y="20868"/>
                  <a:pt x="9692" y="20868"/>
                </a:cubicBezTo>
                <a:cubicBezTo>
                  <a:pt x="9623" y="20815"/>
                  <a:pt x="9485" y="20711"/>
                  <a:pt x="9415" y="20659"/>
                </a:cubicBezTo>
                <a:cubicBezTo>
                  <a:pt x="9277" y="20606"/>
                  <a:pt x="9138" y="20659"/>
                  <a:pt x="9138" y="20659"/>
                </a:cubicBezTo>
                <a:cubicBezTo>
                  <a:pt x="9138" y="20659"/>
                  <a:pt x="9000" y="20763"/>
                  <a:pt x="8862" y="20868"/>
                </a:cubicBezTo>
                <a:cubicBezTo>
                  <a:pt x="8862" y="20868"/>
                  <a:pt x="8862" y="20920"/>
                  <a:pt x="8862" y="20920"/>
                </a:cubicBezTo>
                <a:cubicBezTo>
                  <a:pt x="8792" y="20920"/>
                  <a:pt x="8792" y="20920"/>
                  <a:pt x="8792" y="20868"/>
                </a:cubicBezTo>
                <a:cubicBezTo>
                  <a:pt x="8792" y="20868"/>
                  <a:pt x="8723" y="20815"/>
                  <a:pt x="8723" y="20815"/>
                </a:cubicBezTo>
                <a:cubicBezTo>
                  <a:pt x="8723" y="20815"/>
                  <a:pt x="8723" y="20711"/>
                  <a:pt x="8654" y="20711"/>
                </a:cubicBezTo>
                <a:cubicBezTo>
                  <a:pt x="8654" y="20711"/>
                  <a:pt x="8585" y="20711"/>
                  <a:pt x="8515" y="20659"/>
                </a:cubicBezTo>
                <a:cubicBezTo>
                  <a:pt x="8446" y="20659"/>
                  <a:pt x="8377" y="20606"/>
                  <a:pt x="8377" y="20606"/>
                </a:cubicBezTo>
                <a:cubicBezTo>
                  <a:pt x="8308" y="20606"/>
                  <a:pt x="8169" y="20502"/>
                  <a:pt x="8169" y="20502"/>
                </a:cubicBezTo>
                <a:cubicBezTo>
                  <a:pt x="8169" y="20502"/>
                  <a:pt x="8169" y="20502"/>
                  <a:pt x="8100" y="20502"/>
                </a:cubicBezTo>
                <a:cubicBezTo>
                  <a:pt x="8100" y="20502"/>
                  <a:pt x="8031" y="20449"/>
                  <a:pt x="8031" y="20449"/>
                </a:cubicBezTo>
                <a:cubicBezTo>
                  <a:pt x="7962" y="20449"/>
                  <a:pt x="7962" y="20449"/>
                  <a:pt x="7962" y="20449"/>
                </a:cubicBezTo>
                <a:cubicBezTo>
                  <a:pt x="7962" y="20449"/>
                  <a:pt x="7962" y="20449"/>
                  <a:pt x="7962" y="20449"/>
                </a:cubicBezTo>
                <a:cubicBezTo>
                  <a:pt x="7892" y="20449"/>
                  <a:pt x="7892" y="20449"/>
                  <a:pt x="7823" y="20397"/>
                </a:cubicBezTo>
                <a:cubicBezTo>
                  <a:pt x="7685" y="20397"/>
                  <a:pt x="7754" y="20397"/>
                  <a:pt x="7615" y="20397"/>
                </a:cubicBezTo>
                <a:cubicBezTo>
                  <a:pt x="7546" y="20397"/>
                  <a:pt x="7477" y="20397"/>
                  <a:pt x="7477" y="20397"/>
                </a:cubicBezTo>
                <a:cubicBezTo>
                  <a:pt x="7477" y="20397"/>
                  <a:pt x="7408" y="20345"/>
                  <a:pt x="7269" y="20345"/>
                </a:cubicBezTo>
                <a:cubicBezTo>
                  <a:pt x="7200" y="20397"/>
                  <a:pt x="7062" y="20449"/>
                  <a:pt x="6992" y="20449"/>
                </a:cubicBezTo>
                <a:cubicBezTo>
                  <a:pt x="6992" y="20449"/>
                  <a:pt x="6923" y="20397"/>
                  <a:pt x="6923" y="20397"/>
                </a:cubicBezTo>
                <a:cubicBezTo>
                  <a:pt x="6923" y="20397"/>
                  <a:pt x="6923" y="20345"/>
                  <a:pt x="6923" y="20345"/>
                </a:cubicBezTo>
                <a:cubicBezTo>
                  <a:pt x="6923" y="20345"/>
                  <a:pt x="6854" y="20292"/>
                  <a:pt x="6785" y="20240"/>
                </a:cubicBezTo>
                <a:cubicBezTo>
                  <a:pt x="6785" y="20240"/>
                  <a:pt x="6715" y="20240"/>
                  <a:pt x="6715" y="20240"/>
                </a:cubicBezTo>
                <a:cubicBezTo>
                  <a:pt x="6715" y="20240"/>
                  <a:pt x="6715" y="20240"/>
                  <a:pt x="6715" y="20292"/>
                </a:cubicBezTo>
                <a:cubicBezTo>
                  <a:pt x="6715" y="20345"/>
                  <a:pt x="6854" y="20345"/>
                  <a:pt x="6715" y="20345"/>
                </a:cubicBezTo>
                <a:cubicBezTo>
                  <a:pt x="6646" y="20292"/>
                  <a:pt x="6577" y="20292"/>
                  <a:pt x="6577" y="20292"/>
                </a:cubicBezTo>
                <a:cubicBezTo>
                  <a:pt x="6369" y="20345"/>
                  <a:pt x="6369" y="20345"/>
                  <a:pt x="6369" y="20345"/>
                </a:cubicBezTo>
                <a:cubicBezTo>
                  <a:pt x="6438" y="20292"/>
                  <a:pt x="6438" y="20292"/>
                  <a:pt x="6438" y="20292"/>
                </a:cubicBezTo>
                <a:cubicBezTo>
                  <a:pt x="6438" y="20292"/>
                  <a:pt x="6508" y="20292"/>
                  <a:pt x="6508" y="20292"/>
                </a:cubicBezTo>
                <a:cubicBezTo>
                  <a:pt x="6508" y="20240"/>
                  <a:pt x="6508" y="20240"/>
                  <a:pt x="6508" y="20240"/>
                </a:cubicBezTo>
                <a:cubicBezTo>
                  <a:pt x="6508" y="20240"/>
                  <a:pt x="6508" y="20188"/>
                  <a:pt x="6508" y="20188"/>
                </a:cubicBezTo>
                <a:cubicBezTo>
                  <a:pt x="6577" y="20188"/>
                  <a:pt x="6646" y="20136"/>
                  <a:pt x="6577" y="20136"/>
                </a:cubicBezTo>
                <a:cubicBezTo>
                  <a:pt x="6508" y="20136"/>
                  <a:pt x="6438" y="20136"/>
                  <a:pt x="6438" y="20136"/>
                </a:cubicBezTo>
                <a:cubicBezTo>
                  <a:pt x="6438" y="20083"/>
                  <a:pt x="6438" y="20083"/>
                  <a:pt x="6438" y="20083"/>
                </a:cubicBezTo>
                <a:cubicBezTo>
                  <a:pt x="6438" y="20083"/>
                  <a:pt x="6369" y="20031"/>
                  <a:pt x="6369" y="20031"/>
                </a:cubicBezTo>
                <a:cubicBezTo>
                  <a:pt x="6369" y="20083"/>
                  <a:pt x="6369" y="20136"/>
                  <a:pt x="6369" y="20136"/>
                </a:cubicBezTo>
                <a:cubicBezTo>
                  <a:pt x="6300" y="20136"/>
                  <a:pt x="6300" y="20136"/>
                  <a:pt x="6300" y="20083"/>
                </a:cubicBezTo>
                <a:cubicBezTo>
                  <a:pt x="6300" y="20031"/>
                  <a:pt x="6300" y="20031"/>
                  <a:pt x="6300" y="20031"/>
                </a:cubicBezTo>
                <a:cubicBezTo>
                  <a:pt x="6231" y="20031"/>
                  <a:pt x="6162" y="20031"/>
                  <a:pt x="6162" y="20031"/>
                </a:cubicBezTo>
                <a:cubicBezTo>
                  <a:pt x="6162" y="20031"/>
                  <a:pt x="6231" y="20083"/>
                  <a:pt x="6092" y="20083"/>
                </a:cubicBezTo>
                <a:cubicBezTo>
                  <a:pt x="6023" y="20083"/>
                  <a:pt x="5954" y="20136"/>
                  <a:pt x="5885" y="20136"/>
                </a:cubicBezTo>
                <a:cubicBezTo>
                  <a:pt x="5815" y="20188"/>
                  <a:pt x="5815" y="20240"/>
                  <a:pt x="5815" y="20240"/>
                </a:cubicBezTo>
                <a:cubicBezTo>
                  <a:pt x="5815" y="20292"/>
                  <a:pt x="5677" y="20292"/>
                  <a:pt x="5677" y="20345"/>
                </a:cubicBezTo>
                <a:cubicBezTo>
                  <a:pt x="5746" y="20345"/>
                  <a:pt x="5677" y="20345"/>
                  <a:pt x="5815" y="20397"/>
                </a:cubicBezTo>
                <a:cubicBezTo>
                  <a:pt x="5885" y="20397"/>
                  <a:pt x="5885" y="20397"/>
                  <a:pt x="5954" y="20397"/>
                </a:cubicBezTo>
                <a:cubicBezTo>
                  <a:pt x="6023" y="20449"/>
                  <a:pt x="6092" y="20397"/>
                  <a:pt x="6092" y="20397"/>
                </a:cubicBezTo>
                <a:cubicBezTo>
                  <a:pt x="6092" y="20397"/>
                  <a:pt x="6092" y="20397"/>
                  <a:pt x="6162" y="20449"/>
                </a:cubicBezTo>
                <a:cubicBezTo>
                  <a:pt x="6162" y="20449"/>
                  <a:pt x="6231" y="20397"/>
                  <a:pt x="6231" y="20449"/>
                </a:cubicBezTo>
                <a:cubicBezTo>
                  <a:pt x="6231" y="20502"/>
                  <a:pt x="6300" y="20554"/>
                  <a:pt x="6231" y="20554"/>
                </a:cubicBezTo>
                <a:cubicBezTo>
                  <a:pt x="6162" y="20554"/>
                  <a:pt x="6092" y="20606"/>
                  <a:pt x="6092" y="20554"/>
                </a:cubicBezTo>
                <a:cubicBezTo>
                  <a:pt x="6092" y="20554"/>
                  <a:pt x="6092" y="20502"/>
                  <a:pt x="6023" y="20502"/>
                </a:cubicBezTo>
                <a:cubicBezTo>
                  <a:pt x="6023" y="20502"/>
                  <a:pt x="5954" y="20502"/>
                  <a:pt x="5954" y="20502"/>
                </a:cubicBezTo>
                <a:cubicBezTo>
                  <a:pt x="5885" y="20606"/>
                  <a:pt x="5885" y="20606"/>
                  <a:pt x="5885" y="20606"/>
                </a:cubicBezTo>
                <a:cubicBezTo>
                  <a:pt x="5885" y="20606"/>
                  <a:pt x="5885" y="20659"/>
                  <a:pt x="5815" y="20659"/>
                </a:cubicBezTo>
                <a:cubicBezTo>
                  <a:pt x="5746" y="20659"/>
                  <a:pt x="5815" y="20659"/>
                  <a:pt x="5677" y="20659"/>
                </a:cubicBezTo>
                <a:cubicBezTo>
                  <a:pt x="5538" y="20659"/>
                  <a:pt x="5538" y="20606"/>
                  <a:pt x="5469" y="20606"/>
                </a:cubicBezTo>
                <a:cubicBezTo>
                  <a:pt x="5469" y="20606"/>
                  <a:pt x="5469" y="20606"/>
                  <a:pt x="5400" y="20606"/>
                </a:cubicBezTo>
                <a:cubicBezTo>
                  <a:pt x="5400" y="20606"/>
                  <a:pt x="5262" y="20502"/>
                  <a:pt x="5192" y="20606"/>
                </a:cubicBezTo>
                <a:cubicBezTo>
                  <a:pt x="5123" y="20659"/>
                  <a:pt x="5054" y="20711"/>
                  <a:pt x="5054" y="20711"/>
                </a:cubicBezTo>
                <a:cubicBezTo>
                  <a:pt x="4846" y="20711"/>
                  <a:pt x="4846" y="20711"/>
                  <a:pt x="4846" y="20711"/>
                </a:cubicBezTo>
                <a:cubicBezTo>
                  <a:pt x="4846" y="20711"/>
                  <a:pt x="4777" y="20711"/>
                  <a:pt x="4708" y="20711"/>
                </a:cubicBezTo>
                <a:cubicBezTo>
                  <a:pt x="4638" y="20711"/>
                  <a:pt x="4569" y="20711"/>
                  <a:pt x="4569" y="20711"/>
                </a:cubicBezTo>
                <a:cubicBezTo>
                  <a:pt x="4500" y="20763"/>
                  <a:pt x="4431" y="20606"/>
                  <a:pt x="4431" y="20606"/>
                </a:cubicBezTo>
                <a:cubicBezTo>
                  <a:pt x="4431" y="20606"/>
                  <a:pt x="4500" y="20502"/>
                  <a:pt x="4292" y="20606"/>
                </a:cubicBezTo>
                <a:cubicBezTo>
                  <a:pt x="4085" y="20711"/>
                  <a:pt x="4015" y="20711"/>
                  <a:pt x="4015" y="20711"/>
                </a:cubicBezTo>
                <a:cubicBezTo>
                  <a:pt x="4015" y="20711"/>
                  <a:pt x="3946" y="20711"/>
                  <a:pt x="3946" y="20763"/>
                </a:cubicBezTo>
                <a:cubicBezTo>
                  <a:pt x="3946" y="20711"/>
                  <a:pt x="3946" y="20711"/>
                  <a:pt x="3946" y="20711"/>
                </a:cubicBezTo>
                <a:cubicBezTo>
                  <a:pt x="3946" y="20711"/>
                  <a:pt x="3946" y="20711"/>
                  <a:pt x="3946" y="20711"/>
                </a:cubicBezTo>
                <a:cubicBezTo>
                  <a:pt x="3946" y="20711"/>
                  <a:pt x="3946" y="20711"/>
                  <a:pt x="3946" y="20711"/>
                </a:cubicBezTo>
                <a:cubicBezTo>
                  <a:pt x="3946" y="20711"/>
                  <a:pt x="3946" y="20711"/>
                  <a:pt x="3946" y="20711"/>
                </a:cubicBezTo>
                <a:cubicBezTo>
                  <a:pt x="3946" y="20711"/>
                  <a:pt x="3946" y="20711"/>
                  <a:pt x="3946" y="20711"/>
                </a:cubicBezTo>
                <a:cubicBezTo>
                  <a:pt x="3946" y="20711"/>
                  <a:pt x="3946" y="20711"/>
                  <a:pt x="3946" y="20711"/>
                </a:cubicBezTo>
                <a:cubicBezTo>
                  <a:pt x="3877" y="20711"/>
                  <a:pt x="3877" y="20711"/>
                  <a:pt x="3877" y="20659"/>
                </a:cubicBezTo>
                <a:cubicBezTo>
                  <a:pt x="3877" y="20659"/>
                  <a:pt x="3877" y="20659"/>
                  <a:pt x="3877" y="20659"/>
                </a:cubicBezTo>
                <a:cubicBezTo>
                  <a:pt x="3877" y="20659"/>
                  <a:pt x="3808" y="20659"/>
                  <a:pt x="3808" y="20606"/>
                </a:cubicBezTo>
                <a:cubicBezTo>
                  <a:pt x="3669" y="20502"/>
                  <a:pt x="3462" y="20292"/>
                  <a:pt x="3462" y="20292"/>
                </a:cubicBezTo>
                <a:cubicBezTo>
                  <a:pt x="3600" y="20083"/>
                  <a:pt x="3600" y="20083"/>
                  <a:pt x="3600" y="20083"/>
                </a:cubicBezTo>
                <a:cubicBezTo>
                  <a:pt x="3600" y="20083"/>
                  <a:pt x="3669" y="19717"/>
                  <a:pt x="3669" y="19613"/>
                </a:cubicBezTo>
                <a:cubicBezTo>
                  <a:pt x="3669" y="19560"/>
                  <a:pt x="3669" y="19246"/>
                  <a:pt x="3669" y="19246"/>
                </a:cubicBezTo>
                <a:cubicBezTo>
                  <a:pt x="3669" y="19246"/>
                  <a:pt x="3392" y="19194"/>
                  <a:pt x="3600" y="19037"/>
                </a:cubicBezTo>
                <a:cubicBezTo>
                  <a:pt x="3808" y="18828"/>
                  <a:pt x="4015" y="18567"/>
                  <a:pt x="4015" y="18567"/>
                </a:cubicBezTo>
                <a:cubicBezTo>
                  <a:pt x="4015" y="18044"/>
                  <a:pt x="4015" y="18044"/>
                  <a:pt x="4015" y="18044"/>
                </a:cubicBezTo>
                <a:cubicBezTo>
                  <a:pt x="4015" y="18044"/>
                  <a:pt x="3808" y="17887"/>
                  <a:pt x="4085" y="17782"/>
                </a:cubicBezTo>
                <a:cubicBezTo>
                  <a:pt x="4362" y="17625"/>
                  <a:pt x="4846" y="17154"/>
                  <a:pt x="4846" y="17154"/>
                </a:cubicBezTo>
                <a:cubicBezTo>
                  <a:pt x="5331" y="16736"/>
                  <a:pt x="5331" y="16736"/>
                  <a:pt x="5331" y="16736"/>
                </a:cubicBezTo>
                <a:cubicBezTo>
                  <a:pt x="4500" y="16579"/>
                  <a:pt x="4500" y="16579"/>
                  <a:pt x="4500" y="16579"/>
                </a:cubicBezTo>
                <a:cubicBezTo>
                  <a:pt x="4015" y="16527"/>
                  <a:pt x="4015" y="16527"/>
                  <a:pt x="4015" y="16527"/>
                </a:cubicBezTo>
                <a:cubicBezTo>
                  <a:pt x="3669" y="16370"/>
                  <a:pt x="3669" y="16370"/>
                  <a:pt x="3669" y="16370"/>
                </a:cubicBezTo>
                <a:cubicBezTo>
                  <a:pt x="3462" y="16108"/>
                  <a:pt x="3462" y="16108"/>
                  <a:pt x="3462" y="16108"/>
                </a:cubicBezTo>
                <a:cubicBezTo>
                  <a:pt x="3254" y="16213"/>
                  <a:pt x="3254" y="16213"/>
                  <a:pt x="3254" y="16213"/>
                </a:cubicBezTo>
                <a:cubicBezTo>
                  <a:pt x="3046" y="16318"/>
                  <a:pt x="3046" y="16318"/>
                  <a:pt x="3046" y="16318"/>
                </a:cubicBezTo>
                <a:cubicBezTo>
                  <a:pt x="2562" y="16265"/>
                  <a:pt x="2562" y="16265"/>
                  <a:pt x="2562" y="16265"/>
                </a:cubicBezTo>
                <a:cubicBezTo>
                  <a:pt x="2215" y="16004"/>
                  <a:pt x="2215" y="16004"/>
                  <a:pt x="2215" y="16004"/>
                </a:cubicBezTo>
                <a:cubicBezTo>
                  <a:pt x="1938" y="16161"/>
                  <a:pt x="1938" y="16161"/>
                  <a:pt x="1938" y="16161"/>
                </a:cubicBezTo>
                <a:cubicBezTo>
                  <a:pt x="1662" y="16004"/>
                  <a:pt x="1662" y="16004"/>
                  <a:pt x="1662" y="16004"/>
                </a:cubicBezTo>
                <a:cubicBezTo>
                  <a:pt x="1454" y="15742"/>
                  <a:pt x="1454" y="15742"/>
                  <a:pt x="1454" y="15742"/>
                </a:cubicBezTo>
                <a:cubicBezTo>
                  <a:pt x="1385" y="15533"/>
                  <a:pt x="1385" y="15533"/>
                  <a:pt x="1385" y="15533"/>
                </a:cubicBezTo>
                <a:cubicBezTo>
                  <a:pt x="1038" y="15272"/>
                  <a:pt x="1038" y="15272"/>
                  <a:pt x="1038" y="15272"/>
                </a:cubicBezTo>
                <a:cubicBezTo>
                  <a:pt x="900" y="15272"/>
                  <a:pt x="900" y="15272"/>
                  <a:pt x="900" y="15272"/>
                </a:cubicBezTo>
                <a:cubicBezTo>
                  <a:pt x="900" y="15219"/>
                  <a:pt x="900" y="15219"/>
                  <a:pt x="900" y="15219"/>
                </a:cubicBezTo>
                <a:cubicBezTo>
                  <a:pt x="831" y="14906"/>
                  <a:pt x="831" y="14906"/>
                  <a:pt x="831" y="14906"/>
                </a:cubicBezTo>
                <a:cubicBezTo>
                  <a:pt x="1038" y="14801"/>
                  <a:pt x="1038" y="14801"/>
                  <a:pt x="1038" y="14801"/>
                </a:cubicBezTo>
                <a:cubicBezTo>
                  <a:pt x="1177" y="14644"/>
                  <a:pt x="1177" y="14644"/>
                  <a:pt x="1177" y="14644"/>
                </a:cubicBezTo>
                <a:cubicBezTo>
                  <a:pt x="1315" y="14487"/>
                  <a:pt x="1315" y="14487"/>
                  <a:pt x="1315" y="14487"/>
                </a:cubicBezTo>
                <a:cubicBezTo>
                  <a:pt x="1246" y="14278"/>
                  <a:pt x="1246" y="14278"/>
                  <a:pt x="1246" y="14278"/>
                </a:cubicBezTo>
                <a:cubicBezTo>
                  <a:pt x="1246" y="14278"/>
                  <a:pt x="969" y="14278"/>
                  <a:pt x="900" y="14226"/>
                </a:cubicBezTo>
                <a:cubicBezTo>
                  <a:pt x="831" y="14226"/>
                  <a:pt x="623" y="14121"/>
                  <a:pt x="623" y="14121"/>
                </a:cubicBezTo>
                <a:cubicBezTo>
                  <a:pt x="554" y="13860"/>
                  <a:pt x="554" y="13860"/>
                  <a:pt x="554" y="13860"/>
                </a:cubicBezTo>
                <a:cubicBezTo>
                  <a:pt x="415" y="13703"/>
                  <a:pt x="415" y="13703"/>
                  <a:pt x="415" y="13703"/>
                </a:cubicBezTo>
                <a:cubicBezTo>
                  <a:pt x="346" y="13441"/>
                  <a:pt x="346" y="13441"/>
                  <a:pt x="346" y="13441"/>
                </a:cubicBezTo>
                <a:cubicBezTo>
                  <a:pt x="415" y="13180"/>
                  <a:pt x="415" y="13180"/>
                  <a:pt x="415" y="13180"/>
                </a:cubicBezTo>
                <a:cubicBezTo>
                  <a:pt x="415" y="13180"/>
                  <a:pt x="415" y="13180"/>
                  <a:pt x="415" y="13180"/>
                </a:cubicBezTo>
                <a:cubicBezTo>
                  <a:pt x="415" y="13180"/>
                  <a:pt x="415" y="13180"/>
                  <a:pt x="415" y="13180"/>
                </a:cubicBezTo>
                <a:cubicBezTo>
                  <a:pt x="485" y="13180"/>
                  <a:pt x="485" y="13180"/>
                  <a:pt x="485" y="13180"/>
                </a:cubicBezTo>
                <a:cubicBezTo>
                  <a:pt x="554" y="13075"/>
                  <a:pt x="554" y="13075"/>
                  <a:pt x="554" y="13075"/>
                </a:cubicBezTo>
                <a:cubicBezTo>
                  <a:pt x="554" y="13023"/>
                  <a:pt x="554" y="13023"/>
                  <a:pt x="554" y="13023"/>
                </a:cubicBezTo>
                <a:cubicBezTo>
                  <a:pt x="554" y="13023"/>
                  <a:pt x="623" y="12970"/>
                  <a:pt x="692" y="12970"/>
                </a:cubicBezTo>
                <a:cubicBezTo>
                  <a:pt x="692" y="12970"/>
                  <a:pt x="762" y="12970"/>
                  <a:pt x="762" y="12970"/>
                </a:cubicBezTo>
                <a:cubicBezTo>
                  <a:pt x="831" y="12970"/>
                  <a:pt x="831" y="12814"/>
                  <a:pt x="831" y="12814"/>
                </a:cubicBezTo>
                <a:cubicBezTo>
                  <a:pt x="969" y="12814"/>
                  <a:pt x="969" y="12814"/>
                  <a:pt x="969" y="12814"/>
                </a:cubicBezTo>
                <a:cubicBezTo>
                  <a:pt x="969" y="12814"/>
                  <a:pt x="1038" y="12761"/>
                  <a:pt x="1038" y="12761"/>
                </a:cubicBezTo>
                <a:cubicBezTo>
                  <a:pt x="1038" y="12709"/>
                  <a:pt x="1038" y="12657"/>
                  <a:pt x="1038" y="12657"/>
                </a:cubicBezTo>
                <a:cubicBezTo>
                  <a:pt x="1038" y="12657"/>
                  <a:pt x="1108" y="12552"/>
                  <a:pt x="1108" y="12500"/>
                </a:cubicBezTo>
                <a:cubicBezTo>
                  <a:pt x="1108" y="12447"/>
                  <a:pt x="1038" y="12395"/>
                  <a:pt x="1038" y="12395"/>
                </a:cubicBezTo>
                <a:cubicBezTo>
                  <a:pt x="1038" y="12395"/>
                  <a:pt x="969" y="12291"/>
                  <a:pt x="900" y="12291"/>
                </a:cubicBezTo>
                <a:cubicBezTo>
                  <a:pt x="900" y="12291"/>
                  <a:pt x="762" y="12291"/>
                  <a:pt x="762" y="12291"/>
                </a:cubicBezTo>
                <a:cubicBezTo>
                  <a:pt x="692" y="12291"/>
                  <a:pt x="623" y="12186"/>
                  <a:pt x="623" y="12186"/>
                </a:cubicBezTo>
                <a:cubicBezTo>
                  <a:pt x="623" y="12186"/>
                  <a:pt x="692" y="12134"/>
                  <a:pt x="692" y="12081"/>
                </a:cubicBezTo>
                <a:cubicBezTo>
                  <a:pt x="762" y="12081"/>
                  <a:pt x="762" y="11924"/>
                  <a:pt x="762" y="11924"/>
                </a:cubicBezTo>
                <a:cubicBezTo>
                  <a:pt x="762" y="11924"/>
                  <a:pt x="692" y="11872"/>
                  <a:pt x="623" y="11872"/>
                </a:cubicBezTo>
                <a:cubicBezTo>
                  <a:pt x="623" y="11872"/>
                  <a:pt x="485" y="11872"/>
                  <a:pt x="485" y="11872"/>
                </a:cubicBezTo>
                <a:cubicBezTo>
                  <a:pt x="485" y="11715"/>
                  <a:pt x="485" y="11715"/>
                  <a:pt x="485" y="11715"/>
                </a:cubicBezTo>
                <a:cubicBezTo>
                  <a:pt x="485" y="11715"/>
                  <a:pt x="346" y="11663"/>
                  <a:pt x="277" y="11663"/>
                </a:cubicBezTo>
                <a:cubicBezTo>
                  <a:pt x="277" y="11663"/>
                  <a:pt x="277" y="11611"/>
                  <a:pt x="208" y="11611"/>
                </a:cubicBezTo>
                <a:cubicBezTo>
                  <a:pt x="277" y="11611"/>
                  <a:pt x="277" y="11611"/>
                  <a:pt x="277" y="11611"/>
                </a:cubicBezTo>
                <a:cubicBezTo>
                  <a:pt x="277" y="11611"/>
                  <a:pt x="277" y="11611"/>
                  <a:pt x="277" y="11611"/>
                </a:cubicBezTo>
                <a:cubicBezTo>
                  <a:pt x="277" y="11558"/>
                  <a:pt x="208" y="11506"/>
                  <a:pt x="208" y="11454"/>
                </a:cubicBezTo>
                <a:cubicBezTo>
                  <a:pt x="208" y="11454"/>
                  <a:pt x="277" y="11454"/>
                  <a:pt x="277" y="11454"/>
                </a:cubicBezTo>
                <a:cubicBezTo>
                  <a:pt x="277" y="11454"/>
                  <a:pt x="277" y="11401"/>
                  <a:pt x="346" y="11349"/>
                </a:cubicBezTo>
                <a:cubicBezTo>
                  <a:pt x="346" y="11349"/>
                  <a:pt x="346" y="11349"/>
                  <a:pt x="415" y="11349"/>
                </a:cubicBezTo>
                <a:cubicBezTo>
                  <a:pt x="415" y="11349"/>
                  <a:pt x="415" y="11297"/>
                  <a:pt x="485" y="11297"/>
                </a:cubicBezTo>
                <a:cubicBezTo>
                  <a:pt x="485" y="11245"/>
                  <a:pt x="485" y="11140"/>
                  <a:pt x="485" y="11140"/>
                </a:cubicBezTo>
                <a:cubicBezTo>
                  <a:pt x="485" y="11140"/>
                  <a:pt x="485" y="11140"/>
                  <a:pt x="415" y="11088"/>
                </a:cubicBezTo>
                <a:cubicBezTo>
                  <a:pt x="346" y="11088"/>
                  <a:pt x="346" y="11088"/>
                  <a:pt x="346" y="11035"/>
                </a:cubicBezTo>
                <a:cubicBezTo>
                  <a:pt x="277" y="11035"/>
                  <a:pt x="346" y="10983"/>
                  <a:pt x="346" y="10983"/>
                </a:cubicBezTo>
                <a:cubicBezTo>
                  <a:pt x="346" y="10983"/>
                  <a:pt x="208" y="10931"/>
                  <a:pt x="208" y="10931"/>
                </a:cubicBezTo>
                <a:cubicBezTo>
                  <a:pt x="208" y="10931"/>
                  <a:pt x="69" y="10931"/>
                  <a:pt x="69" y="10931"/>
                </a:cubicBezTo>
                <a:cubicBezTo>
                  <a:pt x="69" y="10931"/>
                  <a:pt x="69" y="10931"/>
                  <a:pt x="69" y="10931"/>
                </a:cubicBezTo>
                <a:cubicBezTo>
                  <a:pt x="69" y="10826"/>
                  <a:pt x="69" y="10826"/>
                  <a:pt x="69" y="10826"/>
                </a:cubicBezTo>
                <a:cubicBezTo>
                  <a:pt x="0" y="10722"/>
                  <a:pt x="0" y="10722"/>
                  <a:pt x="0" y="10722"/>
                </a:cubicBezTo>
                <a:cubicBezTo>
                  <a:pt x="69" y="10669"/>
                  <a:pt x="69" y="10669"/>
                  <a:pt x="69" y="10669"/>
                </a:cubicBezTo>
                <a:cubicBezTo>
                  <a:pt x="208" y="10774"/>
                  <a:pt x="208" y="10774"/>
                  <a:pt x="208" y="10774"/>
                </a:cubicBezTo>
                <a:cubicBezTo>
                  <a:pt x="208" y="10774"/>
                  <a:pt x="208" y="10722"/>
                  <a:pt x="208" y="10669"/>
                </a:cubicBezTo>
                <a:cubicBezTo>
                  <a:pt x="277" y="10669"/>
                  <a:pt x="346" y="10565"/>
                  <a:pt x="346" y="10565"/>
                </a:cubicBezTo>
                <a:cubicBezTo>
                  <a:pt x="485" y="10565"/>
                  <a:pt x="485" y="10565"/>
                  <a:pt x="485" y="10565"/>
                </a:cubicBezTo>
                <a:cubicBezTo>
                  <a:pt x="485" y="10565"/>
                  <a:pt x="762" y="10565"/>
                  <a:pt x="762" y="10565"/>
                </a:cubicBezTo>
                <a:cubicBezTo>
                  <a:pt x="831" y="10512"/>
                  <a:pt x="692" y="10408"/>
                  <a:pt x="692" y="10408"/>
                </a:cubicBezTo>
                <a:cubicBezTo>
                  <a:pt x="692" y="10408"/>
                  <a:pt x="554" y="10512"/>
                  <a:pt x="554" y="10512"/>
                </a:cubicBezTo>
                <a:cubicBezTo>
                  <a:pt x="485" y="10512"/>
                  <a:pt x="485" y="10355"/>
                  <a:pt x="485" y="10355"/>
                </a:cubicBezTo>
                <a:cubicBezTo>
                  <a:pt x="485" y="10251"/>
                  <a:pt x="485" y="10251"/>
                  <a:pt x="485" y="10251"/>
                </a:cubicBezTo>
                <a:cubicBezTo>
                  <a:pt x="623" y="10199"/>
                  <a:pt x="623" y="10199"/>
                  <a:pt x="623" y="10199"/>
                </a:cubicBezTo>
                <a:cubicBezTo>
                  <a:pt x="692" y="10094"/>
                  <a:pt x="692" y="10094"/>
                  <a:pt x="692" y="10094"/>
                </a:cubicBezTo>
                <a:cubicBezTo>
                  <a:pt x="692" y="10094"/>
                  <a:pt x="831" y="9989"/>
                  <a:pt x="831" y="9989"/>
                </a:cubicBezTo>
                <a:cubicBezTo>
                  <a:pt x="900" y="9937"/>
                  <a:pt x="831" y="9832"/>
                  <a:pt x="831" y="9832"/>
                </a:cubicBezTo>
                <a:cubicBezTo>
                  <a:pt x="900" y="9676"/>
                  <a:pt x="900" y="9676"/>
                  <a:pt x="900" y="9676"/>
                </a:cubicBezTo>
                <a:cubicBezTo>
                  <a:pt x="762" y="9519"/>
                  <a:pt x="762" y="9519"/>
                  <a:pt x="762" y="9519"/>
                </a:cubicBezTo>
                <a:cubicBezTo>
                  <a:pt x="762" y="9362"/>
                  <a:pt x="762" y="9362"/>
                  <a:pt x="762" y="9362"/>
                </a:cubicBezTo>
                <a:cubicBezTo>
                  <a:pt x="623" y="9205"/>
                  <a:pt x="623" y="9205"/>
                  <a:pt x="623" y="9205"/>
                </a:cubicBezTo>
                <a:cubicBezTo>
                  <a:pt x="623" y="9153"/>
                  <a:pt x="623" y="9153"/>
                  <a:pt x="623" y="9153"/>
                </a:cubicBezTo>
                <a:cubicBezTo>
                  <a:pt x="554" y="9048"/>
                  <a:pt x="554" y="9048"/>
                  <a:pt x="554" y="9048"/>
                </a:cubicBezTo>
                <a:cubicBezTo>
                  <a:pt x="554" y="8943"/>
                  <a:pt x="554" y="8943"/>
                  <a:pt x="554" y="8943"/>
                </a:cubicBezTo>
                <a:cubicBezTo>
                  <a:pt x="554" y="8943"/>
                  <a:pt x="415" y="8839"/>
                  <a:pt x="346" y="8839"/>
                </a:cubicBezTo>
                <a:cubicBezTo>
                  <a:pt x="277" y="8839"/>
                  <a:pt x="346" y="8786"/>
                  <a:pt x="346" y="8786"/>
                </a:cubicBezTo>
                <a:cubicBezTo>
                  <a:pt x="346" y="8682"/>
                  <a:pt x="346" y="8682"/>
                  <a:pt x="346" y="8682"/>
                </a:cubicBezTo>
                <a:cubicBezTo>
                  <a:pt x="346" y="8525"/>
                  <a:pt x="346" y="8525"/>
                  <a:pt x="346" y="8525"/>
                </a:cubicBezTo>
                <a:cubicBezTo>
                  <a:pt x="692" y="8577"/>
                  <a:pt x="692" y="8577"/>
                  <a:pt x="692" y="8577"/>
                </a:cubicBezTo>
                <a:cubicBezTo>
                  <a:pt x="831" y="8577"/>
                  <a:pt x="831" y="8577"/>
                  <a:pt x="831" y="8577"/>
                </a:cubicBezTo>
                <a:cubicBezTo>
                  <a:pt x="623" y="8473"/>
                  <a:pt x="623" y="8473"/>
                  <a:pt x="623" y="8473"/>
                </a:cubicBezTo>
                <a:cubicBezTo>
                  <a:pt x="831" y="8420"/>
                  <a:pt x="831" y="8420"/>
                  <a:pt x="831" y="8420"/>
                </a:cubicBezTo>
                <a:cubicBezTo>
                  <a:pt x="969" y="8525"/>
                  <a:pt x="969" y="8525"/>
                  <a:pt x="969" y="8525"/>
                </a:cubicBezTo>
                <a:cubicBezTo>
                  <a:pt x="1177" y="8577"/>
                  <a:pt x="1177" y="8577"/>
                  <a:pt x="1177" y="8577"/>
                </a:cubicBezTo>
                <a:cubicBezTo>
                  <a:pt x="1246" y="8682"/>
                  <a:pt x="1246" y="8682"/>
                  <a:pt x="1246" y="8682"/>
                </a:cubicBezTo>
                <a:cubicBezTo>
                  <a:pt x="1315" y="8577"/>
                  <a:pt x="1315" y="8577"/>
                  <a:pt x="1315" y="8577"/>
                </a:cubicBezTo>
                <a:cubicBezTo>
                  <a:pt x="1523" y="8577"/>
                  <a:pt x="1523" y="8577"/>
                  <a:pt x="1523" y="8577"/>
                </a:cubicBezTo>
                <a:cubicBezTo>
                  <a:pt x="1592" y="8577"/>
                  <a:pt x="1592" y="8577"/>
                  <a:pt x="1592" y="8577"/>
                </a:cubicBezTo>
                <a:cubicBezTo>
                  <a:pt x="1800" y="8525"/>
                  <a:pt x="1800" y="8525"/>
                  <a:pt x="1800" y="8525"/>
                </a:cubicBezTo>
                <a:cubicBezTo>
                  <a:pt x="2008" y="8525"/>
                  <a:pt x="2008" y="8525"/>
                  <a:pt x="2008" y="8525"/>
                </a:cubicBezTo>
                <a:cubicBezTo>
                  <a:pt x="2077" y="8420"/>
                  <a:pt x="2077" y="8420"/>
                  <a:pt x="2077" y="8420"/>
                </a:cubicBezTo>
                <a:cubicBezTo>
                  <a:pt x="2215" y="8368"/>
                  <a:pt x="2215" y="8368"/>
                  <a:pt x="2215" y="8368"/>
                </a:cubicBezTo>
                <a:cubicBezTo>
                  <a:pt x="2285" y="8316"/>
                  <a:pt x="2285" y="8316"/>
                  <a:pt x="2285" y="8316"/>
                </a:cubicBezTo>
                <a:cubicBezTo>
                  <a:pt x="2077" y="8211"/>
                  <a:pt x="2077" y="8211"/>
                  <a:pt x="2077" y="8211"/>
                </a:cubicBezTo>
                <a:cubicBezTo>
                  <a:pt x="1938" y="8054"/>
                  <a:pt x="1938" y="8054"/>
                  <a:pt x="1938" y="8054"/>
                </a:cubicBezTo>
                <a:cubicBezTo>
                  <a:pt x="2077" y="8054"/>
                  <a:pt x="2077" y="8054"/>
                  <a:pt x="2077" y="8054"/>
                </a:cubicBezTo>
                <a:cubicBezTo>
                  <a:pt x="2077" y="7897"/>
                  <a:pt x="2077" y="7897"/>
                  <a:pt x="2077" y="7897"/>
                </a:cubicBezTo>
                <a:cubicBezTo>
                  <a:pt x="2077" y="7897"/>
                  <a:pt x="2354" y="7950"/>
                  <a:pt x="2354" y="7950"/>
                </a:cubicBezTo>
                <a:cubicBezTo>
                  <a:pt x="2354" y="7897"/>
                  <a:pt x="2354" y="7897"/>
                  <a:pt x="2423" y="7845"/>
                </a:cubicBezTo>
                <a:cubicBezTo>
                  <a:pt x="2492" y="7845"/>
                  <a:pt x="2631" y="7793"/>
                  <a:pt x="2631" y="7793"/>
                </a:cubicBezTo>
                <a:cubicBezTo>
                  <a:pt x="2700" y="7688"/>
                  <a:pt x="2700" y="7688"/>
                  <a:pt x="2700" y="7688"/>
                </a:cubicBezTo>
                <a:cubicBezTo>
                  <a:pt x="2700" y="7688"/>
                  <a:pt x="2838" y="7636"/>
                  <a:pt x="2838" y="7636"/>
                </a:cubicBezTo>
                <a:cubicBezTo>
                  <a:pt x="2908" y="7636"/>
                  <a:pt x="2838" y="7584"/>
                  <a:pt x="2838" y="7531"/>
                </a:cubicBezTo>
                <a:cubicBezTo>
                  <a:pt x="2838" y="7479"/>
                  <a:pt x="2838" y="7374"/>
                  <a:pt x="2838" y="7374"/>
                </a:cubicBezTo>
                <a:cubicBezTo>
                  <a:pt x="2908" y="7270"/>
                  <a:pt x="2908" y="7270"/>
                  <a:pt x="2908" y="7270"/>
                </a:cubicBezTo>
                <a:cubicBezTo>
                  <a:pt x="2769" y="7061"/>
                  <a:pt x="2769" y="7061"/>
                  <a:pt x="2769" y="7061"/>
                </a:cubicBezTo>
                <a:cubicBezTo>
                  <a:pt x="2562" y="7113"/>
                  <a:pt x="2562" y="7113"/>
                  <a:pt x="2562" y="7113"/>
                </a:cubicBezTo>
                <a:cubicBezTo>
                  <a:pt x="2423" y="7008"/>
                  <a:pt x="2423" y="7008"/>
                  <a:pt x="2423" y="7008"/>
                </a:cubicBezTo>
                <a:cubicBezTo>
                  <a:pt x="2423" y="7008"/>
                  <a:pt x="2215" y="7008"/>
                  <a:pt x="2215" y="6956"/>
                </a:cubicBezTo>
                <a:cubicBezTo>
                  <a:pt x="2146" y="6904"/>
                  <a:pt x="2077" y="6799"/>
                  <a:pt x="2077" y="6799"/>
                </a:cubicBezTo>
                <a:cubicBezTo>
                  <a:pt x="2077" y="6694"/>
                  <a:pt x="2077" y="6694"/>
                  <a:pt x="2077" y="6694"/>
                </a:cubicBezTo>
                <a:cubicBezTo>
                  <a:pt x="2285" y="6694"/>
                  <a:pt x="2285" y="6694"/>
                  <a:pt x="2285" y="6694"/>
                </a:cubicBezTo>
                <a:cubicBezTo>
                  <a:pt x="2146" y="6642"/>
                  <a:pt x="2146" y="6642"/>
                  <a:pt x="2146" y="6642"/>
                </a:cubicBezTo>
                <a:cubicBezTo>
                  <a:pt x="2146" y="6485"/>
                  <a:pt x="2146" y="6485"/>
                  <a:pt x="2146" y="6485"/>
                </a:cubicBezTo>
                <a:cubicBezTo>
                  <a:pt x="2423" y="6433"/>
                  <a:pt x="2423" y="6433"/>
                  <a:pt x="2423" y="6433"/>
                </a:cubicBezTo>
                <a:cubicBezTo>
                  <a:pt x="2423" y="6433"/>
                  <a:pt x="2769" y="6538"/>
                  <a:pt x="2838" y="6538"/>
                </a:cubicBezTo>
                <a:cubicBezTo>
                  <a:pt x="2908" y="6590"/>
                  <a:pt x="2908" y="6381"/>
                  <a:pt x="2908" y="6381"/>
                </a:cubicBezTo>
                <a:cubicBezTo>
                  <a:pt x="2977" y="6119"/>
                  <a:pt x="2977" y="6119"/>
                  <a:pt x="2977" y="6119"/>
                </a:cubicBezTo>
                <a:cubicBezTo>
                  <a:pt x="2977" y="6119"/>
                  <a:pt x="2908" y="5910"/>
                  <a:pt x="2977" y="5858"/>
                </a:cubicBezTo>
                <a:cubicBezTo>
                  <a:pt x="3046" y="5858"/>
                  <a:pt x="3254" y="5544"/>
                  <a:pt x="3254" y="5544"/>
                </a:cubicBezTo>
                <a:cubicBezTo>
                  <a:pt x="3254" y="5544"/>
                  <a:pt x="3254" y="5230"/>
                  <a:pt x="3254" y="5178"/>
                </a:cubicBezTo>
                <a:cubicBezTo>
                  <a:pt x="3254" y="5125"/>
                  <a:pt x="3254" y="4916"/>
                  <a:pt x="3254" y="4916"/>
                </a:cubicBezTo>
                <a:cubicBezTo>
                  <a:pt x="3254" y="4864"/>
                  <a:pt x="3254" y="4864"/>
                  <a:pt x="3254" y="4864"/>
                </a:cubicBezTo>
                <a:cubicBezTo>
                  <a:pt x="3254" y="4864"/>
                  <a:pt x="3046" y="4812"/>
                  <a:pt x="2977" y="4812"/>
                </a:cubicBezTo>
                <a:cubicBezTo>
                  <a:pt x="2977" y="4759"/>
                  <a:pt x="3046" y="4655"/>
                  <a:pt x="3046" y="4655"/>
                </a:cubicBezTo>
                <a:cubicBezTo>
                  <a:pt x="2700" y="4602"/>
                  <a:pt x="2700" y="4602"/>
                  <a:pt x="2700" y="4602"/>
                </a:cubicBezTo>
                <a:cubicBezTo>
                  <a:pt x="2769" y="4446"/>
                  <a:pt x="2838" y="4184"/>
                  <a:pt x="2908" y="4184"/>
                </a:cubicBezTo>
                <a:cubicBezTo>
                  <a:pt x="2977" y="4132"/>
                  <a:pt x="3115" y="4027"/>
                  <a:pt x="3115" y="4027"/>
                </a:cubicBezTo>
                <a:cubicBezTo>
                  <a:pt x="3115" y="3818"/>
                  <a:pt x="3115" y="3818"/>
                  <a:pt x="3115" y="3818"/>
                </a:cubicBezTo>
                <a:cubicBezTo>
                  <a:pt x="2977" y="3661"/>
                  <a:pt x="2977" y="3661"/>
                  <a:pt x="2977" y="3661"/>
                </a:cubicBezTo>
                <a:cubicBezTo>
                  <a:pt x="3115" y="3504"/>
                  <a:pt x="3115" y="3504"/>
                  <a:pt x="3115" y="3504"/>
                </a:cubicBezTo>
                <a:cubicBezTo>
                  <a:pt x="3115" y="3504"/>
                  <a:pt x="3392" y="3400"/>
                  <a:pt x="3392" y="3400"/>
                </a:cubicBezTo>
                <a:cubicBezTo>
                  <a:pt x="3462" y="3400"/>
                  <a:pt x="3877" y="3400"/>
                  <a:pt x="3877" y="3400"/>
                </a:cubicBezTo>
                <a:cubicBezTo>
                  <a:pt x="4154" y="3295"/>
                  <a:pt x="4154" y="3295"/>
                  <a:pt x="4154" y="3295"/>
                </a:cubicBezTo>
                <a:cubicBezTo>
                  <a:pt x="4569" y="3295"/>
                  <a:pt x="4569" y="3295"/>
                  <a:pt x="4569" y="3295"/>
                </a:cubicBezTo>
                <a:cubicBezTo>
                  <a:pt x="4846" y="3243"/>
                  <a:pt x="4846" y="3243"/>
                  <a:pt x="4846" y="3243"/>
                </a:cubicBezTo>
                <a:cubicBezTo>
                  <a:pt x="5054" y="3347"/>
                  <a:pt x="5054" y="3347"/>
                  <a:pt x="5054" y="3347"/>
                </a:cubicBezTo>
                <a:cubicBezTo>
                  <a:pt x="5054" y="3347"/>
                  <a:pt x="5192" y="3452"/>
                  <a:pt x="5192" y="3504"/>
                </a:cubicBezTo>
                <a:cubicBezTo>
                  <a:pt x="5192" y="3504"/>
                  <a:pt x="5331" y="3609"/>
                  <a:pt x="5331" y="3661"/>
                </a:cubicBezTo>
                <a:cubicBezTo>
                  <a:pt x="5262" y="3661"/>
                  <a:pt x="5400" y="3818"/>
                  <a:pt x="5400" y="3818"/>
                </a:cubicBezTo>
                <a:cubicBezTo>
                  <a:pt x="5400" y="3818"/>
                  <a:pt x="5331" y="3923"/>
                  <a:pt x="5331" y="3975"/>
                </a:cubicBezTo>
                <a:cubicBezTo>
                  <a:pt x="5331" y="3975"/>
                  <a:pt x="5400" y="4184"/>
                  <a:pt x="5400" y="4184"/>
                </a:cubicBezTo>
                <a:cubicBezTo>
                  <a:pt x="5400" y="4236"/>
                  <a:pt x="5538" y="4289"/>
                  <a:pt x="5538" y="4289"/>
                </a:cubicBezTo>
                <a:cubicBezTo>
                  <a:pt x="5677" y="4236"/>
                  <a:pt x="5677" y="4236"/>
                  <a:pt x="5677" y="4236"/>
                </a:cubicBezTo>
                <a:cubicBezTo>
                  <a:pt x="5746" y="4132"/>
                  <a:pt x="5746" y="4132"/>
                  <a:pt x="5746" y="4132"/>
                </a:cubicBezTo>
                <a:cubicBezTo>
                  <a:pt x="5608" y="3975"/>
                  <a:pt x="5608" y="3975"/>
                  <a:pt x="5608" y="3975"/>
                </a:cubicBezTo>
                <a:cubicBezTo>
                  <a:pt x="5538" y="3975"/>
                  <a:pt x="5538" y="3975"/>
                  <a:pt x="5538" y="3975"/>
                </a:cubicBezTo>
                <a:cubicBezTo>
                  <a:pt x="5608" y="3766"/>
                  <a:pt x="5608" y="3766"/>
                  <a:pt x="5608" y="3766"/>
                </a:cubicBezTo>
                <a:cubicBezTo>
                  <a:pt x="5608" y="3766"/>
                  <a:pt x="5746" y="3713"/>
                  <a:pt x="5815" y="3766"/>
                </a:cubicBezTo>
                <a:cubicBezTo>
                  <a:pt x="5885" y="3766"/>
                  <a:pt x="6092" y="3923"/>
                  <a:pt x="6092" y="3923"/>
                </a:cubicBezTo>
                <a:cubicBezTo>
                  <a:pt x="6231" y="3975"/>
                  <a:pt x="6231" y="3975"/>
                  <a:pt x="6231" y="3975"/>
                </a:cubicBezTo>
                <a:cubicBezTo>
                  <a:pt x="6231" y="3975"/>
                  <a:pt x="6438" y="3870"/>
                  <a:pt x="6438" y="3870"/>
                </a:cubicBezTo>
                <a:cubicBezTo>
                  <a:pt x="6438" y="3870"/>
                  <a:pt x="6231" y="3661"/>
                  <a:pt x="6231" y="3661"/>
                </a:cubicBezTo>
                <a:cubicBezTo>
                  <a:pt x="6300" y="3400"/>
                  <a:pt x="6300" y="3400"/>
                  <a:pt x="6300" y="3400"/>
                </a:cubicBezTo>
                <a:cubicBezTo>
                  <a:pt x="6369" y="3190"/>
                  <a:pt x="6369" y="3190"/>
                  <a:pt x="6369" y="3190"/>
                </a:cubicBezTo>
                <a:cubicBezTo>
                  <a:pt x="6646" y="3033"/>
                  <a:pt x="6646" y="3033"/>
                  <a:pt x="6646" y="3033"/>
                </a:cubicBezTo>
                <a:cubicBezTo>
                  <a:pt x="6854" y="3138"/>
                  <a:pt x="6854" y="3138"/>
                  <a:pt x="6854" y="3138"/>
                </a:cubicBezTo>
                <a:cubicBezTo>
                  <a:pt x="7200" y="3138"/>
                  <a:pt x="7200" y="3138"/>
                  <a:pt x="7200" y="3138"/>
                </a:cubicBezTo>
                <a:cubicBezTo>
                  <a:pt x="7546" y="3138"/>
                  <a:pt x="7546" y="3138"/>
                  <a:pt x="7546" y="3138"/>
                </a:cubicBezTo>
                <a:cubicBezTo>
                  <a:pt x="7754" y="3086"/>
                  <a:pt x="7754" y="3086"/>
                  <a:pt x="7754" y="3086"/>
                </a:cubicBezTo>
                <a:cubicBezTo>
                  <a:pt x="8031" y="3086"/>
                  <a:pt x="8031" y="3086"/>
                  <a:pt x="8031" y="3086"/>
                </a:cubicBezTo>
                <a:cubicBezTo>
                  <a:pt x="8031" y="3086"/>
                  <a:pt x="7892" y="2981"/>
                  <a:pt x="7892" y="2981"/>
                </a:cubicBezTo>
                <a:cubicBezTo>
                  <a:pt x="7823" y="2981"/>
                  <a:pt x="7685" y="2877"/>
                  <a:pt x="7685" y="2877"/>
                </a:cubicBezTo>
                <a:cubicBezTo>
                  <a:pt x="7685" y="2877"/>
                  <a:pt x="7615" y="2981"/>
                  <a:pt x="7615" y="2981"/>
                </a:cubicBezTo>
                <a:cubicBezTo>
                  <a:pt x="7546" y="3033"/>
                  <a:pt x="7338" y="3033"/>
                  <a:pt x="7338" y="2981"/>
                </a:cubicBezTo>
                <a:cubicBezTo>
                  <a:pt x="7269" y="2981"/>
                  <a:pt x="7200" y="2824"/>
                  <a:pt x="7200" y="2824"/>
                </a:cubicBezTo>
                <a:cubicBezTo>
                  <a:pt x="7200" y="2667"/>
                  <a:pt x="7200" y="2667"/>
                  <a:pt x="7200" y="2667"/>
                </a:cubicBezTo>
                <a:cubicBezTo>
                  <a:pt x="7338" y="2615"/>
                  <a:pt x="7338" y="2615"/>
                  <a:pt x="7338" y="2615"/>
                </a:cubicBezTo>
                <a:cubicBezTo>
                  <a:pt x="7131" y="2458"/>
                  <a:pt x="7131" y="2458"/>
                  <a:pt x="7131" y="2458"/>
                </a:cubicBezTo>
                <a:cubicBezTo>
                  <a:pt x="7131" y="2458"/>
                  <a:pt x="7131" y="2301"/>
                  <a:pt x="7200" y="2249"/>
                </a:cubicBezTo>
                <a:cubicBezTo>
                  <a:pt x="7269" y="2249"/>
                  <a:pt x="7269" y="2144"/>
                  <a:pt x="7269" y="2144"/>
                </a:cubicBezTo>
                <a:cubicBezTo>
                  <a:pt x="7062" y="2144"/>
                  <a:pt x="7062" y="2144"/>
                  <a:pt x="7062" y="2144"/>
                </a:cubicBezTo>
                <a:cubicBezTo>
                  <a:pt x="7062" y="2144"/>
                  <a:pt x="6992" y="2144"/>
                  <a:pt x="6992" y="2040"/>
                </a:cubicBezTo>
                <a:cubicBezTo>
                  <a:pt x="7062" y="1935"/>
                  <a:pt x="7062" y="1883"/>
                  <a:pt x="7062" y="1883"/>
                </a:cubicBezTo>
                <a:cubicBezTo>
                  <a:pt x="6785" y="1883"/>
                  <a:pt x="6785" y="1883"/>
                  <a:pt x="6785" y="1883"/>
                </a:cubicBezTo>
                <a:cubicBezTo>
                  <a:pt x="6646" y="1883"/>
                  <a:pt x="6646" y="1883"/>
                  <a:pt x="6646" y="1883"/>
                </a:cubicBezTo>
                <a:cubicBezTo>
                  <a:pt x="6438" y="1726"/>
                  <a:pt x="6438" y="1726"/>
                  <a:pt x="6438" y="1726"/>
                </a:cubicBezTo>
                <a:cubicBezTo>
                  <a:pt x="6508" y="1569"/>
                  <a:pt x="6508" y="1569"/>
                  <a:pt x="6508" y="1569"/>
                </a:cubicBezTo>
                <a:cubicBezTo>
                  <a:pt x="6923" y="1517"/>
                  <a:pt x="6923" y="1517"/>
                  <a:pt x="6923" y="1517"/>
                </a:cubicBezTo>
                <a:cubicBezTo>
                  <a:pt x="7408" y="1360"/>
                  <a:pt x="7408" y="1360"/>
                  <a:pt x="7408" y="1360"/>
                </a:cubicBezTo>
                <a:cubicBezTo>
                  <a:pt x="7338" y="1255"/>
                  <a:pt x="7338" y="1255"/>
                  <a:pt x="7338" y="1255"/>
                </a:cubicBezTo>
                <a:cubicBezTo>
                  <a:pt x="7200" y="1308"/>
                  <a:pt x="7200" y="1308"/>
                  <a:pt x="7200" y="1308"/>
                </a:cubicBezTo>
                <a:cubicBezTo>
                  <a:pt x="7200" y="1308"/>
                  <a:pt x="7131" y="1360"/>
                  <a:pt x="7131" y="1360"/>
                </a:cubicBezTo>
                <a:cubicBezTo>
                  <a:pt x="7062" y="1360"/>
                  <a:pt x="6923" y="1360"/>
                  <a:pt x="6923" y="1360"/>
                </a:cubicBezTo>
                <a:cubicBezTo>
                  <a:pt x="6923" y="1255"/>
                  <a:pt x="6923" y="1255"/>
                  <a:pt x="6923" y="1255"/>
                </a:cubicBezTo>
                <a:cubicBezTo>
                  <a:pt x="7131" y="1255"/>
                  <a:pt x="7131" y="1255"/>
                  <a:pt x="7131" y="1255"/>
                </a:cubicBezTo>
                <a:cubicBezTo>
                  <a:pt x="7269" y="1203"/>
                  <a:pt x="7269" y="1203"/>
                  <a:pt x="7269" y="1203"/>
                </a:cubicBezTo>
                <a:cubicBezTo>
                  <a:pt x="7131" y="1151"/>
                  <a:pt x="7131" y="1151"/>
                  <a:pt x="7131" y="1151"/>
                </a:cubicBezTo>
                <a:cubicBezTo>
                  <a:pt x="6923" y="941"/>
                  <a:pt x="6923" y="941"/>
                  <a:pt x="6923" y="941"/>
                </a:cubicBezTo>
                <a:cubicBezTo>
                  <a:pt x="6854" y="785"/>
                  <a:pt x="6854" y="785"/>
                  <a:pt x="6854" y="785"/>
                </a:cubicBezTo>
                <a:cubicBezTo>
                  <a:pt x="6715" y="732"/>
                  <a:pt x="6715" y="732"/>
                  <a:pt x="6715" y="732"/>
                </a:cubicBezTo>
                <a:cubicBezTo>
                  <a:pt x="6577" y="628"/>
                  <a:pt x="6577" y="628"/>
                  <a:pt x="6577" y="628"/>
                </a:cubicBezTo>
                <a:cubicBezTo>
                  <a:pt x="6577" y="471"/>
                  <a:pt x="6577" y="471"/>
                  <a:pt x="6577" y="471"/>
                </a:cubicBezTo>
                <a:cubicBezTo>
                  <a:pt x="6508" y="52"/>
                  <a:pt x="6508" y="52"/>
                  <a:pt x="6508" y="52"/>
                </a:cubicBezTo>
                <a:cubicBezTo>
                  <a:pt x="6715" y="52"/>
                  <a:pt x="6715" y="52"/>
                  <a:pt x="6715" y="52"/>
                </a:cubicBezTo>
                <a:cubicBezTo>
                  <a:pt x="6854" y="0"/>
                  <a:pt x="6854" y="0"/>
                  <a:pt x="6854" y="0"/>
                </a:cubicBezTo>
                <a:cubicBezTo>
                  <a:pt x="6854" y="0"/>
                  <a:pt x="7200" y="105"/>
                  <a:pt x="7269" y="105"/>
                </a:cubicBezTo>
                <a:cubicBezTo>
                  <a:pt x="7338" y="105"/>
                  <a:pt x="7477" y="157"/>
                  <a:pt x="7477" y="157"/>
                </a:cubicBezTo>
                <a:cubicBezTo>
                  <a:pt x="7754" y="262"/>
                  <a:pt x="7754" y="262"/>
                  <a:pt x="7754" y="262"/>
                </a:cubicBezTo>
                <a:cubicBezTo>
                  <a:pt x="7962" y="314"/>
                  <a:pt x="7962" y="314"/>
                  <a:pt x="7962" y="314"/>
                </a:cubicBezTo>
                <a:cubicBezTo>
                  <a:pt x="7962" y="314"/>
                  <a:pt x="8031" y="314"/>
                  <a:pt x="8031" y="314"/>
                </a:cubicBezTo>
                <a:cubicBezTo>
                  <a:pt x="8100" y="314"/>
                  <a:pt x="8238" y="262"/>
                  <a:pt x="8238" y="262"/>
                </a:cubicBezTo>
                <a:cubicBezTo>
                  <a:pt x="8238" y="262"/>
                  <a:pt x="8446" y="157"/>
                  <a:pt x="8515" y="157"/>
                </a:cubicBezTo>
                <a:cubicBezTo>
                  <a:pt x="8515" y="105"/>
                  <a:pt x="8585" y="105"/>
                  <a:pt x="8585" y="105"/>
                </a:cubicBezTo>
                <a:cubicBezTo>
                  <a:pt x="8723" y="314"/>
                  <a:pt x="8723" y="314"/>
                  <a:pt x="8723" y="314"/>
                </a:cubicBezTo>
                <a:cubicBezTo>
                  <a:pt x="8862" y="209"/>
                  <a:pt x="8862" y="209"/>
                  <a:pt x="8862" y="209"/>
                </a:cubicBezTo>
                <a:cubicBezTo>
                  <a:pt x="8931" y="105"/>
                  <a:pt x="8931" y="105"/>
                  <a:pt x="8931" y="105"/>
                </a:cubicBezTo>
                <a:cubicBezTo>
                  <a:pt x="9485" y="575"/>
                  <a:pt x="9485" y="575"/>
                  <a:pt x="9485" y="575"/>
                </a:cubicBezTo>
                <a:cubicBezTo>
                  <a:pt x="9554" y="785"/>
                  <a:pt x="9554" y="785"/>
                  <a:pt x="9554" y="785"/>
                </a:cubicBezTo>
                <a:cubicBezTo>
                  <a:pt x="9554" y="785"/>
                  <a:pt x="9554" y="941"/>
                  <a:pt x="9554" y="941"/>
                </a:cubicBezTo>
                <a:cubicBezTo>
                  <a:pt x="9485" y="941"/>
                  <a:pt x="9415" y="1151"/>
                  <a:pt x="9415" y="1151"/>
                </a:cubicBezTo>
                <a:cubicBezTo>
                  <a:pt x="9415" y="1308"/>
                  <a:pt x="9415" y="1308"/>
                  <a:pt x="9415" y="1308"/>
                </a:cubicBezTo>
                <a:cubicBezTo>
                  <a:pt x="9554" y="1360"/>
                  <a:pt x="9554" y="1360"/>
                  <a:pt x="9554" y="1360"/>
                </a:cubicBezTo>
                <a:cubicBezTo>
                  <a:pt x="9762" y="1360"/>
                  <a:pt x="9762" y="1360"/>
                  <a:pt x="9762" y="1360"/>
                </a:cubicBezTo>
                <a:cubicBezTo>
                  <a:pt x="9900" y="1464"/>
                  <a:pt x="9900" y="1464"/>
                  <a:pt x="9900" y="1464"/>
                </a:cubicBezTo>
                <a:cubicBezTo>
                  <a:pt x="9969" y="1517"/>
                  <a:pt x="9969" y="1517"/>
                  <a:pt x="9969" y="1517"/>
                </a:cubicBezTo>
                <a:cubicBezTo>
                  <a:pt x="10177" y="1517"/>
                  <a:pt x="10177" y="1517"/>
                  <a:pt x="10177" y="1517"/>
                </a:cubicBezTo>
                <a:cubicBezTo>
                  <a:pt x="10246" y="1464"/>
                  <a:pt x="10246" y="1464"/>
                  <a:pt x="10246" y="1464"/>
                </a:cubicBezTo>
                <a:cubicBezTo>
                  <a:pt x="10523" y="1517"/>
                  <a:pt x="10523" y="1517"/>
                  <a:pt x="10523" y="1517"/>
                </a:cubicBezTo>
                <a:cubicBezTo>
                  <a:pt x="10731" y="1621"/>
                  <a:pt x="10731" y="1621"/>
                  <a:pt x="10731" y="1621"/>
                </a:cubicBezTo>
                <a:cubicBezTo>
                  <a:pt x="10938" y="1726"/>
                  <a:pt x="10938" y="1726"/>
                  <a:pt x="10938" y="1726"/>
                </a:cubicBezTo>
                <a:cubicBezTo>
                  <a:pt x="11285" y="1831"/>
                  <a:pt x="11285" y="1831"/>
                  <a:pt x="11285" y="1831"/>
                </a:cubicBezTo>
                <a:cubicBezTo>
                  <a:pt x="11354" y="1674"/>
                  <a:pt x="11354" y="1674"/>
                  <a:pt x="11354" y="1674"/>
                </a:cubicBezTo>
                <a:cubicBezTo>
                  <a:pt x="11423" y="1621"/>
                  <a:pt x="11423" y="1621"/>
                  <a:pt x="11423" y="1621"/>
                </a:cubicBezTo>
                <a:cubicBezTo>
                  <a:pt x="11631" y="1621"/>
                  <a:pt x="11631" y="1621"/>
                  <a:pt x="11631" y="1621"/>
                </a:cubicBezTo>
                <a:cubicBezTo>
                  <a:pt x="11769" y="1569"/>
                  <a:pt x="11769" y="1569"/>
                  <a:pt x="11769" y="1569"/>
                </a:cubicBezTo>
                <a:cubicBezTo>
                  <a:pt x="11838" y="1517"/>
                  <a:pt x="11838" y="1517"/>
                  <a:pt x="11838" y="1517"/>
                </a:cubicBezTo>
                <a:cubicBezTo>
                  <a:pt x="11631" y="1360"/>
                  <a:pt x="11631" y="1360"/>
                  <a:pt x="11631" y="1360"/>
                </a:cubicBezTo>
                <a:cubicBezTo>
                  <a:pt x="11631" y="1203"/>
                  <a:pt x="11631" y="1203"/>
                  <a:pt x="11631" y="1203"/>
                </a:cubicBezTo>
                <a:cubicBezTo>
                  <a:pt x="11631" y="1203"/>
                  <a:pt x="11769" y="1098"/>
                  <a:pt x="11769" y="1098"/>
                </a:cubicBezTo>
                <a:cubicBezTo>
                  <a:pt x="11838" y="1098"/>
                  <a:pt x="12115" y="1151"/>
                  <a:pt x="12115" y="1151"/>
                </a:cubicBezTo>
                <a:cubicBezTo>
                  <a:pt x="12185" y="1308"/>
                  <a:pt x="12185" y="1308"/>
                  <a:pt x="12185" y="1308"/>
                </a:cubicBezTo>
                <a:cubicBezTo>
                  <a:pt x="12254" y="1464"/>
                  <a:pt x="12254" y="1464"/>
                  <a:pt x="12254" y="1464"/>
                </a:cubicBezTo>
                <a:cubicBezTo>
                  <a:pt x="11977" y="1517"/>
                  <a:pt x="11977" y="1517"/>
                  <a:pt x="11977" y="1517"/>
                </a:cubicBezTo>
                <a:cubicBezTo>
                  <a:pt x="11908" y="1621"/>
                  <a:pt x="11908" y="1621"/>
                  <a:pt x="11908" y="1621"/>
                </a:cubicBezTo>
                <a:cubicBezTo>
                  <a:pt x="11908" y="1831"/>
                  <a:pt x="11908" y="1831"/>
                  <a:pt x="11908" y="1831"/>
                </a:cubicBezTo>
                <a:cubicBezTo>
                  <a:pt x="11908" y="2040"/>
                  <a:pt x="11908" y="2040"/>
                  <a:pt x="11908" y="2040"/>
                </a:cubicBezTo>
                <a:cubicBezTo>
                  <a:pt x="11908" y="2040"/>
                  <a:pt x="11908" y="2144"/>
                  <a:pt x="11838" y="2144"/>
                </a:cubicBezTo>
                <a:cubicBezTo>
                  <a:pt x="11769" y="2197"/>
                  <a:pt x="11631" y="2197"/>
                  <a:pt x="11631" y="2197"/>
                </a:cubicBezTo>
                <a:cubicBezTo>
                  <a:pt x="11631" y="2301"/>
                  <a:pt x="11631" y="2301"/>
                  <a:pt x="11631" y="2301"/>
                </a:cubicBezTo>
                <a:cubicBezTo>
                  <a:pt x="11423" y="2406"/>
                  <a:pt x="11423" y="2406"/>
                  <a:pt x="11423" y="2406"/>
                </a:cubicBezTo>
                <a:cubicBezTo>
                  <a:pt x="11215" y="2406"/>
                  <a:pt x="11215" y="2406"/>
                  <a:pt x="11215" y="2406"/>
                </a:cubicBezTo>
                <a:cubicBezTo>
                  <a:pt x="11146" y="2458"/>
                  <a:pt x="11146" y="2458"/>
                  <a:pt x="11146" y="2458"/>
                </a:cubicBezTo>
                <a:cubicBezTo>
                  <a:pt x="11215" y="2615"/>
                  <a:pt x="11215" y="2615"/>
                  <a:pt x="11215" y="2615"/>
                </a:cubicBezTo>
                <a:cubicBezTo>
                  <a:pt x="11354" y="2720"/>
                  <a:pt x="11354" y="2720"/>
                  <a:pt x="11354" y="2720"/>
                </a:cubicBezTo>
                <a:cubicBezTo>
                  <a:pt x="11562" y="2772"/>
                  <a:pt x="11562" y="2772"/>
                  <a:pt x="11562" y="2772"/>
                </a:cubicBezTo>
                <a:cubicBezTo>
                  <a:pt x="11700" y="2720"/>
                  <a:pt x="11700" y="2720"/>
                  <a:pt x="11700" y="2720"/>
                </a:cubicBezTo>
                <a:cubicBezTo>
                  <a:pt x="11769" y="2615"/>
                  <a:pt x="11769" y="2615"/>
                  <a:pt x="11769" y="2615"/>
                </a:cubicBezTo>
                <a:cubicBezTo>
                  <a:pt x="11977" y="2563"/>
                  <a:pt x="11977" y="2563"/>
                  <a:pt x="11977" y="2563"/>
                </a:cubicBezTo>
                <a:cubicBezTo>
                  <a:pt x="12254" y="2667"/>
                  <a:pt x="12254" y="2667"/>
                  <a:pt x="12254" y="2667"/>
                </a:cubicBezTo>
                <a:cubicBezTo>
                  <a:pt x="12323" y="2772"/>
                  <a:pt x="12323" y="2772"/>
                  <a:pt x="12323" y="2772"/>
                </a:cubicBezTo>
                <a:cubicBezTo>
                  <a:pt x="12323" y="2772"/>
                  <a:pt x="12600" y="2772"/>
                  <a:pt x="12600" y="2772"/>
                </a:cubicBezTo>
                <a:cubicBezTo>
                  <a:pt x="12600" y="2772"/>
                  <a:pt x="12669" y="2615"/>
                  <a:pt x="12669" y="2615"/>
                </a:cubicBezTo>
                <a:cubicBezTo>
                  <a:pt x="12669" y="2615"/>
                  <a:pt x="12738" y="2510"/>
                  <a:pt x="12808" y="2510"/>
                </a:cubicBezTo>
                <a:cubicBezTo>
                  <a:pt x="12877" y="2510"/>
                  <a:pt x="12946" y="2406"/>
                  <a:pt x="13015" y="2406"/>
                </a:cubicBezTo>
                <a:cubicBezTo>
                  <a:pt x="13015" y="2354"/>
                  <a:pt x="13085" y="2249"/>
                  <a:pt x="13085" y="2249"/>
                </a:cubicBezTo>
                <a:cubicBezTo>
                  <a:pt x="13085" y="2249"/>
                  <a:pt x="13223" y="2197"/>
                  <a:pt x="13292" y="2197"/>
                </a:cubicBezTo>
                <a:cubicBezTo>
                  <a:pt x="13362" y="2197"/>
                  <a:pt x="13777" y="2144"/>
                  <a:pt x="13777" y="2144"/>
                </a:cubicBezTo>
                <a:cubicBezTo>
                  <a:pt x="13777" y="2144"/>
                  <a:pt x="14054" y="2092"/>
                  <a:pt x="14123" y="2040"/>
                </a:cubicBezTo>
                <a:cubicBezTo>
                  <a:pt x="14123" y="2040"/>
                  <a:pt x="14400" y="1883"/>
                  <a:pt x="14400" y="1883"/>
                </a:cubicBezTo>
                <a:cubicBezTo>
                  <a:pt x="14469" y="1726"/>
                  <a:pt x="14469" y="1726"/>
                  <a:pt x="14469" y="1726"/>
                </a:cubicBezTo>
                <a:cubicBezTo>
                  <a:pt x="14677" y="1569"/>
                  <a:pt x="14677" y="1569"/>
                  <a:pt x="14677" y="1569"/>
                </a:cubicBezTo>
                <a:cubicBezTo>
                  <a:pt x="14677" y="1569"/>
                  <a:pt x="14746" y="1569"/>
                  <a:pt x="14746" y="1517"/>
                </a:cubicBezTo>
                <a:cubicBezTo>
                  <a:pt x="14746" y="1464"/>
                  <a:pt x="14815" y="1308"/>
                  <a:pt x="14815" y="1308"/>
                </a:cubicBezTo>
                <a:cubicBezTo>
                  <a:pt x="14954" y="1255"/>
                  <a:pt x="14954" y="1255"/>
                  <a:pt x="14954" y="1255"/>
                </a:cubicBezTo>
                <a:cubicBezTo>
                  <a:pt x="14954" y="1255"/>
                  <a:pt x="15092" y="1308"/>
                  <a:pt x="15092" y="1360"/>
                </a:cubicBezTo>
                <a:cubicBezTo>
                  <a:pt x="15092" y="1360"/>
                  <a:pt x="15023" y="1464"/>
                  <a:pt x="15023" y="1464"/>
                </a:cubicBezTo>
                <a:cubicBezTo>
                  <a:pt x="15023" y="1464"/>
                  <a:pt x="14885" y="1517"/>
                  <a:pt x="14815" y="1569"/>
                </a:cubicBezTo>
                <a:cubicBezTo>
                  <a:pt x="14815" y="1569"/>
                  <a:pt x="14815" y="1674"/>
                  <a:pt x="14815" y="1674"/>
                </a:cubicBezTo>
                <a:cubicBezTo>
                  <a:pt x="14954" y="1569"/>
                  <a:pt x="14954" y="1569"/>
                  <a:pt x="14954" y="1569"/>
                </a:cubicBezTo>
                <a:cubicBezTo>
                  <a:pt x="14954" y="1569"/>
                  <a:pt x="15023" y="1517"/>
                  <a:pt x="15023" y="1517"/>
                </a:cubicBezTo>
                <a:cubicBezTo>
                  <a:pt x="15023" y="1517"/>
                  <a:pt x="15300" y="1464"/>
                  <a:pt x="15300" y="1464"/>
                </a:cubicBezTo>
                <a:cubicBezTo>
                  <a:pt x="15300" y="1464"/>
                  <a:pt x="15438" y="1517"/>
                  <a:pt x="15438" y="1517"/>
                </a:cubicBezTo>
                <a:cubicBezTo>
                  <a:pt x="15438" y="1517"/>
                  <a:pt x="15577" y="1569"/>
                  <a:pt x="15577" y="1569"/>
                </a:cubicBezTo>
                <a:cubicBezTo>
                  <a:pt x="15854" y="1517"/>
                  <a:pt x="15854" y="1517"/>
                  <a:pt x="15854" y="1517"/>
                </a:cubicBezTo>
                <a:cubicBezTo>
                  <a:pt x="15854" y="1412"/>
                  <a:pt x="15854" y="1412"/>
                  <a:pt x="15854" y="1412"/>
                </a:cubicBezTo>
                <a:cubicBezTo>
                  <a:pt x="15854" y="1412"/>
                  <a:pt x="15854" y="1360"/>
                  <a:pt x="15923" y="1360"/>
                </a:cubicBezTo>
                <a:cubicBezTo>
                  <a:pt x="15992" y="1308"/>
                  <a:pt x="16131" y="1255"/>
                  <a:pt x="16131" y="1255"/>
                </a:cubicBezTo>
                <a:cubicBezTo>
                  <a:pt x="16131" y="1255"/>
                  <a:pt x="16131" y="1151"/>
                  <a:pt x="16131" y="1098"/>
                </a:cubicBezTo>
                <a:cubicBezTo>
                  <a:pt x="16131" y="1098"/>
                  <a:pt x="16200" y="994"/>
                  <a:pt x="16200" y="994"/>
                </a:cubicBezTo>
                <a:cubicBezTo>
                  <a:pt x="16200" y="994"/>
                  <a:pt x="16200" y="994"/>
                  <a:pt x="16200" y="994"/>
                </a:cubicBezTo>
                <a:cubicBezTo>
                  <a:pt x="16200" y="994"/>
                  <a:pt x="16338" y="941"/>
                  <a:pt x="16338" y="941"/>
                </a:cubicBezTo>
                <a:cubicBezTo>
                  <a:pt x="16338" y="941"/>
                  <a:pt x="16408" y="785"/>
                  <a:pt x="16408" y="785"/>
                </a:cubicBezTo>
                <a:cubicBezTo>
                  <a:pt x="16408" y="785"/>
                  <a:pt x="16408" y="732"/>
                  <a:pt x="16477" y="732"/>
                </a:cubicBezTo>
                <a:cubicBezTo>
                  <a:pt x="16477" y="732"/>
                  <a:pt x="16615" y="628"/>
                  <a:pt x="16615" y="628"/>
                </a:cubicBezTo>
                <a:cubicBezTo>
                  <a:pt x="16685" y="575"/>
                  <a:pt x="16685" y="575"/>
                  <a:pt x="16754" y="575"/>
                </a:cubicBezTo>
                <a:cubicBezTo>
                  <a:pt x="16754" y="575"/>
                  <a:pt x="16823" y="680"/>
                  <a:pt x="16823" y="680"/>
                </a:cubicBezTo>
                <a:cubicBezTo>
                  <a:pt x="16823" y="680"/>
                  <a:pt x="16823" y="732"/>
                  <a:pt x="16754" y="785"/>
                </a:cubicBezTo>
                <a:cubicBezTo>
                  <a:pt x="16685" y="785"/>
                  <a:pt x="16615" y="837"/>
                  <a:pt x="16615" y="837"/>
                </a:cubicBezTo>
                <a:cubicBezTo>
                  <a:pt x="16615" y="837"/>
                  <a:pt x="16754" y="941"/>
                  <a:pt x="16754" y="941"/>
                </a:cubicBezTo>
                <a:cubicBezTo>
                  <a:pt x="16754" y="941"/>
                  <a:pt x="16823" y="994"/>
                  <a:pt x="16823" y="994"/>
                </a:cubicBezTo>
                <a:cubicBezTo>
                  <a:pt x="16823" y="1046"/>
                  <a:pt x="16754" y="1098"/>
                  <a:pt x="16754" y="1098"/>
                </a:cubicBezTo>
                <a:cubicBezTo>
                  <a:pt x="16823" y="1098"/>
                  <a:pt x="17031" y="1046"/>
                  <a:pt x="17031" y="1046"/>
                </a:cubicBezTo>
                <a:cubicBezTo>
                  <a:pt x="17031" y="1046"/>
                  <a:pt x="17031" y="941"/>
                  <a:pt x="17031" y="941"/>
                </a:cubicBezTo>
                <a:cubicBezTo>
                  <a:pt x="17031" y="941"/>
                  <a:pt x="17169" y="837"/>
                  <a:pt x="17169" y="837"/>
                </a:cubicBezTo>
                <a:cubicBezTo>
                  <a:pt x="17238" y="837"/>
                  <a:pt x="17377" y="889"/>
                  <a:pt x="17377" y="889"/>
                </a:cubicBezTo>
                <a:cubicBezTo>
                  <a:pt x="17377" y="889"/>
                  <a:pt x="17377" y="941"/>
                  <a:pt x="17377" y="994"/>
                </a:cubicBezTo>
                <a:cubicBezTo>
                  <a:pt x="17308" y="994"/>
                  <a:pt x="17169" y="1098"/>
                  <a:pt x="17169" y="1098"/>
                </a:cubicBezTo>
                <a:cubicBezTo>
                  <a:pt x="17169" y="1151"/>
                  <a:pt x="17100" y="1151"/>
                  <a:pt x="17169" y="1151"/>
                </a:cubicBezTo>
                <a:cubicBezTo>
                  <a:pt x="17169" y="1203"/>
                  <a:pt x="17308" y="1308"/>
                  <a:pt x="17308" y="1308"/>
                </a:cubicBezTo>
                <a:cubicBezTo>
                  <a:pt x="17515" y="1412"/>
                  <a:pt x="17515" y="1412"/>
                  <a:pt x="17515" y="1412"/>
                </a:cubicBezTo>
                <a:cubicBezTo>
                  <a:pt x="17515" y="1412"/>
                  <a:pt x="17515" y="1464"/>
                  <a:pt x="17515" y="1517"/>
                </a:cubicBezTo>
                <a:cubicBezTo>
                  <a:pt x="17515" y="1517"/>
                  <a:pt x="17169" y="1517"/>
                  <a:pt x="17169" y="1517"/>
                </a:cubicBezTo>
                <a:cubicBezTo>
                  <a:pt x="17169" y="1517"/>
                  <a:pt x="17169" y="1517"/>
                  <a:pt x="17100" y="1569"/>
                </a:cubicBezTo>
                <a:cubicBezTo>
                  <a:pt x="17100" y="1569"/>
                  <a:pt x="17031" y="1621"/>
                  <a:pt x="16892" y="1674"/>
                </a:cubicBezTo>
                <a:cubicBezTo>
                  <a:pt x="16754" y="1674"/>
                  <a:pt x="16754" y="1674"/>
                  <a:pt x="16754" y="1726"/>
                </a:cubicBezTo>
                <a:cubicBezTo>
                  <a:pt x="16754" y="1778"/>
                  <a:pt x="16685" y="1831"/>
                  <a:pt x="16754" y="1883"/>
                </a:cubicBezTo>
                <a:cubicBezTo>
                  <a:pt x="16823" y="1935"/>
                  <a:pt x="16962" y="1987"/>
                  <a:pt x="16962" y="1987"/>
                </a:cubicBezTo>
                <a:cubicBezTo>
                  <a:pt x="16962" y="1987"/>
                  <a:pt x="17308" y="2092"/>
                  <a:pt x="17308" y="2040"/>
                </a:cubicBezTo>
                <a:cubicBezTo>
                  <a:pt x="17308" y="2040"/>
                  <a:pt x="17792" y="2040"/>
                  <a:pt x="17792" y="2040"/>
                </a:cubicBezTo>
                <a:cubicBezTo>
                  <a:pt x="18000" y="2040"/>
                  <a:pt x="18000" y="2040"/>
                  <a:pt x="18000" y="2040"/>
                </a:cubicBezTo>
                <a:cubicBezTo>
                  <a:pt x="18000" y="2040"/>
                  <a:pt x="18069" y="2144"/>
                  <a:pt x="18138" y="2197"/>
                </a:cubicBezTo>
                <a:cubicBezTo>
                  <a:pt x="18138" y="2197"/>
                  <a:pt x="18415" y="2354"/>
                  <a:pt x="18415" y="2354"/>
                </a:cubicBezTo>
                <a:cubicBezTo>
                  <a:pt x="18554" y="2354"/>
                  <a:pt x="18554" y="2354"/>
                  <a:pt x="18554" y="2354"/>
                </a:cubicBezTo>
                <a:cubicBezTo>
                  <a:pt x="18623" y="2563"/>
                  <a:pt x="18623" y="2563"/>
                  <a:pt x="18623" y="2563"/>
                </a:cubicBezTo>
                <a:cubicBezTo>
                  <a:pt x="18554" y="2720"/>
                  <a:pt x="18554" y="2720"/>
                  <a:pt x="18554" y="2720"/>
                </a:cubicBezTo>
                <a:cubicBezTo>
                  <a:pt x="18346" y="2772"/>
                  <a:pt x="18346" y="2772"/>
                  <a:pt x="18346" y="2772"/>
                </a:cubicBezTo>
                <a:cubicBezTo>
                  <a:pt x="18069" y="2929"/>
                  <a:pt x="18069" y="2929"/>
                  <a:pt x="18069" y="2929"/>
                </a:cubicBezTo>
                <a:cubicBezTo>
                  <a:pt x="17931" y="2877"/>
                  <a:pt x="17931" y="2877"/>
                  <a:pt x="17931" y="2877"/>
                </a:cubicBezTo>
                <a:cubicBezTo>
                  <a:pt x="17931" y="2877"/>
                  <a:pt x="18069" y="2981"/>
                  <a:pt x="18138" y="2981"/>
                </a:cubicBezTo>
                <a:cubicBezTo>
                  <a:pt x="18208" y="2981"/>
                  <a:pt x="18277" y="3033"/>
                  <a:pt x="18277" y="3033"/>
                </a:cubicBezTo>
                <a:cubicBezTo>
                  <a:pt x="18346" y="3033"/>
                  <a:pt x="18623" y="3033"/>
                  <a:pt x="18900" y="3033"/>
                </a:cubicBezTo>
                <a:cubicBezTo>
                  <a:pt x="18900" y="3086"/>
                  <a:pt x="18900" y="3086"/>
                  <a:pt x="18900" y="3138"/>
                </a:cubicBezTo>
                <a:cubicBezTo>
                  <a:pt x="18969" y="3190"/>
                  <a:pt x="19038" y="3400"/>
                  <a:pt x="19038" y="3452"/>
                </a:cubicBezTo>
                <a:cubicBezTo>
                  <a:pt x="19038" y="3452"/>
                  <a:pt x="19108" y="3661"/>
                  <a:pt x="19246" y="3818"/>
                </a:cubicBezTo>
                <a:cubicBezTo>
                  <a:pt x="19454" y="4027"/>
                  <a:pt x="19385" y="4079"/>
                  <a:pt x="19385" y="4079"/>
                </a:cubicBezTo>
                <a:cubicBezTo>
                  <a:pt x="19385" y="4550"/>
                  <a:pt x="19385" y="4550"/>
                  <a:pt x="19385" y="4550"/>
                </a:cubicBezTo>
                <a:cubicBezTo>
                  <a:pt x="19385" y="4969"/>
                  <a:pt x="19385" y="4969"/>
                  <a:pt x="19385" y="4969"/>
                </a:cubicBezTo>
                <a:cubicBezTo>
                  <a:pt x="19038" y="5178"/>
                  <a:pt x="19038" y="5178"/>
                  <a:pt x="19038" y="5178"/>
                </a:cubicBezTo>
                <a:cubicBezTo>
                  <a:pt x="18900" y="5648"/>
                  <a:pt x="18900" y="5648"/>
                  <a:pt x="18900" y="5648"/>
                </a:cubicBezTo>
                <a:cubicBezTo>
                  <a:pt x="18900" y="5648"/>
                  <a:pt x="18969" y="5701"/>
                  <a:pt x="19038" y="5701"/>
                </a:cubicBezTo>
                <a:cubicBezTo>
                  <a:pt x="19108" y="5753"/>
                  <a:pt x="19315" y="5910"/>
                  <a:pt x="19315" y="5910"/>
                </a:cubicBezTo>
                <a:cubicBezTo>
                  <a:pt x="19385" y="5962"/>
                  <a:pt x="19800" y="6119"/>
                  <a:pt x="20008" y="6171"/>
                </a:cubicBezTo>
                <a:cubicBezTo>
                  <a:pt x="20215" y="6276"/>
                  <a:pt x="20146" y="6538"/>
                  <a:pt x="20146" y="6538"/>
                </a:cubicBezTo>
                <a:cubicBezTo>
                  <a:pt x="20008" y="6904"/>
                  <a:pt x="20008" y="6904"/>
                  <a:pt x="20008" y="6904"/>
                </a:cubicBezTo>
                <a:cubicBezTo>
                  <a:pt x="20008" y="6904"/>
                  <a:pt x="20077" y="7113"/>
                  <a:pt x="20215" y="7113"/>
                </a:cubicBezTo>
                <a:cubicBezTo>
                  <a:pt x="20285" y="7061"/>
                  <a:pt x="20354" y="7374"/>
                  <a:pt x="20354" y="7374"/>
                </a:cubicBezTo>
                <a:cubicBezTo>
                  <a:pt x="20354" y="7374"/>
                  <a:pt x="20423" y="7688"/>
                  <a:pt x="20423" y="7740"/>
                </a:cubicBezTo>
                <a:cubicBezTo>
                  <a:pt x="20354" y="7793"/>
                  <a:pt x="20423" y="7845"/>
                  <a:pt x="20423" y="7845"/>
                </a:cubicBezTo>
                <a:cubicBezTo>
                  <a:pt x="20562" y="8054"/>
                  <a:pt x="20562" y="8054"/>
                  <a:pt x="20562" y="8054"/>
                </a:cubicBezTo>
                <a:cubicBezTo>
                  <a:pt x="20562" y="8054"/>
                  <a:pt x="20492" y="8211"/>
                  <a:pt x="20423" y="8263"/>
                </a:cubicBezTo>
                <a:cubicBezTo>
                  <a:pt x="20423" y="8368"/>
                  <a:pt x="20354" y="8473"/>
                  <a:pt x="20354" y="8473"/>
                </a:cubicBezTo>
                <a:cubicBezTo>
                  <a:pt x="20423" y="8630"/>
                  <a:pt x="20423" y="8630"/>
                  <a:pt x="20423" y="8630"/>
                </a:cubicBezTo>
                <a:cubicBezTo>
                  <a:pt x="20700" y="8891"/>
                  <a:pt x="20700" y="8891"/>
                  <a:pt x="20700" y="8891"/>
                </a:cubicBezTo>
                <a:cubicBezTo>
                  <a:pt x="20700" y="9153"/>
                  <a:pt x="20700" y="9153"/>
                  <a:pt x="20700" y="9153"/>
                </a:cubicBezTo>
                <a:cubicBezTo>
                  <a:pt x="20700" y="9309"/>
                  <a:pt x="20700" y="9309"/>
                  <a:pt x="20700" y="9309"/>
                </a:cubicBezTo>
                <a:cubicBezTo>
                  <a:pt x="20700" y="9309"/>
                  <a:pt x="20908" y="9362"/>
                  <a:pt x="20977" y="9362"/>
                </a:cubicBezTo>
                <a:cubicBezTo>
                  <a:pt x="21046" y="9362"/>
                  <a:pt x="21185" y="9466"/>
                  <a:pt x="21185" y="9466"/>
                </a:cubicBezTo>
                <a:cubicBezTo>
                  <a:pt x="21185" y="9466"/>
                  <a:pt x="21185" y="9571"/>
                  <a:pt x="21185" y="9623"/>
                </a:cubicBezTo>
                <a:cubicBezTo>
                  <a:pt x="21185" y="9623"/>
                  <a:pt x="21392" y="9832"/>
                  <a:pt x="21392" y="9832"/>
                </a:cubicBezTo>
                <a:cubicBezTo>
                  <a:pt x="21462" y="9885"/>
                  <a:pt x="21600" y="10042"/>
                  <a:pt x="21600" y="10042"/>
                </a:cubicBezTo>
                <a:cubicBezTo>
                  <a:pt x="21600" y="10042"/>
                  <a:pt x="21600" y="10146"/>
                  <a:pt x="21392" y="10303"/>
                </a:cubicBezTo>
                <a:cubicBezTo>
                  <a:pt x="21254" y="10460"/>
                  <a:pt x="21323" y="10460"/>
                  <a:pt x="21323" y="10512"/>
                </a:cubicBezTo>
                <a:cubicBezTo>
                  <a:pt x="21323" y="10565"/>
                  <a:pt x="21392" y="10669"/>
                  <a:pt x="21392" y="10669"/>
                </a:cubicBezTo>
                <a:cubicBezTo>
                  <a:pt x="21392" y="10669"/>
                  <a:pt x="21323" y="10722"/>
                  <a:pt x="21254" y="10774"/>
                </a:cubicBezTo>
                <a:cubicBezTo>
                  <a:pt x="21254" y="10774"/>
                  <a:pt x="21185" y="10878"/>
                  <a:pt x="21185" y="10983"/>
                </a:cubicBezTo>
                <a:cubicBezTo>
                  <a:pt x="20908" y="11140"/>
                  <a:pt x="20908" y="11140"/>
                  <a:pt x="20908" y="11140"/>
                </a:cubicBezTo>
                <a:cubicBezTo>
                  <a:pt x="20908" y="11140"/>
                  <a:pt x="20908" y="11140"/>
                  <a:pt x="20838" y="11192"/>
                </a:cubicBezTo>
                <a:cubicBezTo>
                  <a:pt x="20838" y="11140"/>
                  <a:pt x="20769" y="11140"/>
                  <a:pt x="20700" y="11140"/>
                </a:cubicBezTo>
                <a:cubicBezTo>
                  <a:pt x="20631" y="11088"/>
                  <a:pt x="20562" y="11035"/>
                  <a:pt x="20562" y="11035"/>
                </a:cubicBezTo>
                <a:cubicBezTo>
                  <a:pt x="20562" y="11035"/>
                  <a:pt x="20562" y="10931"/>
                  <a:pt x="20562" y="10826"/>
                </a:cubicBezTo>
                <a:cubicBezTo>
                  <a:pt x="20562" y="10722"/>
                  <a:pt x="20562" y="10774"/>
                  <a:pt x="20562" y="10722"/>
                </a:cubicBezTo>
                <a:cubicBezTo>
                  <a:pt x="20492" y="10669"/>
                  <a:pt x="20354" y="10617"/>
                  <a:pt x="20215" y="10565"/>
                </a:cubicBezTo>
                <a:cubicBezTo>
                  <a:pt x="20077" y="10565"/>
                  <a:pt x="19800" y="10565"/>
                  <a:pt x="19731" y="10617"/>
                </a:cubicBezTo>
                <a:cubicBezTo>
                  <a:pt x="19731" y="10617"/>
                  <a:pt x="19731" y="10826"/>
                  <a:pt x="19731" y="10826"/>
                </a:cubicBezTo>
                <a:cubicBezTo>
                  <a:pt x="19869" y="10983"/>
                  <a:pt x="19869" y="10983"/>
                  <a:pt x="19869" y="10983"/>
                </a:cubicBezTo>
                <a:cubicBezTo>
                  <a:pt x="19800" y="11088"/>
                  <a:pt x="19800" y="11088"/>
                  <a:pt x="19800" y="11088"/>
                </a:cubicBezTo>
                <a:cubicBezTo>
                  <a:pt x="19800" y="11088"/>
                  <a:pt x="19177" y="11192"/>
                  <a:pt x="18969" y="11192"/>
                </a:cubicBezTo>
                <a:cubicBezTo>
                  <a:pt x="18762" y="11192"/>
                  <a:pt x="18831" y="11297"/>
                  <a:pt x="18831" y="11297"/>
                </a:cubicBezTo>
                <a:cubicBezTo>
                  <a:pt x="18692" y="11506"/>
                  <a:pt x="18692" y="11506"/>
                  <a:pt x="18692" y="11506"/>
                </a:cubicBezTo>
                <a:cubicBezTo>
                  <a:pt x="18554" y="11611"/>
                  <a:pt x="18554" y="11611"/>
                  <a:pt x="18554" y="11611"/>
                </a:cubicBezTo>
                <a:cubicBezTo>
                  <a:pt x="18138" y="11715"/>
                  <a:pt x="18138" y="11715"/>
                  <a:pt x="18138" y="11715"/>
                </a:cubicBezTo>
                <a:cubicBezTo>
                  <a:pt x="18138" y="11715"/>
                  <a:pt x="17723" y="11977"/>
                  <a:pt x="17654" y="11977"/>
                </a:cubicBezTo>
                <a:cubicBezTo>
                  <a:pt x="17377" y="12134"/>
                  <a:pt x="17377" y="12134"/>
                  <a:pt x="17377" y="12134"/>
                </a:cubicBezTo>
                <a:cubicBezTo>
                  <a:pt x="17377" y="12134"/>
                  <a:pt x="17308" y="12134"/>
                  <a:pt x="17100" y="12238"/>
                </a:cubicBezTo>
                <a:cubicBezTo>
                  <a:pt x="16823" y="12291"/>
                  <a:pt x="16962" y="12395"/>
                  <a:pt x="16892" y="12447"/>
                </a:cubicBezTo>
                <a:cubicBezTo>
                  <a:pt x="16892" y="12552"/>
                  <a:pt x="16823" y="12552"/>
                  <a:pt x="16685" y="12604"/>
                </a:cubicBezTo>
                <a:cubicBezTo>
                  <a:pt x="16615" y="12604"/>
                  <a:pt x="16408" y="12552"/>
                  <a:pt x="16269" y="12552"/>
                </a:cubicBezTo>
                <a:cubicBezTo>
                  <a:pt x="16200" y="12552"/>
                  <a:pt x="15992" y="12657"/>
                  <a:pt x="15854" y="12657"/>
                </a:cubicBezTo>
                <a:cubicBezTo>
                  <a:pt x="15646" y="12657"/>
                  <a:pt x="15646" y="12657"/>
                  <a:pt x="15646" y="12657"/>
                </a:cubicBezTo>
                <a:cubicBezTo>
                  <a:pt x="15369" y="12918"/>
                  <a:pt x="15369" y="12918"/>
                  <a:pt x="15369" y="12918"/>
                </a:cubicBezTo>
                <a:cubicBezTo>
                  <a:pt x="15162" y="13232"/>
                  <a:pt x="15162" y="13232"/>
                  <a:pt x="15162" y="13232"/>
                </a:cubicBezTo>
                <a:cubicBezTo>
                  <a:pt x="15092" y="13075"/>
                  <a:pt x="15092" y="13075"/>
                  <a:pt x="15092" y="13075"/>
                </a:cubicBezTo>
                <a:cubicBezTo>
                  <a:pt x="15023" y="12866"/>
                  <a:pt x="15023" y="12866"/>
                  <a:pt x="15023" y="12866"/>
                </a:cubicBezTo>
                <a:cubicBezTo>
                  <a:pt x="14677" y="12866"/>
                  <a:pt x="14677" y="12866"/>
                  <a:pt x="14677" y="12866"/>
                </a:cubicBezTo>
                <a:cubicBezTo>
                  <a:pt x="14746" y="13023"/>
                  <a:pt x="14746" y="13023"/>
                  <a:pt x="14746" y="13023"/>
                </a:cubicBezTo>
                <a:cubicBezTo>
                  <a:pt x="14746" y="13023"/>
                  <a:pt x="14885" y="13389"/>
                  <a:pt x="14954" y="13441"/>
                </a:cubicBezTo>
                <a:cubicBezTo>
                  <a:pt x="15023" y="13493"/>
                  <a:pt x="15092" y="13493"/>
                  <a:pt x="15231" y="13546"/>
                </a:cubicBezTo>
                <a:cubicBezTo>
                  <a:pt x="15438" y="13650"/>
                  <a:pt x="15438" y="13650"/>
                  <a:pt x="15646" y="13755"/>
                </a:cubicBezTo>
                <a:cubicBezTo>
                  <a:pt x="15854" y="13860"/>
                  <a:pt x="15785" y="13964"/>
                  <a:pt x="15785" y="14016"/>
                </a:cubicBezTo>
                <a:cubicBezTo>
                  <a:pt x="15785" y="14121"/>
                  <a:pt x="15785" y="14121"/>
                  <a:pt x="15646" y="14226"/>
                </a:cubicBezTo>
                <a:cubicBezTo>
                  <a:pt x="15508" y="14383"/>
                  <a:pt x="15646" y="14487"/>
                  <a:pt x="15646" y="14487"/>
                </a:cubicBezTo>
                <a:cubicBezTo>
                  <a:pt x="15646" y="14487"/>
                  <a:pt x="15715" y="14592"/>
                  <a:pt x="15854" y="14696"/>
                </a:cubicBezTo>
                <a:cubicBezTo>
                  <a:pt x="15992" y="14801"/>
                  <a:pt x="15923" y="14853"/>
                  <a:pt x="15992" y="15010"/>
                </a:cubicBezTo>
                <a:cubicBezTo>
                  <a:pt x="15992" y="15167"/>
                  <a:pt x="15992" y="15115"/>
                  <a:pt x="16131" y="15272"/>
                </a:cubicBezTo>
                <a:cubicBezTo>
                  <a:pt x="16269" y="15376"/>
                  <a:pt x="16200" y="15324"/>
                  <a:pt x="16338" y="15429"/>
                </a:cubicBezTo>
                <a:cubicBezTo>
                  <a:pt x="16477" y="15533"/>
                  <a:pt x="16477" y="15585"/>
                  <a:pt x="16477" y="15585"/>
                </a:cubicBezTo>
                <a:cubicBezTo>
                  <a:pt x="16477" y="15585"/>
                  <a:pt x="16892" y="15481"/>
                  <a:pt x="17031" y="15585"/>
                </a:cubicBezTo>
                <a:cubicBezTo>
                  <a:pt x="17169" y="15690"/>
                  <a:pt x="17100" y="15638"/>
                  <a:pt x="17377" y="15795"/>
                </a:cubicBezTo>
                <a:cubicBezTo>
                  <a:pt x="17585" y="16004"/>
                  <a:pt x="17377" y="15899"/>
                  <a:pt x="17446" y="16056"/>
                </a:cubicBezTo>
                <a:cubicBezTo>
                  <a:pt x="17515" y="16161"/>
                  <a:pt x="17585" y="16108"/>
                  <a:pt x="17585" y="16108"/>
                </a:cubicBezTo>
                <a:cubicBezTo>
                  <a:pt x="17585" y="16108"/>
                  <a:pt x="17654" y="16161"/>
                  <a:pt x="17792" y="16161"/>
                </a:cubicBezTo>
                <a:cubicBezTo>
                  <a:pt x="17931" y="16161"/>
                  <a:pt x="17931" y="16265"/>
                  <a:pt x="17931" y="16370"/>
                </a:cubicBezTo>
                <a:cubicBezTo>
                  <a:pt x="18000" y="16475"/>
                  <a:pt x="18000" y="16475"/>
                  <a:pt x="18138" y="16579"/>
                </a:cubicBezTo>
                <a:cubicBezTo>
                  <a:pt x="18208" y="16631"/>
                  <a:pt x="18277" y="16579"/>
                  <a:pt x="18485" y="16527"/>
                </a:cubicBezTo>
                <a:cubicBezTo>
                  <a:pt x="18623" y="16527"/>
                  <a:pt x="18554" y="16631"/>
                  <a:pt x="18554" y="16684"/>
                </a:cubicBezTo>
                <a:cubicBezTo>
                  <a:pt x="18554" y="16736"/>
                  <a:pt x="18692" y="16736"/>
                  <a:pt x="18831" y="16788"/>
                </a:cubicBezTo>
                <a:cubicBezTo>
                  <a:pt x="18969" y="16841"/>
                  <a:pt x="18900" y="16841"/>
                  <a:pt x="19038" y="16945"/>
                </a:cubicBezTo>
                <a:cubicBezTo>
                  <a:pt x="19038" y="16945"/>
                  <a:pt x="19038" y="16945"/>
                  <a:pt x="19038" y="16998"/>
                </a:cubicBezTo>
                <a:close/>
                <a:moveTo>
                  <a:pt x="3808" y="20606"/>
                </a:moveTo>
                <a:cubicBezTo>
                  <a:pt x="3808" y="20606"/>
                  <a:pt x="3808" y="20606"/>
                  <a:pt x="3808" y="20606"/>
                </a:cubicBezTo>
                <a:cubicBezTo>
                  <a:pt x="3808" y="20606"/>
                  <a:pt x="3808" y="20606"/>
                  <a:pt x="3808" y="20606"/>
                </a:cubicBezTo>
                <a:cubicBezTo>
                  <a:pt x="3808" y="20606"/>
                  <a:pt x="3808" y="20606"/>
                  <a:pt x="3808" y="20606"/>
                </a:cubicBezTo>
                <a:close/>
                <a:moveTo>
                  <a:pt x="8862" y="20920"/>
                </a:moveTo>
                <a:cubicBezTo>
                  <a:pt x="8862" y="20920"/>
                  <a:pt x="8862" y="20920"/>
                  <a:pt x="8862" y="20920"/>
                </a:cubicBezTo>
                <a:cubicBezTo>
                  <a:pt x="8862" y="20920"/>
                  <a:pt x="8862" y="20920"/>
                  <a:pt x="8862" y="20920"/>
                </a:cubicBezTo>
                <a:cubicBezTo>
                  <a:pt x="8862" y="20920"/>
                  <a:pt x="8862" y="20920"/>
                  <a:pt x="8862" y="20920"/>
                </a:cubicBezTo>
                <a:cubicBezTo>
                  <a:pt x="8862" y="20920"/>
                  <a:pt x="8862" y="20920"/>
                  <a:pt x="8862" y="20920"/>
                </a:cubicBezTo>
                <a:close/>
                <a:moveTo>
                  <a:pt x="21600" y="10669"/>
                </a:moveTo>
                <a:cubicBezTo>
                  <a:pt x="21600" y="10669"/>
                  <a:pt x="21600" y="10669"/>
                  <a:pt x="21600" y="10669"/>
                </a:cubicBezTo>
                <a:cubicBezTo>
                  <a:pt x="21600" y="10669"/>
                  <a:pt x="21600" y="10669"/>
                  <a:pt x="21600" y="10669"/>
                </a:cubicBezTo>
                <a:cubicBezTo>
                  <a:pt x="21600" y="10669"/>
                  <a:pt x="21600" y="10669"/>
                  <a:pt x="21600" y="10669"/>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77" name="Shape">
            <a:extLst>
              <a:ext uri="{FF2B5EF4-FFF2-40B4-BE49-F238E27FC236}">
                <a16:creationId xmlns:a16="http://schemas.microsoft.com/office/drawing/2014/main" id="{F0B1530F-F261-8DEF-244F-8816AD8EF531}"/>
              </a:ext>
            </a:extLst>
          </p:cNvPr>
          <p:cNvSpPr/>
          <p:nvPr/>
        </p:nvSpPr>
        <p:spPr>
          <a:xfrm rot="60000">
            <a:off x="8831781" y="4674040"/>
            <a:ext cx="1691169" cy="1872047"/>
          </a:xfrm>
          <a:custGeom>
            <a:avLst/>
            <a:gdLst/>
            <a:ahLst/>
            <a:cxnLst>
              <a:cxn ang="0">
                <a:pos x="wd2" y="hd2"/>
              </a:cxn>
              <a:cxn ang="5400000">
                <a:pos x="wd2" y="hd2"/>
              </a:cxn>
              <a:cxn ang="10800000">
                <a:pos x="wd2" y="hd2"/>
              </a:cxn>
              <a:cxn ang="16200000">
                <a:pos x="wd2" y="hd2"/>
              </a:cxn>
            </a:cxnLst>
            <a:rect l="0" t="0" r="r" b="b"/>
            <a:pathLst>
              <a:path w="21563" h="21579" extrusionOk="0">
                <a:moveTo>
                  <a:pt x="16470" y="18327"/>
                </a:moveTo>
                <a:cubicBezTo>
                  <a:pt x="16514" y="18597"/>
                  <a:pt x="16514" y="18597"/>
                  <a:pt x="16514" y="18597"/>
                </a:cubicBezTo>
                <a:cubicBezTo>
                  <a:pt x="16514" y="18597"/>
                  <a:pt x="16251" y="18982"/>
                  <a:pt x="16251" y="19020"/>
                </a:cubicBezTo>
                <a:cubicBezTo>
                  <a:pt x="16251" y="19059"/>
                  <a:pt x="16163" y="19213"/>
                  <a:pt x="16075" y="19328"/>
                </a:cubicBezTo>
                <a:cubicBezTo>
                  <a:pt x="16031" y="19405"/>
                  <a:pt x="15768" y="19713"/>
                  <a:pt x="15768" y="19713"/>
                </a:cubicBezTo>
                <a:cubicBezTo>
                  <a:pt x="15768" y="19713"/>
                  <a:pt x="15768" y="19829"/>
                  <a:pt x="15856" y="19906"/>
                </a:cubicBezTo>
                <a:cubicBezTo>
                  <a:pt x="15900" y="19983"/>
                  <a:pt x="16031" y="20098"/>
                  <a:pt x="16031" y="20214"/>
                </a:cubicBezTo>
                <a:cubicBezTo>
                  <a:pt x="16031" y="20291"/>
                  <a:pt x="16251" y="20406"/>
                  <a:pt x="16251" y="20406"/>
                </a:cubicBezTo>
                <a:cubicBezTo>
                  <a:pt x="16295" y="20637"/>
                  <a:pt x="16295" y="20637"/>
                  <a:pt x="16295" y="20637"/>
                </a:cubicBezTo>
                <a:cubicBezTo>
                  <a:pt x="16295" y="20637"/>
                  <a:pt x="16426" y="20753"/>
                  <a:pt x="16426" y="20791"/>
                </a:cubicBezTo>
                <a:cubicBezTo>
                  <a:pt x="16383" y="20830"/>
                  <a:pt x="16163" y="21022"/>
                  <a:pt x="16163" y="21022"/>
                </a:cubicBezTo>
                <a:cubicBezTo>
                  <a:pt x="16119" y="21253"/>
                  <a:pt x="16119" y="21253"/>
                  <a:pt x="16119" y="21253"/>
                </a:cubicBezTo>
                <a:cubicBezTo>
                  <a:pt x="16119" y="21369"/>
                  <a:pt x="16119" y="21369"/>
                  <a:pt x="16119" y="21369"/>
                </a:cubicBezTo>
                <a:cubicBezTo>
                  <a:pt x="16119" y="21369"/>
                  <a:pt x="16163" y="21369"/>
                  <a:pt x="16119" y="21484"/>
                </a:cubicBezTo>
                <a:cubicBezTo>
                  <a:pt x="16075" y="21561"/>
                  <a:pt x="16075" y="21561"/>
                  <a:pt x="16031" y="21561"/>
                </a:cubicBezTo>
                <a:cubicBezTo>
                  <a:pt x="15987" y="21600"/>
                  <a:pt x="15548" y="21561"/>
                  <a:pt x="15548" y="21561"/>
                </a:cubicBezTo>
                <a:cubicBezTo>
                  <a:pt x="15109" y="21484"/>
                  <a:pt x="15109" y="21484"/>
                  <a:pt x="15109" y="21484"/>
                </a:cubicBezTo>
                <a:cubicBezTo>
                  <a:pt x="15109" y="21484"/>
                  <a:pt x="14890" y="21446"/>
                  <a:pt x="14802" y="21407"/>
                </a:cubicBezTo>
                <a:cubicBezTo>
                  <a:pt x="14758" y="21369"/>
                  <a:pt x="14670" y="21330"/>
                  <a:pt x="14670" y="21330"/>
                </a:cubicBezTo>
                <a:cubicBezTo>
                  <a:pt x="14539" y="20984"/>
                  <a:pt x="14539" y="20984"/>
                  <a:pt x="14539" y="20984"/>
                </a:cubicBezTo>
                <a:cubicBezTo>
                  <a:pt x="14187" y="20945"/>
                  <a:pt x="14187" y="20945"/>
                  <a:pt x="14187" y="20945"/>
                </a:cubicBezTo>
                <a:cubicBezTo>
                  <a:pt x="13309" y="20830"/>
                  <a:pt x="13309" y="20830"/>
                  <a:pt x="13309" y="20830"/>
                </a:cubicBezTo>
                <a:cubicBezTo>
                  <a:pt x="13309" y="20830"/>
                  <a:pt x="13002" y="20599"/>
                  <a:pt x="12958" y="20560"/>
                </a:cubicBezTo>
                <a:cubicBezTo>
                  <a:pt x="12870" y="20522"/>
                  <a:pt x="12783" y="20406"/>
                  <a:pt x="12783" y="20406"/>
                </a:cubicBezTo>
                <a:cubicBezTo>
                  <a:pt x="12607" y="20368"/>
                  <a:pt x="12607" y="20368"/>
                  <a:pt x="12607" y="20368"/>
                </a:cubicBezTo>
                <a:cubicBezTo>
                  <a:pt x="12256" y="20060"/>
                  <a:pt x="12256" y="20060"/>
                  <a:pt x="12256" y="20060"/>
                </a:cubicBezTo>
                <a:cubicBezTo>
                  <a:pt x="11904" y="20060"/>
                  <a:pt x="11904" y="20060"/>
                  <a:pt x="11904" y="20060"/>
                </a:cubicBezTo>
                <a:cubicBezTo>
                  <a:pt x="11641" y="19906"/>
                  <a:pt x="11641" y="19906"/>
                  <a:pt x="11641" y="19906"/>
                </a:cubicBezTo>
                <a:cubicBezTo>
                  <a:pt x="11334" y="19906"/>
                  <a:pt x="11334" y="19906"/>
                  <a:pt x="11334" y="19906"/>
                </a:cubicBezTo>
                <a:cubicBezTo>
                  <a:pt x="11334" y="19906"/>
                  <a:pt x="11114" y="19867"/>
                  <a:pt x="11114" y="19829"/>
                </a:cubicBezTo>
                <a:cubicBezTo>
                  <a:pt x="11070" y="19752"/>
                  <a:pt x="10807" y="19636"/>
                  <a:pt x="10807" y="19636"/>
                </a:cubicBezTo>
                <a:cubicBezTo>
                  <a:pt x="10807" y="19636"/>
                  <a:pt x="10807" y="19405"/>
                  <a:pt x="10807" y="19367"/>
                </a:cubicBezTo>
                <a:cubicBezTo>
                  <a:pt x="10807" y="19328"/>
                  <a:pt x="10851" y="18943"/>
                  <a:pt x="10851" y="18943"/>
                </a:cubicBezTo>
                <a:cubicBezTo>
                  <a:pt x="11026" y="18751"/>
                  <a:pt x="11026" y="18751"/>
                  <a:pt x="11026" y="18751"/>
                </a:cubicBezTo>
                <a:cubicBezTo>
                  <a:pt x="11290" y="18674"/>
                  <a:pt x="11290" y="18674"/>
                  <a:pt x="11290" y="18674"/>
                </a:cubicBezTo>
                <a:cubicBezTo>
                  <a:pt x="11378" y="18828"/>
                  <a:pt x="11378" y="18828"/>
                  <a:pt x="11378" y="18828"/>
                </a:cubicBezTo>
                <a:cubicBezTo>
                  <a:pt x="11685" y="18943"/>
                  <a:pt x="11685" y="18943"/>
                  <a:pt x="11685" y="18943"/>
                </a:cubicBezTo>
                <a:cubicBezTo>
                  <a:pt x="11861" y="18828"/>
                  <a:pt x="11861" y="18828"/>
                  <a:pt x="11861" y="18828"/>
                </a:cubicBezTo>
                <a:cubicBezTo>
                  <a:pt x="11948" y="18597"/>
                  <a:pt x="11948" y="18597"/>
                  <a:pt x="11948" y="18597"/>
                </a:cubicBezTo>
                <a:cubicBezTo>
                  <a:pt x="12212" y="18520"/>
                  <a:pt x="12212" y="18520"/>
                  <a:pt x="12212" y="18520"/>
                </a:cubicBezTo>
                <a:cubicBezTo>
                  <a:pt x="12519" y="18635"/>
                  <a:pt x="12519" y="18635"/>
                  <a:pt x="12519" y="18635"/>
                </a:cubicBezTo>
                <a:cubicBezTo>
                  <a:pt x="12739" y="18828"/>
                  <a:pt x="12739" y="18828"/>
                  <a:pt x="12739" y="18828"/>
                </a:cubicBezTo>
                <a:cubicBezTo>
                  <a:pt x="13178" y="18943"/>
                  <a:pt x="13178" y="18943"/>
                  <a:pt x="13178" y="18943"/>
                </a:cubicBezTo>
                <a:cubicBezTo>
                  <a:pt x="13573" y="18866"/>
                  <a:pt x="13573" y="18866"/>
                  <a:pt x="13573" y="18866"/>
                </a:cubicBezTo>
                <a:cubicBezTo>
                  <a:pt x="13924" y="18828"/>
                  <a:pt x="13924" y="18828"/>
                  <a:pt x="13924" y="18828"/>
                </a:cubicBezTo>
                <a:cubicBezTo>
                  <a:pt x="13924" y="18828"/>
                  <a:pt x="14100" y="18828"/>
                  <a:pt x="14187" y="18828"/>
                </a:cubicBezTo>
                <a:cubicBezTo>
                  <a:pt x="14231" y="18789"/>
                  <a:pt x="14495" y="18712"/>
                  <a:pt x="14495" y="18712"/>
                </a:cubicBezTo>
                <a:cubicBezTo>
                  <a:pt x="14934" y="18597"/>
                  <a:pt x="14934" y="18597"/>
                  <a:pt x="14934" y="18597"/>
                </a:cubicBezTo>
                <a:cubicBezTo>
                  <a:pt x="15197" y="18289"/>
                  <a:pt x="15197" y="18289"/>
                  <a:pt x="15197" y="18289"/>
                </a:cubicBezTo>
                <a:cubicBezTo>
                  <a:pt x="15548" y="18404"/>
                  <a:pt x="15548" y="18404"/>
                  <a:pt x="15548" y="18404"/>
                </a:cubicBezTo>
                <a:cubicBezTo>
                  <a:pt x="15856" y="18443"/>
                  <a:pt x="15856" y="18443"/>
                  <a:pt x="15856" y="18443"/>
                </a:cubicBezTo>
                <a:cubicBezTo>
                  <a:pt x="15987" y="18250"/>
                  <a:pt x="15987" y="18250"/>
                  <a:pt x="15987" y="18250"/>
                </a:cubicBezTo>
                <a:cubicBezTo>
                  <a:pt x="16295" y="18096"/>
                  <a:pt x="16295" y="18096"/>
                  <a:pt x="16295" y="18096"/>
                </a:cubicBezTo>
                <a:cubicBezTo>
                  <a:pt x="16470" y="18327"/>
                  <a:pt x="16470" y="18327"/>
                  <a:pt x="16470" y="18327"/>
                </a:cubicBezTo>
                <a:close/>
                <a:moveTo>
                  <a:pt x="16997" y="18058"/>
                </a:moveTo>
                <a:cubicBezTo>
                  <a:pt x="16997" y="18058"/>
                  <a:pt x="16997" y="18058"/>
                  <a:pt x="16997" y="18058"/>
                </a:cubicBezTo>
                <a:cubicBezTo>
                  <a:pt x="16822" y="18212"/>
                  <a:pt x="16822" y="18212"/>
                  <a:pt x="16822" y="18212"/>
                </a:cubicBezTo>
                <a:cubicBezTo>
                  <a:pt x="16646" y="18327"/>
                  <a:pt x="16646" y="18327"/>
                  <a:pt x="16646" y="18327"/>
                </a:cubicBezTo>
                <a:cubicBezTo>
                  <a:pt x="16646" y="18327"/>
                  <a:pt x="16690" y="18481"/>
                  <a:pt x="16690" y="18558"/>
                </a:cubicBezTo>
                <a:cubicBezTo>
                  <a:pt x="16734" y="18635"/>
                  <a:pt x="16865" y="18828"/>
                  <a:pt x="16865" y="18828"/>
                </a:cubicBezTo>
                <a:cubicBezTo>
                  <a:pt x="17304" y="18828"/>
                  <a:pt x="17304" y="18828"/>
                  <a:pt x="17304" y="18828"/>
                </a:cubicBezTo>
                <a:cubicBezTo>
                  <a:pt x="17612" y="18674"/>
                  <a:pt x="17612" y="18674"/>
                  <a:pt x="17612" y="18674"/>
                </a:cubicBezTo>
                <a:cubicBezTo>
                  <a:pt x="17656" y="18404"/>
                  <a:pt x="17656" y="18404"/>
                  <a:pt x="17656" y="18404"/>
                </a:cubicBezTo>
                <a:cubicBezTo>
                  <a:pt x="17787" y="18135"/>
                  <a:pt x="17787" y="18135"/>
                  <a:pt x="17787" y="18135"/>
                </a:cubicBezTo>
                <a:cubicBezTo>
                  <a:pt x="18051" y="17981"/>
                  <a:pt x="18051" y="17981"/>
                  <a:pt x="18051" y="17981"/>
                </a:cubicBezTo>
                <a:cubicBezTo>
                  <a:pt x="18270" y="17788"/>
                  <a:pt x="18270" y="17788"/>
                  <a:pt x="18270" y="17788"/>
                </a:cubicBezTo>
                <a:cubicBezTo>
                  <a:pt x="18402" y="17596"/>
                  <a:pt x="18402" y="17596"/>
                  <a:pt x="18402" y="17596"/>
                </a:cubicBezTo>
                <a:cubicBezTo>
                  <a:pt x="18446" y="17095"/>
                  <a:pt x="18446" y="17095"/>
                  <a:pt x="18446" y="17095"/>
                </a:cubicBezTo>
                <a:cubicBezTo>
                  <a:pt x="18578" y="16710"/>
                  <a:pt x="18578" y="16710"/>
                  <a:pt x="18578" y="16710"/>
                </a:cubicBezTo>
                <a:cubicBezTo>
                  <a:pt x="19280" y="16479"/>
                  <a:pt x="19280" y="16479"/>
                  <a:pt x="19280" y="16479"/>
                </a:cubicBezTo>
                <a:cubicBezTo>
                  <a:pt x="19412" y="16402"/>
                  <a:pt x="19412" y="16402"/>
                  <a:pt x="19412" y="16402"/>
                </a:cubicBezTo>
                <a:cubicBezTo>
                  <a:pt x="19412" y="16402"/>
                  <a:pt x="19412" y="16325"/>
                  <a:pt x="19368" y="16248"/>
                </a:cubicBezTo>
                <a:cubicBezTo>
                  <a:pt x="19368" y="16210"/>
                  <a:pt x="19236" y="16094"/>
                  <a:pt x="19236" y="16094"/>
                </a:cubicBezTo>
                <a:cubicBezTo>
                  <a:pt x="19236" y="16094"/>
                  <a:pt x="19280" y="15979"/>
                  <a:pt x="19280" y="15940"/>
                </a:cubicBezTo>
                <a:cubicBezTo>
                  <a:pt x="19280" y="15902"/>
                  <a:pt x="19236" y="15632"/>
                  <a:pt x="19236" y="15632"/>
                </a:cubicBezTo>
                <a:cubicBezTo>
                  <a:pt x="19148" y="15363"/>
                  <a:pt x="19148" y="15363"/>
                  <a:pt x="19148" y="15363"/>
                </a:cubicBezTo>
                <a:cubicBezTo>
                  <a:pt x="19148" y="15363"/>
                  <a:pt x="19061" y="15363"/>
                  <a:pt x="18929" y="15286"/>
                </a:cubicBezTo>
                <a:cubicBezTo>
                  <a:pt x="18797" y="15247"/>
                  <a:pt x="18578" y="15132"/>
                  <a:pt x="18578" y="15132"/>
                </a:cubicBezTo>
                <a:cubicBezTo>
                  <a:pt x="18358" y="15055"/>
                  <a:pt x="18358" y="15055"/>
                  <a:pt x="18358" y="15055"/>
                </a:cubicBezTo>
                <a:cubicBezTo>
                  <a:pt x="18095" y="15016"/>
                  <a:pt x="18095" y="15016"/>
                  <a:pt x="18095" y="15016"/>
                </a:cubicBezTo>
                <a:cubicBezTo>
                  <a:pt x="18007" y="14824"/>
                  <a:pt x="18007" y="14824"/>
                  <a:pt x="18007" y="14824"/>
                </a:cubicBezTo>
                <a:cubicBezTo>
                  <a:pt x="18183" y="14284"/>
                  <a:pt x="18183" y="14284"/>
                  <a:pt x="18183" y="14284"/>
                </a:cubicBezTo>
                <a:cubicBezTo>
                  <a:pt x="18051" y="14015"/>
                  <a:pt x="18051" y="14015"/>
                  <a:pt x="18051" y="14015"/>
                </a:cubicBezTo>
                <a:cubicBezTo>
                  <a:pt x="18446" y="13630"/>
                  <a:pt x="18446" y="13630"/>
                  <a:pt x="18446" y="13630"/>
                </a:cubicBezTo>
                <a:cubicBezTo>
                  <a:pt x="18622" y="13360"/>
                  <a:pt x="18622" y="13360"/>
                  <a:pt x="18622" y="13360"/>
                </a:cubicBezTo>
                <a:cubicBezTo>
                  <a:pt x="18841" y="13206"/>
                  <a:pt x="18841" y="13206"/>
                  <a:pt x="18841" y="13206"/>
                </a:cubicBezTo>
                <a:cubicBezTo>
                  <a:pt x="19192" y="13283"/>
                  <a:pt x="19192" y="13283"/>
                  <a:pt x="19192" y="13283"/>
                </a:cubicBezTo>
                <a:cubicBezTo>
                  <a:pt x="19324" y="13437"/>
                  <a:pt x="19324" y="13437"/>
                  <a:pt x="19324" y="13437"/>
                </a:cubicBezTo>
                <a:cubicBezTo>
                  <a:pt x="19543" y="13476"/>
                  <a:pt x="19543" y="13476"/>
                  <a:pt x="19543" y="13476"/>
                </a:cubicBezTo>
                <a:cubicBezTo>
                  <a:pt x="19939" y="13476"/>
                  <a:pt x="19939" y="13476"/>
                  <a:pt x="19939" y="13476"/>
                </a:cubicBezTo>
                <a:cubicBezTo>
                  <a:pt x="20378" y="13553"/>
                  <a:pt x="20378" y="13553"/>
                  <a:pt x="20378" y="13553"/>
                </a:cubicBezTo>
                <a:cubicBezTo>
                  <a:pt x="20553" y="13784"/>
                  <a:pt x="20553" y="13784"/>
                  <a:pt x="20553" y="13784"/>
                </a:cubicBezTo>
                <a:cubicBezTo>
                  <a:pt x="20729" y="14053"/>
                  <a:pt x="20729" y="14053"/>
                  <a:pt x="20729" y="14053"/>
                </a:cubicBezTo>
                <a:cubicBezTo>
                  <a:pt x="20729" y="14053"/>
                  <a:pt x="20817" y="14169"/>
                  <a:pt x="20861" y="14207"/>
                </a:cubicBezTo>
                <a:cubicBezTo>
                  <a:pt x="20861" y="14207"/>
                  <a:pt x="21036" y="14323"/>
                  <a:pt x="21080" y="14323"/>
                </a:cubicBezTo>
                <a:cubicBezTo>
                  <a:pt x="21124" y="14361"/>
                  <a:pt x="21387" y="14400"/>
                  <a:pt x="21387" y="14400"/>
                </a:cubicBezTo>
                <a:cubicBezTo>
                  <a:pt x="21387" y="14400"/>
                  <a:pt x="21387" y="14130"/>
                  <a:pt x="21431" y="14053"/>
                </a:cubicBezTo>
                <a:cubicBezTo>
                  <a:pt x="21475" y="14015"/>
                  <a:pt x="21563" y="13861"/>
                  <a:pt x="21563" y="13822"/>
                </a:cubicBezTo>
                <a:cubicBezTo>
                  <a:pt x="21563" y="13784"/>
                  <a:pt x="21475" y="13514"/>
                  <a:pt x="21475" y="13514"/>
                </a:cubicBezTo>
                <a:cubicBezTo>
                  <a:pt x="21168" y="13206"/>
                  <a:pt x="21168" y="13206"/>
                  <a:pt x="21168" y="13206"/>
                </a:cubicBezTo>
                <a:cubicBezTo>
                  <a:pt x="20861" y="13014"/>
                  <a:pt x="20861" y="13014"/>
                  <a:pt x="20861" y="13014"/>
                </a:cubicBezTo>
                <a:cubicBezTo>
                  <a:pt x="20114" y="12590"/>
                  <a:pt x="20114" y="12590"/>
                  <a:pt x="20114" y="12590"/>
                </a:cubicBezTo>
                <a:cubicBezTo>
                  <a:pt x="19061" y="12282"/>
                  <a:pt x="19061" y="12282"/>
                  <a:pt x="19061" y="12282"/>
                </a:cubicBezTo>
                <a:cubicBezTo>
                  <a:pt x="18358" y="11897"/>
                  <a:pt x="18358" y="11897"/>
                  <a:pt x="18358" y="11897"/>
                </a:cubicBezTo>
                <a:cubicBezTo>
                  <a:pt x="17787" y="11782"/>
                  <a:pt x="17787" y="11782"/>
                  <a:pt x="17787" y="11782"/>
                </a:cubicBezTo>
                <a:cubicBezTo>
                  <a:pt x="17787" y="11782"/>
                  <a:pt x="17173" y="11512"/>
                  <a:pt x="17129" y="11512"/>
                </a:cubicBezTo>
                <a:cubicBezTo>
                  <a:pt x="17085" y="11512"/>
                  <a:pt x="16953" y="11474"/>
                  <a:pt x="16953" y="11474"/>
                </a:cubicBezTo>
                <a:cubicBezTo>
                  <a:pt x="16953" y="11474"/>
                  <a:pt x="16602" y="11397"/>
                  <a:pt x="16602" y="11358"/>
                </a:cubicBezTo>
                <a:cubicBezTo>
                  <a:pt x="16558" y="11320"/>
                  <a:pt x="16514" y="11204"/>
                  <a:pt x="16470" y="11166"/>
                </a:cubicBezTo>
                <a:cubicBezTo>
                  <a:pt x="16470" y="11127"/>
                  <a:pt x="16514" y="11012"/>
                  <a:pt x="16514" y="11012"/>
                </a:cubicBezTo>
                <a:cubicBezTo>
                  <a:pt x="16690" y="10858"/>
                  <a:pt x="16690" y="10858"/>
                  <a:pt x="16690" y="10858"/>
                </a:cubicBezTo>
                <a:cubicBezTo>
                  <a:pt x="16690" y="10858"/>
                  <a:pt x="16865" y="10704"/>
                  <a:pt x="16865" y="10665"/>
                </a:cubicBezTo>
                <a:cubicBezTo>
                  <a:pt x="16865" y="10627"/>
                  <a:pt x="16909" y="10396"/>
                  <a:pt x="16909" y="10396"/>
                </a:cubicBezTo>
                <a:cubicBezTo>
                  <a:pt x="16690" y="10319"/>
                  <a:pt x="16690" y="10319"/>
                  <a:pt x="16690" y="10319"/>
                </a:cubicBezTo>
                <a:cubicBezTo>
                  <a:pt x="16163" y="10357"/>
                  <a:pt x="16163" y="10357"/>
                  <a:pt x="16163" y="10357"/>
                </a:cubicBezTo>
                <a:cubicBezTo>
                  <a:pt x="15329" y="10434"/>
                  <a:pt x="15329" y="10434"/>
                  <a:pt x="15329" y="10434"/>
                </a:cubicBezTo>
                <a:cubicBezTo>
                  <a:pt x="14890" y="10434"/>
                  <a:pt x="14890" y="10434"/>
                  <a:pt x="14890" y="10434"/>
                </a:cubicBezTo>
                <a:cubicBezTo>
                  <a:pt x="14319" y="10126"/>
                  <a:pt x="14319" y="10126"/>
                  <a:pt x="14319" y="10126"/>
                </a:cubicBezTo>
                <a:cubicBezTo>
                  <a:pt x="13836" y="9780"/>
                  <a:pt x="13836" y="9780"/>
                  <a:pt x="13836" y="9780"/>
                </a:cubicBezTo>
                <a:cubicBezTo>
                  <a:pt x="13529" y="9626"/>
                  <a:pt x="13529" y="9626"/>
                  <a:pt x="13529" y="9626"/>
                </a:cubicBezTo>
                <a:cubicBezTo>
                  <a:pt x="13090" y="9202"/>
                  <a:pt x="13090" y="9202"/>
                  <a:pt x="13090" y="9202"/>
                </a:cubicBezTo>
                <a:cubicBezTo>
                  <a:pt x="12870" y="8933"/>
                  <a:pt x="12870" y="8933"/>
                  <a:pt x="12870" y="8933"/>
                </a:cubicBezTo>
                <a:cubicBezTo>
                  <a:pt x="12870" y="8933"/>
                  <a:pt x="12739" y="8548"/>
                  <a:pt x="12695" y="8394"/>
                </a:cubicBezTo>
                <a:cubicBezTo>
                  <a:pt x="12651" y="8278"/>
                  <a:pt x="12300" y="7855"/>
                  <a:pt x="12300" y="7855"/>
                </a:cubicBezTo>
                <a:cubicBezTo>
                  <a:pt x="12300" y="7855"/>
                  <a:pt x="12124" y="7508"/>
                  <a:pt x="12124" y="7470"/>
                </a:cubicBezTo>
                <a:cubicBezTo>
                  <a:pt x="12124" y="7431"/>
                  <a:pt x="12036" y="7161"/>
                  <a:pt x="12036" y="7161"/>
                </a:cubicBezTo>
                <a:cubicBezTo>
                  <a:pt x="11465" y="6930"/>
                  <a:pt x="11465" y="6930"/>
                  <a:pt x="11465" y="6930"/>
                </a:cubicBezTo>
                <a:cubicBezTo>
                  <a:pt x="10719" y="6545"/>
                  <a:pt x="10719" y="6545"/>
                  <a:pt x="10719" y="6545"/>
                </a:cubicBezTo>
                <a:cubicBezTo>
                  <a:pt x="10104" y="6199"/>
                  <a:pt x="10104" y="6199"/>
                  <a:pt x="10104" y="6199"/>
                </a:cubicBezTo>
                <a:cubicBezTo>
                  <a:pt x="9797" y="5814"/>
                  <a:pt x="9797" y="5814"/>
                  <a:pt x="9797" y="5814"/>
                </a:cubicBezTo>
                <a:cubicBezTo>
                  <a:pt x="9534" y="5198"/>
                  <a:pt x="9534" y="5198"/>
                  <a:pt x="9534" y="5198"/>
                </a:cubicBezTo>
                <a:cubicBezTo>
                  <a:pt x="9490" y="4697"/>
                  <a:pt x="9490" y="4697"/>
                  <a:pt x="9490" y="4697"/>
                </a:cubicBezTo>
                <a:cubicBezTo>
                  <a:pt x="9797" y="4582"/>
                  <a:pt x="9797" y="4582"/>
                  <a:pt x="9797" y="4582"/>
                </a:cubicBezTo>
                <a:cubicBezTo>
                  <a:pt x="9797" y="4351"/>
                  <a:pt x="9797" y="4351"/>
                  <a:pt x="9797" y="4351"/>
                </a:cubicBezTo>
                <a:cubicBezTo>
                  <a:pt x="9534" y="4197"/>
                  <a:pt x="9534" y="4197"/>
                  <a:pt x="9534" y="4197"/>
                </a:cubicBezTo>
                <a:cubicBezTo>
                  <a:pt x="9534" y="3966"/>
                  <a:pt x="9534" y="3966"/>
                  <a:pt x="9534" y="3966"/>
                </a:cubicBezTo>
                <a:cubicBezTo>
                  <a:pt x="9402" y="3889"/>
                  <a:pt x="9402" y="3889"/>
                  <a:pt x="9402" y="3889"/>
                </a:cubicBezTo>
                <a:cubicBezTo>
                  <a:pt x="9226" y="3696"/>
                  <a:pt x="9226" y="3696"/>
                  <a:pt x="9226" y="3696"/>
                </a:cubicBezTo>
                <a:cubicBezTo>
                  <a:pt x="9578" y="3542"/>
                  <a:pt x="9578" y="3542"/>
                  <a:pt x="9578" y="3542"/>
                </a:cubicBezTo>
                <a:cubicBezTo>
                  <a:pt x="9578" y="3542"/>
                  <a:pt x="9709" y="3388"/>
                  <a:pt x="9885" y="3388"/>
                </a:cubicBezTo>
                <a:cubicBezTo>
                  <a:pt x="10061" y="3388"/>
                  <a:pt x="10192" y="3234"/>
                  <a:pt x="10192" y="3234"/>
                </a:cubicBezTo>
                <a:cubicBezTo>
                  <a:pt x="10192" y="3234"/>
                  <a:pt x="10324" y="3119"/>
                  <a:pt x="10368" y="3119"/>
                </a:cubicBezTo>
                <a:cubicBezTo>
                  <a:pt x="10456" y="3119"/>
                  <a:pt x="10543" y="3080"/>
                  <a:pt x="10631" y="3042"/>
                </a:cubicBezTo>
                <a:cubicBezTo>
                  <a:pt x="10675" y="3042"/>
                  <a:pt x="10807" y="3003"/>
                  <a:pt x="10807" y="3003"/>
                </a:cubicBezTo>
                <a:cubicBezTo>
                  <a:pt x="10807" y="2965"/>
                  <a:pt x="10851" y="2695"/>
                  <a:pt x="10895" y="2695"/>
                </a:cubicBezTo>
                <a:cubicBezTo>
                  <a:pt x="10939" y="2695"/>
                  <a:pt x="11026" y="2849"/>
                  <a:pt x="11158" y="2849"/>
                </a:cubicBezTo>
                <a:cubicBezTo>
                  <a:pt x="11202" y="2849"/>
                  <a:pt x="11290" y="2926"/>
                  <a:pt x="11334" y="2888"/>
                </a:cubicBezTo>
                <a:cubicBezTo>
                  <a:pt x="11422" y="2849"/>
                  <a:pt x="11465" y="2734"/>
                  <a:pt x="11465" y="2734"/>
                </a:cubicBezTo>
                <a:cubicBezTo>
                  <a:pt x="11509" y="2695"/>
                  <a:pt x="11553" y="2657"/>
                  <a:pt x="11685" y="2618"/>
                </a:cubicBezTo>
                <a:cubicBezTo>
                  <a:pt x="11685" y="2618"/>
                  <a:pt x="11685" y="2618"/>
                  <a:pt x="11685" y="2618"/>
                </a:cubicBezTo>
                <a:cubicBezTo>
                  <a:pt x="11685" y="2618"/>
                  <a:pt x="11597" y="2580"/>
                  <a:pt x="11597" y="2580"/>
                </a:cubicBezTo>
                <a:cubicBezTo>
                  <a:pt x="11597" y="2541"/>
                  <a:pt x="11597" y="2541"/>
                  <a:pt x="11641" y="2503"/>
                </a:cubicBezTo>
                <a:cubicBezTo>
                  <a:pt x="11641" y="2464"/>
                  <a:pt x="11641" y="2464"/>
                  <a:pt x="11685" y="2426"/>
                </a:cubicBezTo>
                <a:cubicBezTo>
                  <a:pt x="11685" y="2426"/>
                  <a:pt x="11685" y="2349"/>
                  <a:pt x="11685" y="2349"/>
                </a:cubicBezTo>
                <a:cubicBezTo>
                  <a:pt x="11685" y="2349"/>
                  <a:pt x="11729" y="2310"/>
                  <a:pt x="11685" y="2310"/>
                </a:cubicBezTo>
                <a:cubicBezTo>
                  <a:pt x="11685" y="2272"/>
                  <a:pt x="11641" y="2233"/>
                  <a:pt x="11641" y="2233"/>
                </a:cubicBezTo>
                <a:cubicBezTo>
                  <a:pt x="11641" y="2233"/>
                  <a:pt x="11641" y="2233"/>
                  <a:pt x="11597" y="2233"/>
                </a:cubicBezTo>
                <a:cubicBezTo>
                  <a:pt x="11597" y="2272"/>
                  <a:pt x="11597" y="2272"/>
                  <a:pt x="11597" y="2272"/>
                </a:cubicBezTo>
                <a:cubicBezTo>
                  <a:pt x="11509" y="2310"/>
                  <a:pt x="11509" y="2310"/>
                  <a:pt x="11509" y="2310"/>
                </a:cubicBezTo>
                <a:cubicBezTo>
                  <a:pt x="11509" y="2310"/>
                  <a:pt x="11465" y="2233"/>
                  <a:pt x="11465" y="2233"/>
                </a:cubicBezTo>
                <a:cubicBezTo>
                  <a:pt x="11422" y="2233"/>
                  <a:pt x="11422" y="2233"/>
                  <a:pt x="11422" y="2195"/>
                </a:cubicBezTo>
                <a:cubicBezTo>
                  <a:pt x="11422" y="2195"/>
                  <a:pt x="11465" y="2156"/>
                  <a:pt x="11465" y="2156"/>
                </a:cubicBezTo>
                <a:cubicBezTo>
                  <a:pt x="11465" y="2156"/>
                  <a:pt x="11422" y="2118"/>
                  <a:pt x="11422" y="2118"/>
                </a:cubicBezTo>
                <a:cubicBezTo>
                  <a:pt x="11422" y="2118"/>
                  <a:pt x="11465" y="2041"/>
                  <a:pt x="11509" y="2041"/>
                </a:cubicBezTo>
                <a:cubicBezTo>
                  <a:pt x="11553" y="2002"/>
                  <a:pt x="11641" y="1925"/>
                  <a:pt x="11641" y="1925"/>
                </a:cubicBezTo>
                <a:cubicBezTo>
                  <a:pt x="11685" y="1848"/>
                  <a:pt x="11685" y="1848"/>
                  <a:pt x="11685" y="1848"/>
                </a:cubicBezTo>
                <a:cubicBezTo>
                  <a:pt x="11641" y="1810"/>
                  <a:pt x="11641" y="1810"/>
                  <a:pt x="11641" y="1810"/>
                </a:cubicBezTo>
                <a:cubicBezTo>
                  <a:pt x="11641" y="1810"/>
                  <a:pt x="11597" y="1848"/>
                  <a:pt x="11597" y="1848"/>
                </a:cubicBezTo>
                <a:cubicBezTo>
                  <a:pt x="11509" y="1810"/>
                  <a:pt x="11509" y="1810"/>
                  <a:pt x="11509" y="1810"/>
                </a:cubicBezTo>
                <a:cubicBezTo>
                  <a:pt x="11422" y="1771"/>
                  <a:pt x="11422" y="1771"/>
                  <a:pt x="11422" y="1771"/>
                </a:cubicBezTo>
                <a:cubicBezTo>
                  <a:pt x="11290" y="1771"/>
                  <a:pt x="11290" y="1771"/>
                  <a:pt x="11290" y="1771"/>
                </a:cubicBezTo>
                <a:cubicBezTo>
                  <a:pt x="11202" y="1694"/>
                  <a:pt x="11202" y="1694"/>
                  <a:pt x="11202" y="1694"/>
                </a:cubicBezTo>
                <a:cubicBezTo>
                  <a:pt x="11246" y="1617"/>
                  <a:pt x="11246" y="1617"/>
                  <a:pt x="11246" y="1617"/>
                </a:cubicBezTo>
                <a:cubicBezTo>
                  <a:pt x="11246" y="1540"/>
                  <a:pt x="11246" y="1540"/>
                  <a:pt x="11246" y="1540"/>
                </a:cubicBezTo>
                <a:cubicBezTo>
                  <a:pt x="11246" y="1540"/>
                  <a:pt x="11334" y="1463"/>
                  <a:pt x="11334" y="1463"/>
                </a:cubicBezTo>
                <a:cubicBezTo>
                  <a:pt x="11378" y="1425"/>
                  <a:pt x="11465" y="1386"/>
                  <a:pt x="11465" y="1386"/>
                </a:cubicBezTo>
                <a:cubicBezTo>
                  <a:pt x="11509" y="1309"/>
                  <a:pt x="11509" y="1309"/>
                  <a:pt x="11509" y="1309"/>
                </a:cubicBezTo>
                <a:cubicBezTo>
                  <a:pt x="11509" y="1309"/>
                  <a:pt x="11553" y="1271"/>
                  <a:pt x="11597" y="1271"/>
                </a:cubicBezTo>
                <a:cubicBezTo>
                  <a:pt x="11641" y="1271"/>
                  <a:pt x="11641" y="1309"/>
                  <a:pt x="11641" y="1271"/>
                </a:cubicBezTo>
                <a:cubicBezTo>
                  <a:pt x="11685" y="1271"/>
                  <a:pt x="11685" y="1194"/>
                  <a:pt x="11685" y="1155"/>
                </a:cubicBezTo>
                <a:cubicBezTo>
                  <a:pt x="11685" y="1040"/>
                  <a:pt x="11685" y="1040"/>
                  <a:pt x="11685" y="1040"/>
                </a:cubicBezTo>
                <a:cubicBezTo>
                  <a:pt x="11465" y="1078"/>
                  <a:pt x="11465" y="1078"/>
                  <a:pt x="11465" y="1078"/>
                </a:cubicBezTo>
                <a:cubicBezTo>
                  <a:pt x="11465" y="1078"/>
                  <a:pt x="11246" y="1040"/>
                  <a:pt x="11114" y="1040"/>
                </a:cubicBezTo>
                <a:cubicBezTo>
                  <a:pt x="10939" y="1040"/>
                  <a:pt x="10587" y="963"/>
                  <a:pt x="10587" y="963"/>
                </a:cubicBezTo>
                <a:cubicBezTo>
                  <a:pt x="10148" y="847"/>
                  <a:pt x="10148" y="847"/>
                  <a:pt x="10148" y="847"/>
                </a:cubicBezTo>
                <a:cubicBezTo>
                  <a:pt x="9885" y="847"/>
                  <a:pt x="9885" y="847"/>
                  <a:pt x="9885" y="847"/>
                </a:cubicBezTo>
                <a:cubicBezTo>
                  <a:pt x="9490" y="809"/>
                  <a:pt x="9490" y="809"/>
                  <a:pt x="9490" y="809"/>
                </a:cubicBezTo>
                <a:cubicBezTo>
                  <a:pt x="9490" y="809"/>
                  <a:pt x="9446" y="732"/>
                  <a:pt x="9402" y="693"/>
                </a:cubicBezTo>
                <a:cubicBezTo>
                  <a:pt x="9402" y="655"/>
                  <a:pt x="9270" y="578"/>
                  <a:pt x="9270" y="578"/>
                </a:cubicBezTo>
                <a:cubicBezTo>
                  <a:pt x="9270" y="501"/>
                  <a:pt x="9270" y="501"/>
                  <a:pt x="9270" y="501"/>
                </a:cubicBezTo>
                <a:cubicBezTo>
                  <a:pt x="9183" y="308"/>
                  <a:pt x="9183" y="308"/>
                  <a:pt x="9183" y="308"/>
                </a:cubicBezTo>
                <a:cubicBezTo>
                  <a:pt x="9095" y="154"/>
                  <a:pt x="9095" y="154"/>
                  <a:pt x="9095" y="154"/>
                </a:cubicBezTo>
                <a:cubicBezTo>
                  <a:pt x="9183" y="39"/>
                  <a:pt x="9183" y="39"/>
                  <a:pt x="9183" y="39"/>
                </a:cubicBezTo>
                <a:cubicBezTo>
                  <a:pt x="9095" y="0"/>
                  <a:pt x="9095" y="0"/>
                  <a:pt x="9095" y="0"/>
                </a:cubicBezTo>
                <a:cubicBezTo>
                  <a:pt x="9095" y="0"/>
                  <a:pt x="8919" y="39"/>
                  <a:pt x="8831" y="39"/>
                </a:cubicBezTo>
                <a:cubicBezTo>
                  <a:pt x="8787" y="77"/>
                  <a:pt x="8524" y="116"/>
                  <a:pt x="8524" y="116"/>
                </a:cubicBezTo>
                <a:cubicBezTo>
                  <a:pt x="8436" y="154"/>
                  <a:pt x="8436" y="154"/>
                  <a:pt x="8436" y="154"/>
                </a:cubicBezTo>
                <a:cubicBezTo>
                  <a:pt x="8085" y="154"/>
                  <a:pt x="8085" y="154"/>
                  <a:pt x="8085" y="154"/>
                </a:cubicBezTo>
                <a:cubicBezTo>
                  <a:pt x="7734" y="193"/>
                  <a:pt x="7734" y="193"/>
                  <a:pt x="7734" y="193"/>
                </a:cubicBezTo>
                <a:cubicBezTo>
                  <a:pt x="7602" y="270"/>
                  <a:pt x="7602" y="270"/>
                  <a:pt x="7602" y="270"/>
                </a:cubicBezTo>
                <a:cubicBezTo>
                  <a:pt x="7339" y="385"/>
                  <a:pt x="7339" y="385"/>
                  <a:pt x="7339" y="385"/>
                </a:cubicBezTo>
                <a:cubicBezTo>
                  <a:pt x="7339" y="539"/>
                  <a:pt x="7339" y="539"/>
                  <a:pt x="7339" y="539"/>
                </a:cubicBezTo>
                <a:cubicBezTo>
                  <a:pt x="7207" y="693"/>
                  <a:pt x="7207" y="693"/>
                  <a:pt x="7207" y="693"/>
                </a:cubicBezTo>
                <a:cubicBezTo>
                  <a:pt x="6987" y="693"/>
                  <a:pt x="6987" y="693"/>
                  <a:pt x="6987" y="693"/>
                </a:cubicBezTo>
                <a:cubicBezTo>
                  <a:pt x="6768" y="539"/>
                  <a:pt x="6768" y="539"/>
                  <a:pt x="6768" y="539"/>
                </a:cubicBezTo>
                <a:cubicBezTo>
                  <a:pt x="6680" y="616"/>
                  <a:pt x="6680" y="616"/>
                  <a:pt x="6680" y="616"/>
                </a:cubicBezTo>
                <a:cubicBezTo>
                  <a:pt x="6461" y="578"/>
                  <a:pt x="6461" y="578"/>
                  <a:pt x="6461" y="578"/>
                </a:cubicBezTo>
                <a:cubicBezTo>
                  <a:pt x="6417" y="578"/>
                  <a:pt x="6417" y="578"/>
                  <a:pt x="6417" y="578"/>
                </a:cubicBezTo>
                <a:cubicBezTo>
                  <a:pt x="6373" y="578"/>
                  <a:pt x="6373" y="578"/>
                  <a:pt x="6373" y="578"/>
                </a:cubicBezTo>
                <a:cubicBezTo>
                  <a:pt x="6373" y="578"/>
                  <a:pt x="6329" y="616"/>
                  <a:pt x="6329" y="616"/>
                </a:cubicBezTo>
                <a:cubicBezTo>
                  <a:pt x="6373" y="693"/>
                  <a:pt x="6373" y="693"/>
                  <a:pt x="6373" y="693"/>
                </a:cubicBezTo>
                <a:cubicBezTo>
                  <a:pt x="6329" y="732"/>
                  <a:pt x="6329" y="732"/>
                  <a:pt x="6329" y="732"/>
                </a:cubicBezTo>
                <a:cubicBezTo>
                  <a:pt x="6373" y="809"/>
                  <a:pt x="6373" y="809"/>
                  <a:pt x="6373" y="809"/>
                </a:cubicBezTo>
                <a:cubicBezTo>
                  <a:pt x="6373" y="809"/>
                  <a:pt x="6329" y="847"/>
                  <a:pt x="6285" y="886"/>
                </a:cubicBezTo>
                <a:cubicBezTo>
                  <a:pt x="6241" y="886"/>
                  <a:pt x="6329" y="963"/>
                  <a:pt x="6329" y="963"/>
                </a:cubicBezTo>
                <a:cubicBezTo>
                  <a:pt x="6329" y="963"/>
                  <a:pt x="6373" y="963"/>
                  <a:pt x="6461" y="1001"/>
                </a:cubicBezTo>
                <a:cubicBezTo>
                  <a:pt x="6504" y="1040"/>
                  <a:pt x="6461" y="1040"/>
                  <a:pt x="6461" y="1040"/>
                </a:cubicBezTo>
                <a:cubicBezTo>
                  <a:pt x="6461" y="1078"/>
                  <a:pt x="6461" y="1117"/>
                  <a:pt x="6417" y="1117"/>
                </a:cubicBezTo>
                <a:cubicBezTo>
                  <a:pt x="6417" y="1155"/>
                  <a:pt x="6417" y="1155"/>
                  <a:pt x="6417" y="1155"/>
                </a:cubicBezTo>
                <a:cubicBezTo>
                  <a:pt x="6373" y="1155"/>
                  <a:pt x="6373" y="1155"/>
                  <a:pt x="6373" y="1155"/>
                </a:cubicBezTo>
                <a:cubicBezTo>
                  <a:pt x="6373" y="1155"/>
                  <a:pt x="6241" y="1194"/>
                  <a:pt x="6241" y="1155"/>
                </a:cubicBezTo>
                <a:cubicBezTo>
                  <a:pt x="6197" y="1155"/>
                  <a:pt x="6241" y="1155"/>
                  <a:pt x="6241" y="1155"/>
                </a:cubicBezTo>
                <a:cubicBezTo>
                  <a:pt x="6197" y="1155"/>
                  <a:pt x="6197" y="1155"/>
                  <a:pt x="6197" y="1155"/>
                </a:cubicBezTo>
                <a:cubicBezTo>
                  <a:pt x="6197" y="1155"/>
                  <a:pt x="6065" y="1078"/>
                  <a:pt x="6065" y="1078"/>
                </a:cubicBezTo>
                <a:cubicBezTo>
                  <a:pt x="6065" y="1040"/>
                  <a:pt x="6065" y="1040"/>
                  <a:pt x="6065" y="1040"/>
                </a:cubicBezTo>
                <a:cubicBezTo>
                  <a:pt x="6065" y="1040"/>
                  <a:pt x="6022" y="1001"/>
                  <a:pt x="6022" y="1001"/>
                </a:cubicBezTo>
                <a:cubicBezTo>
                  <a:pt x="5978" y="1001"/>
                  <a:pt x="5978" y="1040"/>
                  <a:pt x="5978" y="1040"/>
                </a:cubicBezTo>
                <a:cubicBezTo>
                  <a:pt x="5934" y="1040"/>
                  <a:pt x="5890" y="1040"/>
                  <a:pt x="5846" y="1040"/>
                </a:cubicBezTo>
                <a:cubicBezTo>
                  <a:pt x="5846" y="1040"/>
                  <a:pt x="5846" y="1078"/>
                  <a:pt x="5802" y="1078"/>
                </a:cubicBezTo>
                <a:cubicBezTo>
                  <a:pt x="5802" y="1117"/>
                  <a:pt x="5802" y="1117"/>
                  <a:pt x="5802" y="1155"/>
                </a:cubicBezTo>
                <a:cubicBezTo>
                  <a:pt x="5758" y="1155"/>
                  <a:pt x="5758" y="1194"/>
                  <a:pt x="5758" y="1194"/>
                </a:cubicBezTo>
                <a:cubicBezTo>
                  <a:pt x="5758" y="1232"/>
                  <a:pt x="5758" y="1232"/>
                  <a:pt x="5758" y="1232"/>
                </a:cubicBezTo>
                <a:cubicBezTo>
                  <a:pt x="5714" y="1309"/>
                  <a:pt x="5714" y="1309"/>
                  <a:pt x="5714" y="1309"/>
                </a:cubicBezTo>
                <a:cubicBezTo>
                  <a:pt x="5758" y="1309"/>
                  <a:pt x="5758" y="1309"/>
                  <a:pt x="5758" y="1309"/>
                </a:cubicBezTo>
                <a:cubicBezTo>
                  <a:pt x="5758" y="1309"/>
                  <a:pt x="5758" y="1386"/>
                  <a:pt x="5758" y="1386"/>
                </a:cubicBezTo>
                <a:cubicBezTo>
                  <a:pt x="5758" y="1425"/>
                  <a:pt x="5758" y="1425"/>
                  <a:pt x="5758" y="1425"/>
                </a:cubicBezTo>
                <a:cubicBezTo>
                  <a:pt x="5802" y="1463"/>
                  <a:pt x="5846" y="1425"/>
                  <a:pt x="5846" y="1425"/>
                </a:cubicBezTo>
                <a:cubicBezTo>
                  <a:pt x="5846" y="1425"/>
                  <a:pt x="5890" y="1463"/>
                  <a:pt x="5890" y="1502"/>
                </a:cubicBezTo>
                <a:cubicBezTo>
                  <a:pt x="5934" y="1502"/>
                  <a:pt x="5890" y="1540"/>
                  <a:pt x="5890" y="1540"/>
                </a:cubicBezTo>
                <a:cubicBezTo>
                  <a:pt x="5890" y="1540"/>
                  <a:pt x="5846" y="1579"/>
                  <a:pt x="5846" y="1579"/>
                </a:cubicBezTo>
                <a:cubicBezTo>
                  <a:pt x="5802" y="1579"/>
                  <a:pt x="5802" y="1579"/>
                  <a:pt x="5846" y="1617"/>
                </a:cubicBezTo>
                <a:cubicBezTo>
                  <a:pt x="5846" y="1656"/>
                  <a:pt x="5890" y="1656"/>
                  <a:pt x="5890" y="1656"/>
                </a:cubicBezTo>
                <a:cubicBezTo>
                  <a:pt x="5934" y="1656"/>
                  <a:pt x="5934" y="1771"/>
                  <a:pt x="5934" y="1771"/>
                </a:cubicBezTo>
                <a:cubicBezTo>
                  <a:pt x="5934" y="1810"/>
                  <a:pt x="5890" y="1848"/>
                  <a:pt x="5890" y="1848"/>
                </a:cubicBezTo>
                <a:cubicBezTo>
                  <a:pt x="5890" y="1848"/>
                  <a:pt x="5890" y="1848"/>
                  <a:pt x="5890" y="1848"/>
                </a:cubicBezTo>
                <a:cubicBezTo>
                  <a:pt x="5846" y="1848"/>
                  <a:pt x="5846" y="1848"/>
                  <a:pt x="5846" y="1887"/>
                </a:cubicBezTo>
                <a:cubicBezTo>
                  <a:pt x="5846" y="1887"/>
                  <a:pt x="5758" y="1887"/>
                  <a:pt x="5758" y="1887"/>
                </a:cubicBezTo>
                <a:cubicBezTo>
                  <a:pt x="5758" y="1887"/>
                  <a:pt x="5802" y="1810"/>
                  <a:pt x="5758" y="1810"/>
                </a:cubicBezTo>
                <a:cubicBezTo>
                  <a:pt x="5758" y="1771"/>
                  <a:pt x="5714" y="1771"/>
                  <a:pt x="5670" y="1733"/>
                </a:cubicBezTo>
                <a:cubicBezTo>
                  <a:pt x="5626" y="1656"/>
                  <a:pt x="5670" y="1656"/>
                  <a:pt x="5670" y="1656"/>
                </a:cubicBezTo>
                <a:cubicBezTo>
                  <a:pt x="5670" y="1656"/>
                  <a:pt x="5670" y="1656"/>
                  <a:pt x="5626" y="1617"/>
                </a:cubicBezTo>
                <a:cubicBezTo>
                  <a:pt x="5626" y="1579"/>
                  <a:pt x="5626" y="1540"/>
                  <a:pt x="5626" y="1540"/>
                </a:cubicBezTo>
                <a:cubicBezTo>
                  <a:pt x="5626" y="1540"/>
                  <a:pt x="5539" y="1540"/>
                  <a:pt x="5495" y="1540"/>
                </a:cubicBezTo>
                <a:cubicBezTo>
                  <a:pt x="5407" y="1540"/>
                  <a:pt x="5451" y="1579"/>
                  <a:pt x="5451" y="1579"/>
                </a:cubicBezTo>
                <a:cubicBezTo>
                  <a:pt x="5363" y="1579"/>
                  <a:pt x="5363" y="1579"/>
                  <a:pt x="5363" y="1579"/>
                </a:cubicBezTo>
                <a:cubicBezTo>
                  <a:pt x="5363" y="1579"/>
                  <a:pt x="5319" y="1617"/>
                  <a:pt x="5319" y="1617"/>
                </a:cubicBezTo>
                <a:cubicBezTo>
                  <a:pt x="5275" y="1656"/>
                  <a:pt x="5275" y="1617"/>
                  <a:pt x="5231" y="1617"/>
                </a:cubicBezTo>
                <a:cubicBezTo>
                  <a:pt x="5231" y="1617"/>
                  <a:pt x="5187" y="1617"/>
                  <a:pt x="5187" y="1617"/>
                </a:cubicBezTo>
                <a:cubicBezTo>
                  <a:pt x="5187" y="1617"/>
                  <a:pt x="5143" y="1656"/>
                  <a:pt x="5187" y="1694"/>
                </a:cubicBezTo>
                <a:cubicBezTo>
                  <a:pt x="5187" y="1733"/>
                  <a:pt x="5187" y="1733"/>
                  <a:pt x="5143" y="1733"/>
                </a:cubicBezTo>
                <a:cubicBezTo>
                  <a:pt x="5143" y="1771"/>
                  <a:pt x="5056" y="1733"/>
                  <a:pt x="4968" y="1733"/>
                </a:cubicBezTo>
                <a:cubicBezTo>
                  <a:pt x="4836" y="1733"/>
                  <a:pt x="4924" y="1694"/>
                  <a:pt x="4880" y="1694"/>
                </a:cubicBezTo>
                <a:cubicBezTo>
                  <a:pt x="4880" y="1656"/>
                  <a:pt x="4792" y="1656"/>
                  <a:pt x="4792" y="1617"/>
                </a:cubicBezTo>
                <a:cubicBezTo>
                  <a:pt x="4792" y="1540"/>
                  <a:pt x="4792" y="1540"/>
                  <a:pt x="4792" y="1502"/>
                </a:cubicBezTo>
                <a:cubicBezTo>
                  <a:pt x="4792" y="1463"/>
                  <a:pt x="4748" y="1425"/>
                  <a:pt x="4748" y="1425"/>
                </a:cubicBezTo>
                <a:cubicBezTo>
                  <a:pt x="4704" y="1386"/>
                  <a:pt x="4748" y="1348"/>
                  <a:pt x="4792" y="1348"/>
                </a:cubicBezTo>
                <a:cubicBezTo>
                  <a:pt x="4792" y="1309"/>
                  <a:pt x="4748" y="1309"/>
                  <a:pt x="4748" y="1309"/>
                </a:cubicBezTo>
                <a:cubicBezTo>
                  <a:pt x="4661" y="1348"/>
                  <a:pt x="4661" y="1348"/>
                  <a:pt x="4661" y="1348"/>
                </a:cubicBezTo>
                <a:cubicBezTo>
                  <a:pt x="4617" y="1348"/>
                  <a:pt x="4617" y="1348"/>
                  <a:pt x="4617" y="1348"/>
                </a:cubicBezTo>
                <a:cubicBezTo>
                  <a:pt x="4617" y="1348"/>
                  <a:pt x="4573" y="1309"/>
                  <a:pt x="4529" y="1309"/>
                </a:cubicBezTo>
                <a:cubicBezTo>
                  <a:pt x="4529" y="1271"/>
                  <a:pt x="4485" y="1309"/>
                  <a:pt x="4485" y="1309"/>
                </a:cubicBezTo>
                <a:cubicBezTo>
                  <a:pt x="4397" y="1386"/>
                  <a:pt x="4397" y="1386"/>
                  <a:pt x="4397" y="1386"/>
                </a:cubicBezTo>
                <a:cubicBezTo>
                  <a:pt x="4397" y="1425"/>
                  <a:pt x="4397" y="1425"/>
                  <a:pt x="4397" y="1425"/>
                </a:cubicBezTo>
                <a:cubicBezTo>
                  <a:pt x="4441" y="1502"/>
                  <a:pt x="4441" y="1502"/>
                  <a:pt x="4441" y="1502"/>
                </a:cubicBezTo>
                <a:cubicBezTo>
                  <a:pt x="4441" y="1579"/>
                  <a:pt x="4441" y="1579"/>
                  <a:pt x="4441" y="1579"/>
                </a:cubicBezTo>
                <a:cubicBezTo>
                  <a:pt x="4441" y="1579"/>
                  <a:pt x="4441" y="1617"/>
                  <a:pt x="4441" y="1656"/>
                </a:cubicBezTo>
                <a:cubicBezTo>
                  <a:pt x="4441" y="1656"/>
                  <a:pt x="4441" y="1694"/>
                  <a:pt x="4441" y="1694"/>
                </a:cubicBezTo>
                <a:cubicBezTo>
                  <a:pt x="4441" y="1733"/>
                  <a:pt x="4441" y="1733"/>
                  <a:pt x="4441" y="1733"/>
                </a:cubicBezTo>
                <a:cubicBezTo>
                  <a:pt x="4441" y="1733"/>
                  <a:pt x="4397" y="1771"/>
                  <a:pt x="4397" y="1810"/>
                </a:cubicBezTo>
                <a:cubicBezTo>
                  <a:pt x="4397" y="1810"/>
                  <a:pt x="4397" y="1848"/>
                  <a:pt x="4397" y="1887"/>
                </a:cubicBezTo>
                <a:cubicBezTo>
                  <a:pt x="4353" y="1925"/>
                  <a:pt x="4353" y="1925"/>
                  <a:pt x="4353" y="1925"/>
                </a:cubicBezTo>
                <a:cubicBezTo>
                  <a:pt x="4353" y="1925"/>
                  <a:pt x="4309" y="1964"/>
                  <a:pt x="4309" y="2002"/>
                </a:cubicBezTo>
                <a:cubicBezTo>
                  <a:pt x="4309" y="2002"/>
                  <a:pt x="4222" y="2002"/>
                  <a:pt x="4222" y="2002"/>
                </a:cubicBezTo>
                <a:cubicBezTo>
                  <a:pt x="4222" y="2002"/>
                  <a:pt x="4178" y="2079"/>
                  <a:pt x="4134" y="2079"/>
                </a:cubicBezTo>
                <a:cubicBezTo>
                  <a:pt x="4134" y="2079"/>
                  <a:pt x="4134" y="2156"/>
                  <a:pt x="4134" y="2195"/>
                </a:cubicBezTo>
                <a:cubicBezTo>
                  <a:pt x="4134" y="2195"/>
                  <a:pt x="4134" y="2233"/>
                  <a:pt x="4134" y="2233"/>
                </a:cubicBezTo>
                <a:cubicBezTo>
                  <a:pt x="4046" y="2272"/>
                  <a:pt x="4046" y="2272"/>
                  <a:pt x="4046" y="2272"/>
                </a:cubicBezTo>
                <a:cubicBezTo>
                  <a:pt x="4046" y="2272"/>
                  <a:pt x="4090" y="2349"/>
                  <a:pt x="4090" y="2349"/>
                </a:cubicBezTo>
                <a:cubicBezTo>
                  <a:pt x="4090" y="2387"/>
                  <a:pt x="4046" y="2387"/>
                  <a:pt x="4046" y="2387"/>
                </a:cubicBezTo>
                <a:cubicBezTo>
                  <a:pt x="4002" y="2426"/>
                  <a:pt x="4046" y="2426"/>
                  <a:pt x="4046" y="2464"/>
                </a:cubicBezTo>
                <a:cubicBezTo>
                  <a:pt x="4002" y="2503"/>
                  <a:pt x="4046" y="2503"/>
                  <a:pt x="4046" y="2503"/>
                </a:cubicBezTo>
                <a:cubicBezTo>
                  <a:pt x="4046" y="2541"/>
                  <a:pt x="4178" y="2580"/>
                  <a:pt x="4178" y="2580"/>
                </a:cubicBezTo>
                <a:cubicBezTo>
                  <a:pt x="4178" y="2580"/>
                  <a:pt x="4178" y="2580"/>
                  <a:pt x="4134" y="2618"/>
                </a:cubicBezTo>
                <a:cubicBezTo>
                  <a:pt x="4046" y="2657"/>
                  <a:pt x="4090" y="2734"/>
                  <a:pt x="4090" y="2734"/>
                </a:cubicBezTo>
                <a:cubicBezTo>
                  <a:pt x="4046" y="2772"/>
                  <a:pt x="4046" y="2772"/>
                  <a:pt x="4046" y="2772"/>
                </a:cubicBezTo>
                <a:cubicBezTo>
                  <a:pt x="4046" y="2772"/>
                  <a:pt x="4002" y="2734"/>
                  <a:pt x="3958" y="2734"/>
                </a:cubicBezTo>
                <a:cubicBezTo>
                  <a:pt x="3958" y="2734"/>
                  <a:pt x="3958" y="2734"/>
                  <a:pt x="3870" y="2734"/>
                </a:cubicBezTo>
                <a:cubicBezTo>
                  <a:pt x="3783" y="2734"/>
                  <a:pt x="3870" y="2695"/>
                  <a:pt x="3870" y="2695"/>
                </a:cubicBezTo>
                <a:cubicBezTo>
                  <a:pt x="3870" y="2695"/>
                  <a:pt x="3870" y="2618"/>
                  <a:pt x="3870" y="2580"/>
                </a:cubicBezTo>
                <a:cubicBezTo>
                  <a:pt x="3870" y="2580"/>
                  <a:pt x="3870" y="2580"/>
                  <a:pt x="3870" y="2580"/>
                </a:cubicBezTo>
                <a:cubicBezTo>
                  <a:pt x="3870" y="2580"/>
                  <a:pt x="3870" y="2541"/>
                  <a:pt x="3826" y="2503"/>
                </a:cubicBezTo>
                <a:cubicBezTo>
                  <a:pt x="3826" y="2464"/>
                  <a:pt x="3783" y="2464"/>
                  <a:pt x="3783" y="2464"/>
                </a:cubicBezTo>
                <a:cubicBezTo>
                  <a:pt x="3651" y="2387"/>
                  <a:pt x="3651" y="2387"/>
                  <a:pt x="3651" y="2387"/>
                </a:cubicBezTo>
                <a:cubicBezTo>
                  <a:pt x="3651" y="2387"/>
                  <a:pt x="3695" y="2310"/>
                  <a:pt x="3739" y="2272"/>
                </a:cubicBezTo>
                <a:cubicBezTo>
                  <a:pt x="3739" y="2272"/>
                  <a:pt x="3739" y="2272"/>
                  <a:pt x="3739" y="2272"/>
                </a:cubicBezTo>
                <a:cubicBezTo>
                  <a:pt x="3739" y="2272"/>
                  <a:pt x="3739" y="2272"/>
                  <a:pt x="3783" y="2233"/>
                </a:cubicBezTo>
                <a:cubicBezTo>
                  <a:pt x="3783" y="2195"/>
                  <a:pt x="3739" y="2195"/>
                  <a:pt x="3739" y="2195"/>
                </a:cubicBezTo>
                <a:cubicBezTo>
                  <a:pt x="3695" y="2195"/>
                  <a:pt x="3695" y="2195"/>
                  <a:pt x="3695" y="2195"/>
                </a:cubicBezTo>
                <a:cubicBezTo>
                  <a:pt x="3651" y="2156"/>
                  <a:pt x="3651" y="2156"/>
                  <a:pt x="3651" y="2156"/>
                </a:cubicBezTo>
                <a:cubicBezTo>
                  <a:pt x="3651" y="2156"/>
                  <a:pt x="3563" y="2195"/>
                  <a:pt x="3563" y="2156"/>
                </a:cubicBezTo>
                <a:cubicBezTo>
                  <a:pt x="3519" y="2156"/>
                  <a:pt x="3431" y="2156"/>
                  <a:pt x="3431" y="2118"/>
                </a:cubicBezTo>
                <a:cubicBezTo>
                  <a:pt x="3431" y="2118"/>
                  <a:pt x="3387" y="2118"/>
                  <a:pt x="3343" y="2118"/>
                </a:cubicBezTo>
                <a:cubicBezTo>
                  <a:pt x="3343" y="2118"/>
                  <a:pt x="3300" y="2118"/>
                  <a:pt x="3300" y="2118"/>
                </a:cubicBezTo>
                <a:cubicBezTo>
                  <a:pt x="3256" y="2079"/>
                  <a:pt x="3212" y="2041"/>
                  <a:pt x="3212" y="2041"/>
                </a:cubicBezTo>
                <a:cubicBezTo>
                  <a:pt x="3212" y="2002"/>
                  <a:pt x="3168" y="1964"/>
                  <a:pt x="3168" y="1964"/>
                </a:cubicBezTo>
                <a:cubicBezTo>
                  <a:pt x="3124" y="1964"/>
                  <a:pt x="3124" y="1964"/>
                  <a:pt x="3124" y="1964"/>
                </a:cubicBezTo>
                <a:cubicBezTo>
                  <a:pt x="3124" y="1964"/>
                  <a:pt x="3080" y="1887"/>
                  <a:pt x="3036" y="1887"/>
                </a:cubicBezTo>
                <a:cubicBezTo>
                  <a:pt x="3036" y="1887"/>
                  <a:pt x="3036" y="1848"/>
                  <a:pt x="3036" y="1848"/>
                </a:cubicBezTo>
                <a:cubicBezTo>
                  <a:pt x="2992" y="1810"/>
                  <a:pt x="2992" y="1810"/>
                  <a:pt x="2992" y="1810"/>
                </a:cubicBezTo>
                <a:cubicBezTo>
                  <a:pt x="2992" y="1810"/>
                  <a:pt x="2992" y="1771"/>
                  <a:pt x="2992" y="1733"/>
                </a:cubicBezTo>
                <a:cubicBezTo>
                  <a:pt x="2992" y="1733"/>
                  <a:pt x="3036" y="1656"/>
                  <a:pt x="3036" y="1656"/>
                </a:cubicBezTo>
                <a:cubicBezTo>
                  <a:pt x="3036" y="1656"/>
                  <a:pt x="2992" y="1579"/>
                  <a:pt x="2992" y="1540"/>
                </a:cubicBezTo>
                <a:cubicBezTo>
                  <a:pt x="2992" y="1502"/>
                  <a:pt x="3036" y="1425"/>
                  <a:pt x="3036" y="1425"/>
                </a:cubicBezTo>
                <a:cubicBezTo>
                  <a:pt x="3036" y="1425"/>
                  <a:pt x="2861" y="1463"/>
                  <a:pt x="2817" y="1502"/>
                </a:cubicBezTo>
                <a:cubicBezTo>
                  <a:pt x="2773" y="1502"/>
                  <a:pt x="2773" y="1540"/>
                  <a:pt x="2773" y="1540"/>
                </a:cubicBezTo>
                <a:cubicBezTo>
                  <a:pt x="2773" y="1540"/>
                  <a:pt x="2773" y="1579"/>
                  <a:pt x="2773" y="1617"/>
                </a:cubicBezTo>
                <a:cubicBezTo>
                  <a:pt x="2729" y="1617"/>
                  <a:pt x="2729" y="1617"/>
                  <a:pt x="2729" y="1617"/>
                </a:cubicBezTo>
                <a:cubicBezTo>
                  <a:pt x="2729" y="1617"/>
                  <a:pt x="2641" y="1694"/>
                  <a:pt x="2597" y="1694"/>
                </a:cubicBezTo>
                <a:cubicBezTo>
                  <a:pt x="2597" y="1733"/>
                  <a:pt x="2597" y="1733"/>
                  <a:pt x="2553" y="1733"/>
                </a:cubicBezTo>
                <a:cubicBezTo>
                  <a:pt x="2509" y="1733"/>
                  <a:pt x="2465" y="1771"/>
                  <a:pt x="2465" y="1771"/>
                </a:cubicBezTo>
                <a:cubicBezTo>
                  <a:pt x="2422" y="1810"/>
                  <a:pt x="2422" y="1810"/>
                  <a:pt x="2422" y="1810"/>
                </a:cubicBezTo>
                <a:cubicBezTo>
                  <a:pt x="2465" y="1848"/>
                  <a:pt x="2465" y="1848"/>
                  <a:pt x="2465" y="1848"/>
                </a:cubicBezTo>
                <a:cubicBezTo>
                  <a:pt x="2509" y="1964"/>
                  <a:pt x="2509" y="1964"/>
                  <a:pt x="2509" y="1964"/>
                </a:cubicBezTo>
                <a:cubicBezTo>
                  <a:pt x="2465" y="2041"/>
                  <a:pt x="2465" y="2041"/>
                  <a:pt x="2465" y="2041"/>
                </a:cubicBezTo>
                <a:cubicBezTo>
                  <a:pt x="2465" y="2041"/>
                  <a:pt x="2465" y="2041"/>
                  <a:pt x="2465" y="2079"/>
                </a:cubicBezTo>
                <a:cubicBezTo>
                  <a:pt x="2422" y="2156"/>
                  <a:pt x="2422" y="2156"/>
                  <a:pt x="2422" y="2156"/>
                </a:cubicBezTo>
                <a:cubicBezTo>
                  <a:pt x="2378" y="2195"/>
                  <a:pt x="2378" y="2195"/>
                  <a:pt x="2378" y="2195"/>
                </a:cubicBezTo>
                <a:cubicBezTo>
                  <a:pt x="2334" y="2233"/>
                  <a:pt x="2334" y="2233"/>
                  <a:pt x="2334" y="2233"/>
                </a:cubicBezTo>
                <a:cubicBezTo>
                  <a:pt x="2334" y="2233"/>
                  <a:pt x="2334" y="2272"/>
                  <a:pt x="2334" y="2310"/>
                </a:cubicBezTo>
                <a:cubicBezTo>
                  <a:pt x="2334" y="2310"/>
                  <a:pt x="2334" y="2349"/>
                  <a:pt x="2290" y="2387"/>
                </a:cubicBezTo>
                <a:cubicBezTo>
                  <a:pt x="2246" y="2426"/>
                  <a:pt x="2246" y="2426"/>
                  <a:pt x="2246" y="2426"/>
                </a:cubicBezTo>
                <a:cubicBezTo>
                  <a:pt x="2246" y="2426"/>
                  <a:pt x="2202" y="2426"/>
                  <a:pt x="2158" y="2426"/>
                </a:cubicBezTo>
                <a:cubicBezTo>
                  <a:pt x="2114" y="2426"/>
                  <a:pt x="2114" y="2464"/>
                  <a:pt x="2070" y="2464"/>
                </a:cubicBezTo>
                <a:cubicBezTo>
                  <a:pt x="1983" y="2464"/>
                  <a:pt x="2026" y="2503"/>
                  <a:pt x="2026" y="2541"/>
                </a:cubicBezTo>
                <a:cubicBezTo>
                  <a:pt x="2026" y="2541"/>
                  <a:pt x="2026" y="2541"/>
                  <a:pt x="2026" y="2580"/>
                </a:cubicBezTo>
                <a:cubicBezTo>
                  <a:pt x="1983" y="2580"/>
                  <a:pt x="1895" y="2580"/>
                  <a:pt x="1895" y="2541"/>
                </a:cubicBezTo>
                <a:cubicBezTo>
                  <a:pt x="1851" y="2541"/>
                  <a:pt x="1851" y="2541"/>
                  <a:pt x="1807" y="2541"/>
                </a:cubicBezTo>
                <a:cubicBezTo>
                  <a:pt x="1807" y="2580"/>
                  <a:pt x="1763" y="2503"/>
                  <a:pt x="1763" y="2503"/>
                </a:cubicBezTo>
                <a:cubicBezTo>
                  <a:pt x="1763" y="2503"/>
                  <a:pt x="1719" y="2464"/>
                  <a:pt x="1719" y="2464"/>
                </a:cubicBezTo>
                <a:cubicBezTo>
                  <a:pt x="1719" y="2426"/>
                  <a:pt x="1631" y="2464"/>
                  <a:pt x="1631" y="2464"/>
                </a:cubicBezTo>
                <a:cubicBezTo>
                  <a:pt x="1587" y="2426"/>
                  <a:pt x="1500" y="2426"/>
                  <a:pt x="1500" y="2426"/>
                </a:cubicBezTo>
                <a:cubicBezTo>
                  <a:pt x="1456" y="2426"/>
                  <a:pt x="1500" y="2464"/>
                  <a:pt x="1500" y="2464"/>
                </a:cubicBezTo>
                <a:cubicBezTo>
                  <a:pt x="1500" y="2464"/>
                  <a:pt x="1456" y="2464"/>
                  <a:pt x="1412" y="2464"/>
                </a:cubicBezTo>
                <a:cubicBezTo>
                  <a:pt x="1368" y="2464"/>
                  <a:pt x="1368" y="2503"/>
                  <a:pt x="1368" y="2503"/>
                </a:cubicBezTo>
                <a:cubicBezTo>
                  <a:pt x="1368" y="2580"/>
                  <a:pt x="1368" y="2580"/>
                  <a:pt x="1368" y="2580"/>
                </a:cubicBezTo>
                <a:cubicBezTo>
                  <a:pt x="1368" y="2580"/>
                  <a:pt x="1236" y="2580"/>
                  <a:pt x="1192" y="2580"/>
                </a:cubicBezTo>
                <a:cubicBezTo>
                  <a:pt x="1148" y="2580"/>
                  <a:pt x="1104" y="2541"/>
                  <a:pt x="1061" y="2541"/>
                </a:cubicBezTo>
                <a:cubicBezTo>
                  <a:pt x="1017" y="2541"/>
                  <a:pt x="973" y="2580"/>
                  <a:pt x="973" y="2580"/>
                </a:cubicBezTo>
                <a:cubicBezTo>
                  <a:pt x="973" y="2580"/>
                  <a:pt x="885" y="2618"/>
                  <a:pt x="885" y="2618"/>
                </a:cubicBezTo>
                <a:cubicBezTo>
                  <a:pt x="885" y="2618"/>
                  <a:pt x="841" y="2657"/>
                  <a:pt x="797" y="2657"/>
                </a:cubicBezTo>
                <a:cubicBezTo>
                  <a:pt x="753" y="2657"/>
                  <a:pt x="753" y="2618"/>
                  <a:pt x="753" y="2618"/>
                </a:cubicBezTo>
                <a:cubicBezTo>
                  <a:pt x="753" y="2618"/>
                  <a:pt x="665" y="2541"/>
                  <a:pt x="665" y="2541"/>
                </a:cubicBezTo>
                <a:cubicBezTo>
                  <a:pt x="665" y="2541"/>
                  <a:pt x="665" y="2541"/>
                  <a:pt x="665" y="2541"/>
                </a:cubicBezTo>
                <a:cubicBezTo>
                  <a:pt x="490" y="2618"/>
                  <a:pt x="490" y="2618"/>
                  <a:pt x="490" y="2618"/>
                </a:cubicBezTo>
                <a:cubicBezTo>
                  <a:pt x="270" y="2772"/>
                  <a:pt x="270" y="2772"/>
                  <a:pt x="270" y="2772"/>
                </a:cubicBezTo>
                <a:cubicBezTo>
                  <a:pt x="270" y="2965"/>
                  <a:pt x="270" y="2965"/>
                  <a:pt x="270" y="2965"/>
                </a:cubicBezTo>
                <a:cubicBezTo>
                  <a:pt x="446" y="3042"/>
                  <a:pt x="358" y="3119"/>
                  <a:pt x="753" y="3273"/>
                </a:cubicBezTo>
                <a:cubicBezTo>
                  <a:pt x="797" y="3273"/>
                  <a:pt x="885" y="3465"/>
                  <a:pt x="885" y="3465"/>
                </a:cubicBezTo>
                <a:cubicBezTo>
                  <a:pt x="885" y="3504"/>
                  <a:pt x="797" y="3812"/>
                  <a:pt x="753" y="3850"/>
                </a:cubicBezTo>
                <a:cubicBezTo>
                  <a:pt x="665" y="3889"/>
                  <a:pt x="578" y="4043"/>
                  <a:pt x="578" y="4043"/>
                </a:cubicBezTo>
                <a:cubicBezTo>
                  <a:pt x="578" y="4043"/>
                  <a:pt x="402" y="4197"/>
                  <a:pt x="358" y="4197"/>
                </a:cubicBezTo>
                <a:cubicBezTo>
                  <a:pt x="314" y="4197"/>
                  <a:pt x="183" y="4235"/>
                  <a:pt x="139" y="4235"/>
                </a:cubicBezTo>
                <a:cubicBezTo>
                  <a:pt x="139" y="4235"/>
                  <a:pt x="-37" y="4235"/>
                  <a:pt x="7" y="4274"/>
                </a:cubicBezTo>
                <a:cubicBezTo>
                  <a:pt x="7" y="4274"/>
                  <a:pt x="7" y="4351"/>
                  <a:pt x="7" y="4351"/>
                </a:cubicBezTo>
                <a:cubicBezTo>
                  <a:pt x="51" y="4389"/>
                  <a:pt x="183" y="4543"/>
                  <a:pt x="183" y="4543"/>
                </a:cubicBezTo>
                <a:cubicBezTo>
                  <a:pt x="402" y="4659"/>
                  <a:pt x="402" y="4659"/>
                  <a:pt x="402" y="4659"/>
                </a:cubicBezTo>
                <a:cubicBezTo>
                  <a:pt x="534" y="4774"/>
                  <a:pt x="534" y="4774"/>
                  <a:pt x="534" y="4774"/>
                </a:cubicBezTo>
                <a:cubicBezTo>
                  <a:pt x="578" y="5159"/>
                  <a:pt x="578" y="5159"/>
                  <a:pt x="578" y="5159"/>
                </a:cubicBezTo>
                <a:cubicBezTo>
                  <a:pt x="402" y="5390"/>
                  <a:pt x="402" y="5390"/>
                  <a:pt x="402" y="5390"/>
                </a:cubicBezTo>
                <a:cubicBezTo>
                  <a:pt x="226" y="5583"/>
                  <a:pt x="314" y="5467"/>
                  <a:pt x="358" y="5737"/>
                </a:cubicBezTo>
                <a:cubicBezTo>
                  <a:pt x="490" y="5737"/>
                  <a:pt x="490" y="5737"/>
                  <a:pt x="490" y="5737"/>
                </a:cubicBezTo>
                <a:cubicBezTo>
                  <a:pt x="709" y="6045"/>
                  <a:pt x="709" y="6045"/>
                  <a:pt x="709" y="6045"/>
                </a:cubicBezTo>
                <a:cubicBezTo>
                  <a:pt x="1148" y="6199"/>
                  <a:pt x="1148" y="6199"/>
                  <a:pt x="1148" y="6199"/>
                </a:cubicBezTo>
                <a:cubicBezTo>
                  <a:pt x="1543" y="6199"/>
                  <a:pt x="1543" y="6199"/>
                  <a:pt x="1543" y="6199"/>
                </a:cubicBezTo>
                <a:cubicBezTo>
                  <a:pt x="1719" y="6314"/>
                  <a:pt x="1719" y="6314"/>
                  <a:pt x="1719" y="6314"/>
                </a:cubicBezTo>
                <a:cubicBezTo>
                  <a:pt x="1587" y="6738"/>
                  <a:pt x="1587" y="6738"/>
                  <a:pt x="1587" y="6738"/>
                </a:cubicBezTo>
                <a:cubicBezTo>
                  <a:pt x="1324" y="6930"/>
                  <a:pt x="1324" y="6930"/>
                  <a:pt x="1324" y="6930"/>
                </a:cubicBezTo>
                <a:cubicBezTo>
                  <a:pt x="1324" y="6930"/>
                  <a:pt x="1324" y="6930"/>
                  <a:pt x="1280" y="6930"/>
                </a:cubicBezTo>
                <a:cubicBezTo>
                  <a:pt x="1280" y="6930"/>
                  <a:pt x="1324" y="6969"/>
                  <a:pt x="1456" y="7007"/>
                </a:cubicBezTo>
                <a:cubicBezTo>
                  <a:pt x="1543" y="7007"/>
                  <a:pt x="1543" y="7084"/>
                  <a:pt x="1675" y="7046"/>
                </a:cubicBezTo>
                <a:cubicBezTo>
                  <a:pt x="1807" y="7007"/>
                  <a:pt x="1983" y="6969"/>
                  <a:pt x="2026" y="6930"/>
                </a:cubicBezTo>
                <a:cubicBezTo>
                  <a:pt x="2070" y="6853"/>
                  <a:pt x="2158" y="6815"/>
                  <a:pt x="2202" y="6776"/>
                </a:cubicBezTo>
                <a:cubicBezTo>
                  <a:pt x="2246" y="6699"/>
                  <a:pt x="2509" y="6430"/>
                  <a:pt x="2553" y="6430"/>
                </a:cubicBezTo>
                <a:cubicBezTo>
                  <a:pt x="2553" y="6430"/>
                  <a:pt x="2817" y="6122"/>
                  <a:pt x="2861" y="6083"/>
                </a:cubicBezTo>
                <a:cubicBezTo>
                  <a:pt x="2904" y="6045"/>
                  <a:pt x="3256" y="5814"/>
                  <a:pt x="3256" y="5814"/>
                </a:cubicBezTo>
                <a:cubicBezTo>
                  <a:pt x="3739" y="5660"/>
                  <a:pt x="3739" y="5660"/>
                  <a:pt x="3739" y="5660"/>
                </a:cubicBezTo>
                <a:cubicBezTo>
                  <a:pt x="3739" y="5660"/>
                  <a:pt x="3958" y="5852"/>
                  <a:pt x="4002" y="5891"/>
                </a:cubicBezTo>
                <a:cubicBezTo>
                  <a:pt x="4046" y="5891"/>
                  <a:pt x="4529" y="6083"/>
                  <a:pt x="4529" y="6083"/>
                </a:cubicBezTo>
                <a:cubicBezTo>
                  <a:pt x="4529" y="6083"/>
                  <a:pt x="4836" y="6199"/>
                  <a:pt x="4880" y="6237"/>
                </a:cubicBezTo>
                <a:cubicBezTo>
                  <a:pt x="4880" y="6276"/>
                  <a:pt x="5143" y="6468"/>
                  <a:pt x="5143" y="6468"/>
                </a:cubicBezTo>
                <a:cubicBezTo>
                  <a:pt x="5319" y="6545"/>
                  <a:pt x="5319" y="6545"/>
                  <a:pt x="5319" y="6545"/>
                </a:cubicBezTo>
                <a:cubicBezTo>
                  <a:pt x="5451" y="6430"/>
                  <a:pt x="5451" y="6430"/>
                  <a:pt x="5451" y="6430"/>
                </a:cubicBezTo>
                <a:cubicBezTo>
                  <a:pt x="5626" y="6507"/>
                  <a:pt x="5626" y="6507"/>
                  <a:pt x="5626" y="6507"/>
                </a:cubicBezTo>
                <a:cubicBezTo>
                  <a:pt x="5934" y="6661"/>
                  <a:pt x="5934" y="6661"/>
                  <a:pt x="5934" y="6661"/>
                </a:cubicBezTo>
                <a:cubicBezTo>
                  <a:pt x="6065" y="6892"/>
                  <a:pt x="6065" y="6892"/>
                  <a:pt x="6065" y="6892"/>
                </a:cubicBezTo>
                <a:cubicBezTo>
                  <a:pt x="6065" y="6892"/>
                  <a:pt x="6153" y="7200"/>
                  <a:pt x="6153" y="7316"/>
                </a:cubicBezTo>
                <a:cubicBezTo>
                  <a:pt x="6153" y="7431"/>
                  <a:pt x="6197" y="7624"/>
                  <a:pt x="6197" y="7624"/>
                </a:cubicBezTo>
                <a:cubicBezTo>
                  <a:pt x="6592" y="7778"/>
                  <a:pt x="6592" y="7778"/>
                  <a:pt x="6592" y="7778"/>
                </a:cubicBezTo>
                <a:cubicBezTo>
                  <a:pt x="6592" y="7778"/>
                  <a:pt x="6592" y="8124"/>
                  <a:pt x="6592" y="8163"/>
                </a:cubicBezTo>
                <a:cubicBezTo>
                  <a:pt x="6592" y="8240"/>
                  <a:pt x="6636" y="8355"/>
                  <a:pt x="6636" y="8471"/>
                </a:cubicBezTo>
                <a:cubicBezTo>
                  <a:pt x="6636" y="8586"/>
                  <a:pt x="6636" y="8702"/>
                  <a:pt x="6636" y="8702"/>
                </a:cubicBezTo>
                <a:cubicBezTo>
                  <a:pt x="6812" y="8817"/>
                  <a:pt x="6812" y="8817"/>
                  <a:pt x="6812" y="8817"/>
                </a:cubicBezTo>
                <a:cubicBezTo>
                  <a:pt x="7031" y="8933"/>
                  <a:pt x="7031" y="8933"/>
                  <a:pt x="7031" y="8933"/>
                </a:cubicBezTo>
                <a:cubicBezTo>
                  <a:pt x="7075" y="9125"/>
                  <a:pt x="7075" y="9125"/>
                  <a:pt x="7075" y="9125"/>
                </a:cubicBezTo>
                <a:cubicBezTo>
                  <a:pt x="7426" y="9241"/>
                  <a:pt x="7426" y="9241"/>
                  <a:pt x="7426" y="9241"/>
                </a:cubicBezTo>
                <a:cubicBezTo>
                  <a:pt x="7514" y="9472"/>
                  <a:pt x="7514" y="9472"/>
                  <a:pt x="7514" y="9472"/>
                </a:cubicBezTo>
                <a:cubicBezTo>
                  <a:pt x="7734" y="9664"/>
                  <a:pt x="7734" y="9664"/>
                  <a:pt x="7734" y="9664"/>
                </a:cubicBezTo>
                <a:cubicBezTo>
                  <a:pt x="7734" y="9818"/>
                  <a:pt x="7734" y="9818"/>
                  <a:pt x="7734" y="9818"/>
                </a:cubicBezTo>
                <a:cubicBezTo>
                  <a:pt x="7734" y="9818"/>
                  <a:pt x="7734" y="9895"/>
                  <a:pt x="7822" y="9895"/>
                </a:cubicBezTo>
                <a:cubicBezTo>
                  <a:pt x="7909" y="9895"/>
                  <a:pt x="8217" y="9857"/>
                  <a:pt x="8217" y="9857"/>
                </a:cubicBezTo>
                <a:cubicBezTo>
                  <a:pt x="8524" y="10088"/>
                  <a:pt x="8524" y="10088"/>
                  <a:pt x="8524" y="10088"/>
                </a:cubicBezTo>
                <a:cubicBezTo>
                  <a:pt x="8875" y="10357"/>
                  <a:pt x="8875" y="10357"/>
                  <a:pt x="8875" y="10357"/>
                </a:cubicBezTo>
                <a:cubicBezTo>
                  <a:pt x="9051" y="10627"/>
                  <a:pt x="9051" y="10627"/>
                  <a:pt x="9051" y="10627"/>
                </a:cubicBezTo>
                <a:cubicBezTo>
                  <a:pt x="9314" y="10704"/>
                  <a:pt x="9314" y="10704"/>
                  <a:pt x="9314" y="10704"/>
                </a:cubicBezTo>
                <a:cubicBezTo>
                  <a:pt x="9665" y="10896"/>
                  <a:pt x="9665" y="10896"/>
                  <a:pt x="9665" y="10896"/>
                </a:cubicBezTo>
                <a:cubicBezTo>
                  <a:pt x="9797" y="11166"/>
                  <a:pt x="9797" y="11166"/>
                  <a:pt x="9797" y="11166"/>
                </a:cubicBezTo>
                <a:cubicBezTo>
                  <a:pt x="10104" y="11435"/>
                  <a:pt x="10104" y="11435"/>
                  <a:pt x="10104" y="11435"/>
                </a:cubicBezTo>
                <a:cubicBezTo>
                  <a:pt x="10280" y="11512"/>
                  <a:pt x="10280" y="11512"/>
                  <a:pt x="10280" y="11512"/>
                </a:cubicBezTo>
                <a:cubicBezTo>
                  <a:pt x="10368" y="11666"/>
                  <a:pt x="10368" y="11666"/>
                  <a:pt x="10368" y="11666"/>
                </a:cubicBezTo>
                <a:cubicBezTo>
                  <a:pt x="10543" y="11743"/>
                  <a:pt x="10543" y="11743"/>
                  <a:pt x="10543" y="11743"/>
                </a:cubicBezTo>
                <a:cubicBezTo>
                  <a:pt x="10719" y="11782"/>
                  <a:pt x="10719" y="11782"/>
                  <a:pt x="10719" y="11782"/>
                </a:cubicBezTo>
                <a:cubicBezTo>
                  <a:pt x="10983" y="11820"/>
                  <a:pt x="10983" y="11820"/>
                  <a:pt x="10983" y="11820"/>
                </a:cubicBezTo>
                <a:cubicBezTo>
                  <a:pt x="11158" y="11974"/>
                  <a:pt x="11158" y="11974"/>
                  <a:pt x="11158" y="11974"/>
                </a:cubicBezTo>
                <a:cubicBezTo>
                  <a:pt x="11158" y="11974"/>
                  <a:pt x="11246" y="12051"/>
                  <a:pt x="11246" y="12090"/>
                </a:cubicBezTo>
                <a:cubicBezTo>
                  <a:pt x="11246" y="12167"/>
                  <a:pt x="11158" y="12205"/>
                  <a:pt x="11290" y="12205"/>
                </a:cubicBezTo>
                <a:cubicBezTo>
                  <a:pt x="11422" y="12205"/>
                  <a:pt x="11553" y="12167"/>
                  <a:pt x="11553" y="12167"/>
                </a:cubicBezTo>
                <a:cubicBezTo>
                  <a:pt x="11817" y="12128"/>
                  <a:pt x="11817" y="12128"/>
                  <a:pt x="11817" y="12128"/>
                </a:cubicBezTo>
                <a:cubicBezTo>
                  <a:pt x="11992" y="12128"/>
                  <a:pt x="11992" y="12128"/>
                  <a:pt x="11992" y="12128"/>
                </a:cubicBezTo>
                <a:cubicBezTo>
                  <a:pt x="12168" y="12128"/>
                  <a:pt x="12168" y="12128"/>
                  <a:pt x="12168" y="12128"/>
                </a:cubicBezTo>
                <a:cubicBezTo>
                  <a:pt x="12475" y="12090"/>
                  <a:pt x="12475" y="12090"/>
                  <a:pt x="12475" y="12090"/>
                </a:cubicBezTo>
                <a:cubicBezTo>
                  <a:pt x="12651" y="12205"/>
                  <a:pt x="12651" y="12205"/>
                  <a:pt x="12651" y="12205"/>
                </a:cubicBezTo>
                <a:cubicBezTo>
                  <a:pt x="13134" y="12706"/>
                  <a:pt x="13134" y="12706"/>
                  <a:pt x="13134" y="12706"/>
                </a:cubicBezTo>
                <a:cubicBezTo>
                  <a:pt x="13134" y="12706"/>
                  <a:pt x="13265" y="12898"/>
                  <a:pt x="13265" y="12975"/>
                </a:cubicBezTo>
                <a:cubicBezTo>
                  <a:pt x="13265" y="13014"/>
                  <a:pt x="13441" y="12975"/>
                  <a:pt x="13485" y="12975"/>
                </a:cubicBezTo>
                <a:cubicBezTo>
                  <a:pt x="13529" y="12975"/>
                  <a:pt x="13880" y="12975"/>
                  <a:pt x="13880" y="12975"/>
                </a:cubicBezTo>
                <a:cubicBezTo>
                  <a:pt x="14143" y="13129"/>
                  <a:pt x="14143" y="13129"/>
                  <a:pt x="14143" y="13129"/>
                </a:cubicBezTo>
                <a:cubicBezTo>
                  <a:pt x="13968" y="13322"/>
                  <a:pt x="13968" y="13322"/>
                  <a:pt x="13968" y="13322"/>
                </a:cubicBezTo>
                <a:cubicBezTo>
                  <a:pt x="14231" y="13437"/>
                  <a:pt x="14231" y="13437"/>
                  <a:pt x="14231" y="13437"/>
                </a:cubicBezTo>
                <a:cubicBezTo>
                  <a:pt x="14363" y="13283"/>
                  <a:pt x="14363" y="13283"/>
                  <a:pt x="14363" y="13283"/>
                </a:cubicBezTo>
                <a:cubicBezTo>
                  <a:pt x="14626" y="13322"/>
                  <a:pt x="14626" y="13322"/>
                  <a:pt x="14626" y="13322"/>
                </a:cubicBezTo>
                <a:cubicBezTo>
                  <a:pt x="14846" y="13476"/>
                  <a:pt x="14846" y="13476"/>
                  <a:pt x="14846" y="13476"/>
                </a:cubicBezTo>
                <a:cubicBezTo>
                  <a:pt x="14890" y="13591"/>
                  <a:pt x="14890" y="13591"/>
                  <a:pt x="14890" y="13591"/>
                </a:cubicBezTo>
                <a:cubicBezTo>
                  <a:pt x="15022" y="13668"/>
                  <a:pt x="15022" y="13668"/>
                  <a:pt x="15022" y="13668"/>
                </a:cubicBezTo>
                <a:cubicBezTo>
                  <a:pt x="14978" y="13861"/>
                  <a:pt x="14978" y="13861"/>
                  <a:pt x="14978" y="13861"/>
                </a:cubicBezTo>
                <a:cubicBezTo>
                  <a:pt x="14978" y="13976"/>
                  <a:pt x="14978" y="13976"/>
                  <a:pt x="14978" y="13976"/>
                </a:cubicBezTo>
                <a:cubicBezTo>
                  <a:pt x="15065" y="14130"/>
                  <a:pt x="15065" y="14130"/>
                  <a:pt x="15065" y="14130"/>
                </a:cubicBezTo>
                <a:cubicBezTo>
                  <a:pt x="15285" y="14207"/>
                  <a:pt x="15285" y="14207"/>
                  <a:pt x="15285" y="14207"/>
                </a:cubicBezTo>
                <a:cubicBezTo>
                  <a:pt x="15504" y="14323"/>
                  <a:pt x="15504" y="14323"/>
                  <a:pt x="15504" y="14323"/>
                </a:cubicBezTo>
                <a:cubicBezTo>
                  <a:pt x="15636" y="14400"/>
                  <a:pt x="15636" y="14400"/>
                  <a:pt x="15636" y="14400"/>
                </a:cubicBezTo>
                <a:cubicBezTo>
                  <a:pt x="15812" y="14400"/>
                  <a:pt x="15812" y="14400"/>
                  <a:pt x="15812" y="14400"/>
                </a:cubicBezTo>
                <a:cubicBezTo>
                  <a:pt x="16075" y="14361"/>
                  <a:pt x="16075" y="14361"/>
                  <a:pt x="16075" y="14361"/>
                </a:cubicBezTo>
                <a:cubicBezTo>
                  <a:pt x="16383" y="14400"/>
                  <a:pt x="16383" y="14400"/>
                  <a:pt x="16383" y="14400"/>
                </a:cubicBezTo>
                <a:cubicBezTo>
                  <a:pt x="16646" y="14785"/>
                  <a:pt x="16646" y="14785"/>
                  <a:pt x="16646" y="14785"/>
                </a:cubicBezTo>
                <a:cubicBezTo>
                  <a:pt x="16778" y="15132"/>
                  <a:pt x="16778" y="15132"/>
                  <a:pt x="16778" y="15132"/>
                </a:cubicBezTo>
                <a:cubicBezTo>
                  <a:pt x="16953" y="15440"/>
                  <a:pt x="16953" y="15440"/>
                  <a:pt x="16953" y="15440"/>
                </a:cubicBezTo>
                <a:cubicBezTo>
                  <a:pt x="17085" y="15632"/>
                  <a:pt x="17085" y="15632"/>
                  <a:pt x="17085" y="15632"/>
                </a:cubicBezTo>
                <a:cubicBezTo>
                  <a:pt x="17173" y="15940"/>
                  <a:pt x="17173" y="15940"/>
                  <a:pt x="17173" y="15940"/>
                </a:cubicBezTo>
                <a:cubicBezTo>
                  <a:pt x="17304" y="16094"/>
                  <a:pt x="17304" y="16094"/>
                  <a:pt x="17304" y="16094"/>
                </a:cubicBezTo>
                <a:cubicBezTo>
                  <a:pt x="17524" y="16479"/>
                  <a:pt x="17524" y="16479"/>
                  <a:pt x="17524" y="16479"/>
                </a:cubicBezTo>
                <a:cubicBezTo>
                  <a:pt x="17612" y="16633"/>
                  <a:pt x="17612" y="16633"/>
                  <a:pt x="17612" y="16633"/>
                </a:cubicBezTo>
                <a:cubicBezTo>
                  <a:pt x="17524" y="16826"/>
                  <a:pt x="17524" y="16826"/>
                  <a:pt x="17524" y="16826"/>
                </a:cubicBezTo>
                <a:cubicBezTo>
                  <a:pt x="17524" y="16826"/>
                  <a:pt x="17436" y="17018"/>
                  <a:pt x="17392" y="17018"/>
                </a:cubicBezTo>
                <a:cubicBezTo>
                  <a:pt x="17392" y="17057"/>
                  <a:pt x="17261" y="17095"/>
                  <a:pt x="17217" y="17095"/>
                </a:cubicBezTo>
                <a:cubicBezTo>
                  <a:pt x="17173" y="17134"/>
                  <a:pt x="17129" y="17134"/>
                  <a:pt x="17085" y="17172"/>
                </a:cubicBezTo>
                <a:cubicBezTo>
                  <a:pt x="17041" y="17211"/>
                  <a:pt x="16997" y="17326"/>
                  <a:pt x="16997" y="17326"/>
                </a:cubicBezTo>
                <a:cubicBezTo>
                  <a:pt x="17129" y="17557"/>
                  <a:pt x="17129" y="17557"/>
                  <a:pt x="17129" y="17557"/>
                </a:cubicBezTo>
                <a:cubicBezTo>
                  <a:pt x="17085" y="17827"/>
                  <a:pt x="17085" y="17827"/>
                  <a:pt x="17085" y="17827"/>
                </a:cubicBezTo>
                <a:cubicBezTo>
                  <a:pt x="16997" y="18058"/>
                  <a:pt x="16997" y="18058"/>
                  <a:pt x="16997" y="18058"/>
                </a:cubicBezTo>
                <a:close/>
                <a:moveTo>
                  <a:pt x="2465" y="13283"/>
                </a:moveTo>
                <a:cubicBezTo>
                  <a:pt x="2465" y="13283"/>
                  <a:pt x="2465" y="13283"/>
                  <a:pt x="2465" y="13283"/>
                </a:cubicBezTo>
                <a:cubicBezTo>
                  <a:pt x="2597" y="12898"/>
                  <a:pt x="2597" y="12898"/>
                  <a:pt x="2597" y="12898"/>
                </a:cubicBezTo>
                <a:cubicBezTo>
                  <a:pt x="2773" y="12744"/>
                  <a:pt x="2773" y="12744"/>
                  <a:pt x="2773" y="12744"/>
                </a:cubicBezTo>
                <a:cubicBezTo>
                  <a:pt x="2729" y="12937"/>
                  <a:pt x="2729" y="12937"/>
                  <a:pt x="2729" y="12937"/>
                </a:cubicBezTo>
                <a:cubicBezTo>
                  <a:pt x="2685" y="13168"/>
                  <a:pt x="2685" y="13168"/>
                  <a:pt x="2685" y="13168"/>
                </a:cubicBezTo>
                <a:cubicBezTo>
                  <a:pt x="2685" y="13168"/>
                  <a:pt x="3036" y="13283"/>
                  <a:pt x="3080" y="13283"/>
                </a:cubicBezTo>
                <a:cubicBezTo>
                  <a:pt x="3124" y="13283"/>
                  <a:pt x="3168" y="13206"/>
                  <a:pt x="3256" y="13168"/>
                </a:cubicBezTo>
                <a:cubicBezTo>
                  <a:pt x="3300" y="13129"/>
                  <a:pt x="3607" y="13129"/>
                  <a:pt x="3607" y="13129"/>
                </a:cubicBezTo>
                <a:cubicBezTo>
                  <a:pt x="3607" y="13129"/>
                  <a:pt x="3651" y="13014"/>
                  <a:pt x="3695" y="12937"/>
                </a:cubicBezTo>
                <a:cubicBezTo>
                  <a:pt x="3739" y="12860"/>
                  <a:pt x="3958" y="12667"/>
                  <a:pt x="4002" y="12629"/>
                </a:cubicBezTo>
                <a:cubicBezTo>
                  <a:pt x="4046" y="12629"/>
                  <a:pt x="4134" y="12552"/>
                  <a:pt x="4178" y="12552"/>
                </a:cubicBezTo>
                <a:cubicBezTo>
                  <a:pt x="4222" y="12513"/>
                  <a:pt x="4441" y="12436"/>
                  <a:pt x="4441" y="12436"/>
                </a:cubicBezTo>
                <a:cubicBezTo>
                  <a:pt x="5012" y="12629"/>
                  <a:pt x="5012" y="12629"/>
                  <a:pt x="5012" y="12629"/>
                </a:cubicBezTo>
                <a:cubicBezTo>
                  <a:pt x="5100" y="12937"/>
                  <a:pt x="5100" y="12937"/>
                  <a:pt x="5100" y="12937"/>
                </a:cubicBezTo>
                <a:cubicBezTo>
                  <a:pt x="5407" y="13437"/>
                  <a:pt x="5407" y="13437"/>
                  <a:pt x="5407" y="13437"/>
                </a:cubicBezTo>
                <a:cubicBezTo>
                  <a:pt x="5495" y="13668"/>
                  <a:pt x="5495" y="13668"/>
                  <a:pt x="5495" y="13668"/>
                </a:cubicBezTo>
                <a:cubicBezTo>
                  <a:pt x="5495" y="13668"/>
                  <a:pt x="5626" y="13784"/>
                  <a:pt x="5583" y="13899"/>
                </a:cubicBezTo>
                <a:cubicBezTo>
                  <a:pt x="5539" y="14053"/>
                  <a:pt x="5275" y="14439"/>
                  <a:pt x="5275" y="14439"/>
                </a:cubicBezTo>
                <a:cubicBezTo>
                  <a:pt x="5275" y="14670"/>
                  <a:pt x="5275" y="14670"/>
                  <a:pt x="5275" y="14670"/>
                </a:cubicBezTo>
                <a:cubicBezTo>
                  <a:pt x="5451" y="14978"/>
                  <a:pt x="5451" y="14978"/>
                  <a:pt x="5451" y="14978"/>
                </a:cubicBezTo>
                <a:cubicBezTo>
                  <a:pt x="5187" y="15555"/>
                  <a:pt x="5187" y="15555"/>
                  <a:pt x="5187" y="15555"/>
                </a:cubicBezTo>
                <a:cubicBezTo>
                  <a:pt x="5319" y="15979"/>
                  <a:pt x="5319" y="15979"/>
                  <a:pt x="5319" y="15979"/>
                </a:cubicBezTo>
                <a:cubicBezTo>
                  <a:pt x="5231" y="16556"/>
                  <a:pt x="5231" y="16556"/>
                  <a:pt x="5231" y="16556"/>
                </a:cubicBezTo>
                <a:cubicBezTo>
                  <a:pt x="5187" y="16864"/>
                  <a:pt x="5187" y="16864"/>
                  <a:pt x="5187" y="16864"/>
                </a:cubicBezTo>
                <a:cubicBezTo>
                  <a:pt x="5187" y="16864"/>
                  <a:pt x="5012" y="17018"/>
                  <a:pt x="4924" y="16980"/>
                </a:cubicBezTo>
                <a:cubicBezTo>
                  <a:pt x="4836" y="16941"/>
                  <a:pt x="4397" y="16672"/>
                  <a:pt x="4397" y="16672"/>
                </a:cubicBezTo>
                <a:cubicBezTo>
                  <a:pt x="4222" y="16633"/>
                  <a:pt x="4222" y="16633"/>
                  <a:pt x="4222" y="16633"/>
                </a:cubicBezTo>
                <a:cubicBezTo>
                  <a:pt x="4090" y="16903"/>
                  <a:pt x="4090" y="16903"/>
                  <a:pt x="4090" y="16903"/>
                </a:cubicBezTo>
                <a:cubicBezTo>
                  <a:pt x="4134" y="17095"/>
                  <a:pt x="4134" y="17095"/>
                  <a:pt x="4134" y="17095"/>
                </a:cubicBezTo>
                <a:cubicBezTo>
                  <a:pt x="3914" y="17442"/>
                  <a:pt x="3914" y="17442"/>
                  <a:pt x="3914" y="17442"/>
                </a:cubicBezTo>
                <a:cubicBezTo>
                  <a:pt x="3695" y="17442"/>
                  <a:pt x="3695" y="17442"/>
                  <a:pt x="3695" y="17442"/>
                </a:cubicBezTo>
                <a:cubicBezTo>
                  <a:pt x="3431" y="17365"/>
                  <a:pt x="3431" y="17365"/>
                  <a:pt x="3431" y="17365"/>
                </a:cubicBezTo>
                <a:cubicBezTo>
                  <a:pt x="3168" y="17057"/>
                  <a:pt x="3168" y="17057"/>
                  <a:pt x="3168" y="17057"/>
                </a:cubicBezTo>
                <a:cubicBezTo>
                  <a:pt x="3168" y="17057"/>
                  <a:pt x="3168" y="17134"/>
                  <a:pt x="3080" y="17172"/>
                </a:cubicBezTo>
                <a:cubicBezTo>
                  <a:pt x="2992" y="17172"/>
                  <a:pt x="2861" y="17134"/>
                  <a:pt x="2861" y="17134"/>
                </a:cubicBezTo>
                <a:cubicBezTo>
                  <a:pt x="2948" y="16903"/>
                  <a:pt x="2948" y="16903"/>
                  <a:pt x="2948" y="16903"/>
                </a:cubicBezTo>
                <a:cubicBezTo>
                  <a:pt x="2861" y="16633"/>
                  <a:pt x="2861" y="16633"/>
                  <a:pt x="2861" y="16633"/>
                </a:cubicBezTo>
                <a:cubicBezTo>
                  <a:pt x="2948" y="16364"/>
                  <a:pt x="2948" y="16364"/>
                  <a:pt x="2948" y="16364"/>
                </a:cubicBezTo>
                <a:cubicBezTo>
                  <a:pt x="2948" y="15979"/>
                  <a:pt x="2948" y="15979"/>
                  <a:pt x="2948" y="15979"/>
                </a:cubicBezTo>
                <a:cubicBezTo>
                  <a:pt x="3036" y="15825"/>
                  <a:pt x="3036" y="15825"/>
                  <a:pt x="3036" y="15825"/>
                </a:cubicBezTo>
                <a:cubicBezTo>
                  <a:pt x="3080" y="15632"/>
                  <a:pt x="3080" y="15632"/>
                  <a:pt x="3080" y="15632"/>
                </a:cubicBezTo>
                <a:cubicBezTo>
                  <a:pt x="3212" y="15401"/>
                  <a:pt x="3212" y="15401"/>
                  <a:pt x="3212" y="15401"/>
                </a:cubicBezTo>
                <a:cubicBezTo>
                  <a:pt x="3168" y="15209"/>
                  <a:pt x="3168" y="15209"/>
                  <a:pt x="3168" y="15209"/>
                </a:cubicBezTo>
                <a:cubicBezTo>
                  <a:pt x="3080" y="15247"/>
                  <a:pt x="3080" y="15247"/>
                  <a:pt x="3080" y="15247"/>
                </a:cubicBezTo>
                <a:cubicBezTo>
                  <a:pt x="2817" y="15016"/>
                  <a:pt x="2817" y="15016"/>
                  <a:pt x="2817" y="15016"/>
                </a:cubicBezTo>
                <a:cubicBezTo>
                  <a:pt x="2817" y="15016"/>
                  <a:pt x="2904" y="14939"/>
                  <a:pt x="2992" y="14862"/>
                </a:cubicBezTo>
                <a:cubicBezTo>
                  <a:pt x="3080" y="14785"/>
                  <a:pt x="3080" y="14747"/>
                  <a:pt x="3080" y="14670"/>
                </a:cubicBezTo>
                <a:cubicBezTo>
                  <a:pt x="3080" y="14593"/>
                  <a:pt x="3036" y="14400"/>
                  <a:pt x="2992" y="14400"/>
                </a:cubicBezTo>
                <a:cubicBezTo>
                  <a:pt x="2948" y="14361"/>
                  <a:pt x="2861" y="14284"/>
                  <a:pt x="2861" y="14284"/>
                </a:cubicBezTo>
                <a:cubicBezTo>
                  <a:pt x="2861" y="14053"/>
                  <a:pt x="2861" y="14053"/>
                  <a:pt x="2861" y="14053"/>
                </a:cubicBezTo>
                <a:cubicBezTo>
                  <a:pt x="2861" y="14053"/>
                  <a:pt x="2817" y="13938"/>
                  <a:pt x="2773" y="13938"/>
                </a:cubicBezTo>
                <a:cubicBezTo>
                  <a:pt x="2685" y="13899"/>
                  <a:pt x="2465" y="13784"/>
                  <a:pt x="2465" y="13784"/>
                </a:cubicBezTo>
                <a:cubicBezTo>
                  <a:pt x="2509" y="13514"/>
                  <a:pt x="2509" y="13514"/>
                  <a:pt x="2509" y="13514"/>
                </a:cubicBezTo>
                <a:cubicBezTo>
                  <a:pt x="2422" y="13437"/>
                  <a:pt x="2422" y="13437"/>
                  <a:pt x="2422" y="13437"/>
                </a:cubicBezTo>
                <a:lnTo>
                  <a:pt x="2465" y="13283"/>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79" name="Shape">
            <a:extLst>
              <a:ext uri="{FF2B5EF4-FFF2-40B4-BE49-F238E27FC236}">
                <a16:creationId xmlns:a16="http://schemas.microsoft.com/office/drawing/2014/main" id="{1373C293-071F-F269-810B-F22CD7111938}"/>
              </a:ext>
            </a:extLst>
          </p:cNvPr>
          <p:cNvSpPr/>
          <p:nvPr/>
        </p:nvSpPr>
        <p:spPr>
          <a:xfrm rot="60000">
            <a:off x="10609083" y="4244040"/>
            <a:ext cx="1270545" cy="882510"/>
          </a:xfrm>
          <a:custGeom>
            <a:avLst/>
            <a:gdLst/>
            <a:ahLst/>
            <a:cxnLst>
              <a:cxn ang="0">
                <a:pos x="wd2" y="hd2"/>
              </a:cxn>
              <a:cxn ang="5400000">
                <a:pos x="wd2" y="hd2"/>
              </a:cxn>
              <a:cxn ang="10800000">
                <a:pos x="wd2" y="hd2"/>
              </a:cxn>
              <a:cxn ang="16200000">
                <a:pos x="wd2" y="hd2"/>
              </a:cxn>
            </a:cxnLst>
            <a:rect l="0" t="0" r="r" b="b"/>
            <a:pathLst>
              <a:path w="21600" h="21451" extrusionOk="0">
                <a:moveTo>
                  <a:pt x="4039" y="4953"/>
                </a:moveTo>
                <a:cubicBezTo>
                  <a:pt x="4039" y="4953"/>
                  <a:pt x="4039" y="4953"/>
                  <a:pt x="4039" y="4953"/>
                </a:cubicBezTo>
                <a:cubicBezTo>
                  <a:pt x="3863" y="5035"/>
                  <a:pt x="3863" y="5035"/>
                  <a:pt x="3863" y="5035"/>
                </a:cubicBezTo>
                <a:cubicBezTo>
                  <a:pt x="3746" y="5197"/>
                  <a:pt x="3746" y="5197"/>
                  <a:pt x="3746" y="5197"/>
                </a:cubicBezTo>
                <a:cubicBezTo>
                  <a:pt x="3629" y="5684"/>
                  <a:pt x="3629" y="5684"/>
                  <a:pt x="3629" y="5684"/>
                </a:cubicBezTo>
                <a:cubicBezTo>
                  <a:pt x="3629" y="5684"/>
                  <a:pt x="3629" y="5684"/>
                  <a:pt x="3629" y="5684"/>
                </a:cubicBezTo>
                <a:cubicBezTo>
                  <a:pt x="3454" y="5928"/>
                  <a:pt x="3454" y="5928"/>
                  <a:pt x="3454" y="5928"/>
                </a:cubicBezTo>
                <a:cubicBezTo>
                  <a:pt x="3454" y="5928"/>
                  <a:pt x="3454" y="5928"/>
                  <a:pt x="3454" y="5928"/>
                </a:cubicBezTo>
                <a:cubicBezTo>
                  <a:pt x="3395" y="6334"/>
                  <a:pt x="3395" y="6334"/>
                  <a:pt x="3395" y="6334"/>
                </a:cubicBezTo>
                <a:cubicBezTo>
                  <a:pt x="3395" y="6334"/>
                  <a:pt x="3454" y="6659"/>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37"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20" y="7552"/>
                  <a:pt x="3220" y="7552"/>
                  <a:pt x="3220" y="7552"/>
                </a:cubicBezTo>
                <a:cubicBezTo>
                  <a:pt x="2985" y="7877"/>
                  <a:pt x="2985" y="7877"/>
                  <a:pt x="2985" y="7877"/>
                </a:cubicBezTo>
                <a:cubicBezTo>
                  <a:pt x="2927" y="8283"/>
                  <a:pt x="2927" y="8283"/>
                  <a:pt x="2927" y="8283"/>
                </a:cubicBezTo>
                <a:cubicBezTo>
                  <a:pt x="2927" y="8526"/>
                  <a:pt x="2927" y="8526"/>
                  <a:pt x="2927" y="8526"/>
                </a:cubicBezTo>
                <a:cubicBezTo>
                  <a:pt x="2927" y="8526"/>
                  <a:pt x="2927" y="8526"/>
                  <a:pt x="2927" y="8526"/>
                </a:cubicBezTo>
                <a:cubicBezTo>
                  <a:pt x="2927" y="8526"/>
                  <a:pt x="2927" y="8526"/>
                  <a:pt x="2927" y="8526"/>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851"/>
                  <a:pt x="2927" y="8851"/>
                  <a:pt x="2868" y="8851"/>
                </a:cubicBezTo>
                <a:cubicBezTo>
                  <a:pt x="2751" y="8932"/>
                  <a:pt x="2693" y="9095"/>
                  <a:pt x="2693" y="9095"/>
                </a:cubicBezTo>
                <a:cubicBezTo>
                  <a:pt x="2693" y="9663"/>
                  <a:pt x="2693" y="9663"/>
                  <a:pt x="2693" y="9663"/>
                </a:cubicBezTo>
                <a:cubicBezTo>
                  <a:pt x="2634" y="9826"/>
                  <a:pt x="2634" y="9826"/>
                  <a:pt x="2634" y="9826"/>
                </a:cubicBezTo>
                <a:cubicBezTo>
                  <a:pt x="2517" y="10069"/>
                  <a:pt x="2517" y="10069"/>
                  <a:pt x="2517" y="10069"/>
                </a:cubicBezTo>
                <a:cubicBezTo>
                  <a:pt x="2576" y="10394"/>
                  <a:pt x="2576" y="10394"/>
                  <a:pt x="2576" y="10394"/>
                </a:cubicBezTo>
                <a:cubicBezTo>
                  <a:pt x="2576" y="10394"/>
                  <a:pt x="2576" y="10394"/>
                  <a:pt x="2576" y="10394"/>
                </a:cubicBezTo>
                <a:cubicBezTo>
                  <a:pt x="2459" y="10638"/>
                  <a:pt x="2459" y="10638"/>
                  <a:pt x="2459" y="10638"/>
                </a:cubicBezTo>
                <a:cubicBezTo>
                  <a:pt x="2517" y="11044"/>
                  <a:pt x="2517" y="11044"/>
                  <a:pt x="2517" y="11044"/>
                </a:cubicBezTo>
                <a:cubicBezTo>
                  <a:pt x="2400" y="11287"/>
                  <a:pt x="2400" y="11287"/>
                  <a:pt x="2400" y="11287"/>
                </a:cubicBezTo>
                <a:cubicBezTo>
                  <a:pt x="2341" y="11368"/>
                  <a:pt x="2341" y="11368"/>
                  <a:pt x="2341" y="11368"/>
                </a:cubicBezTo>
                <a:cubicBezTo>
                  <a:pt x="2283" y="11612"/>
                  <a:pt x="2283" y="11612"/>
                  <a:pt x="2283" y="11612"/>
                </a:cubicBezTo>
                <a:cubicBezTo>
                  <a:pt x="2166" y="12018"/>
                  <a:pt x="2166" y="12018"/>
                  <a:pt x="2166" y="12018"/>
                </a:cubicBezTo>
                <a:cubicBezTo>
                  <a:pt x="1698" y="12586"/>
                  <a:pt x="1698" y="12586"/>
                  <a:pt x="1698" y="12586"/>
                </a:cubicBezTo>
                <a:cubicBezTo>
                  <a:pt x="1522" y="12505"/>
                  <a:pt x="1522" y="12505"/>
                  <a:pt x="1522" y="12505"/>
                </a:cubicBezTo>
                <a:cubicBezTo>
                  <a:pt x="1405" y="12586"/>
                  <a:pt x="1405" y="12586"/>
                  <a:pt x="1405" y="12586"/>
                </a:cubicBezTo>
                <a:cubicBezTo>
                  <a:pt x="1288" y="12749"/>
                  <a:pt x="1288" y="12749"/>
                  <a:pt x="1288" y="12749"/>
                </a:cubicBezTo>
                <a:cubicBezTo>
                  <a:pt x="1288" y="12749"/>
                  <a:pt x="1346" y="12749"/>
                  <a:pt x="1229" y="12911"/>
                </a:cubicBezTo>
                <a:cubicBezTo>
                  <a:pt x="1112" y="12992"/>
                  <a:pt x="878" y="13074"/>
                  <a:pt x="878" y="13074"/>
                </a:cubicBezTo>
                <a:cubicBezTo>
                  <a:pt x="761" y="13074"/>
                  <a:pt x="761" y="13074"/>
                  <a:pt x="761" y="13074"/>
                </a:cubicBezTo>
                <a:cubicBezTo>
                  <a:pt x="351" y="13074"/>
                  <a:pt x="351" y="13074"/>
                  <a:pt x="351" y="13074"/>
                </a:cubicBezTo>
                <a:cubicBezTo>
                  <a:pt x="351" y="13074"/>
                  <a:pt x="351" y="13074"/>
                  <a:pt x="351" y="13074"/>
                </a:cubicBezTo>
                <a:cubicBezTo>
                  <a:pt x="351" y="13074"/>
                  <a:pt x="351" y="13074"/>
                  <a:pt x="351" y="13074"/>
                </a:cubicBezTo>
                <a:cubicBezTo>
                  <a:pt x="351" y="13074"/>
                  <a:pt x="293" y="12992"/>
                  <a:pt x="234" y="13074"/>
                </a:cubicBezTo>
                <a:cubicBezTo>
                  <a:pt x="234" y="13074"/>
                  <a:pt x="176" y="13074"/>
                  <a:pt x="176" y="13074"/>
                </a:cubicBezTo>
                <a:cubicBezTo>
                  <a:pt x="176" y="13074"/>
                  <a:pt x="176" y="13074"/>
                  <a:pt x="176"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59" y="13074"/>
                  <a:pt x="59" y="13074"/>
                  <a:pt x="59" y="13074"/>
                </a:cubicBezTo>
                <a:cubicBezTo>
                  <a:pt x="59" y="13074"/>
                  <a:pt x="59" y="13074"/>
                  <a:pt x="59" y="13074"/>
                </a:cubicBezTo>
                <a:cubicBezTo>
                  <a:pt x="59" y="13074"/>
                  <a:pt x="59" y="13074"/>
                  <a:pt x="59" y="13074"/>
                </a:cubicBezTo>
                <a:cubicBezTo>
                  <a:pt x="59" y="13074"/>
                  <a:pt x="59" y="13074"/>
                  <a:pt x="59" y="13074"/>
                </a:cubicBezTo>
                <a:cubicBezTo>
                  <a:pt x="59" y="13074"/>
                  <a:pt x="59" y="13074"/>
                  <a:pt x="59" y="13074"/>
                </a:cubicBezTo>
                <a:cubicBezTo>
                  <a:pt x="59" y="13074"/>
                  <a:pt x="59" y="13074"/>
                  <a:pt x="59"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59" y="13155"/>
                  <a:pt x="117" y="13155"/>
                </a:cubicBezTo>
                <a:cubicBezTo>
                  <a:pt x="234" y="13236"/>
                  <a:pt x="293" y="13480"/>
                  <a:pt x="351" y="13480"/>
                </a:cubicBezTo>
                <a:cubicBezTo>
                  <a:pt x="468" y="13561"/>
                  <a:pt x="585" y="13561"/>
                  <a:pt x="644" y="13561"/>
                </a:cubicBezTo>
                <a:cubicBezTo>
                  <a:pt x="702" y="13642"/>
                  <a:pt x="820" y="13723"/>
                  <a:pt x="820" y="13723"/>
                </a:cubicBezTo>
                <a:cubicBezTo>
                  <a:pt x="820" y="13723"/>
                  <a:pt x="1112" y="14129"/>
                  <a:pt x="1171" y="14129"/>
                </a:cubicBezTo>
                <a:cubicBezTo>
                  <a:pt x="1229" y="14129"/>
                  <a:pt x="1229" y="14129"/>
                  <a:pt x="1288" y="14292"/>
                </a:cubicBezTo>
                <a:cubicBezTo>
                  <a:pt x="1346" y="14373"/>
                  <a:pt x="1522" y="14292"/>
                  <a:pt x="1522" y="14292"/>
                </a:cubicBezTo>
                <a:cubicBezTo>
                  <a:pt x="1522" y="14292"/>
                  <a:pt x="1580" y="14535"/>
                  <a:pt x="1522" y="14617"/>
                </a:cubicBezTo>
                <a:cubicBezTo>
                  <a:pt x="1522" y="14698"/>
                  <a:pt x="1522" y="14941"/>
                  <a:pt x="1522" y="14941"/>
                </a:cubicBezTo>
                <a:cubicBezTo>
                  <a:pt x="1522" y="14941"/>
                  <a:pt x="1522" y="15023"/>
                  <a:pt x="1522" y="15104"/>
                </a:cubicBezTo>
                <a:cubicBezTo>
                  <a:pt x="1580" y="15266"/>
                  <a:pt x="1639" y="15266"/>
                  <a:pt x="1639" y="15429"/>
                </a:cubicBezTo>
                <a:cubicBezTo>
                  <a:pt x="1698" y="15510"/>
                  <a:pt x="1639" y="15510"/>
                  <a:pt x="1698" y="15591"/>
                </a:cubicBezTo>
                <a:cubicBezTo>
                  <a:pt x="1756" y="15672"/>
                  <a:pt x="1815" y="15835"/>
                  <a:pt x="1873" y="15835"/>
                </a:cubicBezTo>
                <a:cubicBezTo>
                  <a:pt x="1932" y="15835"/>
                  <a:pt x="1990" y="15835"/>
                  <a:pt x="2166" y="15916"/>
                </a:cubicBezTo>
                <a:cubicBezTo>
                  <a:pt x="2341" y="16078"/>
                  <a:pt x="2400" y="16078"/>
                  <a:pt x="2459" y="16159"/>
                </a:cubicBezTo>
                <a:cubicBezTo>
                  <a:pt x="2576" y="16241"/>
                  <a:pt x="2517" y="16159"/>
                  <a:pt x="2693" y="16241"/>
                </a:cubicBezTo>
                <a:cubicBezTo>
                  <a:pt x="2927" y="16322"/>
                  <a:pt x="2868" y="16241"/>
                  <a:pt x="2927" y="16322"/>
                </a:cubicBezTo>
                <a:cubicBezTo>
                  <a:pt x="2985" y="16322"/>
                  <a:pt x="2927" y="16241"/>
                  <a:pt x="3044" y="16322"/>
                </a:cubicBezTo>
                <a:cubicBezTo>
                  <a:pt x="3220" y="16322"/>
                  <a:pt x="3337" y="16403"/>
                  <a:pt x="3337" y="16403"/>
                </a:cubicBezTo>
                <a:cubicBezTo>
                  <a:pt x="3337" y="16565"/>
                  <a:pt x="3337" y="16565"/>
                  <a:pt x="3337" y="16565"/>
                </a:cubicBezTo>
                <a:cubicBezTo>
                  <a:pt x="3220" y="16890"/>
                  <a:pt x="3220" y="16890"/>
                  <a:pt x="3220" y="16890"/>
                </a:cubicBezTo>
                <a:cubicBezTo>
                  <a:pt x="3220" y="17134"/>
                  <a:pt x="3220" y="17134"/>
                  <a:pt x="3220" y="17134"/>
                </a:cubicBezTo>
                <a:cubicBezTo>
                  <a:pt x="3220" y="17134"/>
                  <a:pt x="3102" y="17134"/>
                  <a:pt x="3220" y="17215"/>
                </a:cubicBezTo>
                <a:cubicBezTo>
                  <a:pt x="3337" y="17296"/>
                  <a:pt x="3571" y="17377"/>
                  <a:pt x="3571" y="17377"/>
                </a:cubicBezTo>
                <a:cubicBezTo>
                  <a:pt x="3746" y="17540"/>
                  <a:pt x="3746" y="17540"/>
                  <a:pt x="3746" y="17540"/>
                </a:cubicBezTo>
                <a:cubicBezTo>
                  <a:pt x="3746" y="17540"/>
                  <a:pt x="3629" y="17783"/>
                  <a:pt x="3571" y="17865"/>
                </a:cubicBezTo>
                <a:cubicBezTo>
                  <a:pt x="3512" y="17865"/>
                  <a:pt x="3337" y="17865"/>
                  <a:pt x="3337" y="17865"/>
                </a:cubicBezTo>
                <a:cubicBezTo>
                  <a:pt x="3337" y="17865"/>
                  <a:pt x="3278" y="18108"/>
                  <a:pt x="3395" y="18108"/>
                </a:cubicBezTo>
                <a:cubicBezTo>
                  <a:pt x="3454" y="18189"/>
                  <a:pt x="3571" y="18189"/>
                  <a:pt x="3629" y="18189"/>
                </a:cubicBezTo>
                <a:cubicBezTo>
                  <a:pt x="3688" y="18189"/>
                  <a:pt x="3805" y="18271"/>
                  <a:pt x="3805" y="18271"/>
                </a:cubicBezTo>
                <a:cubicBezTo>
                  <a:pt x="3805" y="18271"/>
                  <a:pt x="3863" y="18271"/>
                  <a:pt x="3922" y="18352"/>
                </a:cubicBezTo>
                <a:cubicBezTo>
                  <a:pt x="3922" y="18514"/>
                  <a:pt x="3980" y="18595"/>
                  <a:pt x="4039" y="18595"/>
                </a:cubicBezTo>
                <a:cubicBezTo>
                  <a:pt x="4098" y="18595"/>
                  <a:pt x="4215" y="18595"/>
                  <a:pt x="4273" y="18595"/>
                </a:cubicBezTo>
                <a:cubicBezTo>
                  <a:pt x="4332" y="18595"/>
                  <a:pt x="4332" y="18514"/>
                  <a:pt x="4390" y="18514"/>
                </a:cubicBezTo>
                <a:cubicBezTo>
                  <a:pt x="4449" y="18595"/>
                  <a:pt x="4800" y="18514"/>
                  <a:pt x="4800" y="18514"/>
                </a:cubicBezTo>
                <a:cubicBezTo>
                  <a:pt x="4800" y="18514"/>
                  <a:pt x="4800" y="18514"/>
                  <a:pt x="4859" y="18677"/>
                </a:cubicBezTo>
                <a:cubicBezTo>
                  <a:pt x="4976" y="18920"/>
                  <a:pt x="5151" y="19002"/>
                  <a:pt x="5151" y="19002"/>
                </a:cubicBezTo>
                <a:cubicBezTo>
                  <a:pt x="5151" y="19002"/>
                  <a:pt x="5210" y="19083"/>
                  <a:pt x="5210" y="19002"/>
                </a:cubicBezTo>
                <a:cubicBezTo>
                  <a:pt x="5210" y="18920"/>
                  <a:pt x="5268" y="18839"/>
                  <a:pt x="5268" y="18839"/>
                </a:cubicBezTo>
                <a:cubicBezTo>
                  <a:pt x="5268" y="18839"/>
                  <a:pt x="5385" y="18595"/>
                  <a:pt x="5385" y="18514"/>
                </a:cubicBezTo>
                <a:cubicBezTo>
                  <a:pt x="5444" y="18433"/>
                  <a:pt x="5502" y="18189"/>
                  <a:pt x="5561" y="18189"/>
                </a:cubicBezTo>
                <a:cubicBezTo>
                  <a:pt x="5620" y="18108"/>
                  <a:pt x="5795" y="17946"/>
                  <a:pt x="5795" y="17946"/>
                </a:cubicBezTo>
                <a:cubicBezTo>
                  <a:pt x="5795" y="17946"/>
                  <a:pt x="5795" y="17865"/>
                  <a:pt x="5912" y="17946"/>
                </a:cubicBezTo>
                <a:cubicBezTo>
                  <a:pt x="5971" y="18108"/>
                  <a:pt x="6146" y="18271"/>
                  <a:pt x="6146" y="18271"/>
                </a:cubicBezTo>
                <a:cubicBezTo>
                  <a:pt x="6439" y="18271"/>
                  <a:pt x="6439" y="18271"/>
                  <a:pt x="6439" y="18271"/>
                </a:cubicBezTo>
                <a:cubicBezTo>
                  <a:pt x="6439" y="18271"/>
                  <a:pt x="6615" y="18352"/>
                  <a:pt x="6615" y="18433"/>
                </a:cubicBezTo>
                <a:cubicBezTo>
                  <a:pt x="6615" y="18514"/>
                  <a:pt x="6556" y="18514"/>
                  <a:pt x="6439" y="18595"/>
                </a:cubicBezTo>
                <a:cubicBezTo>
                  <a:pt x="6380" y="18595"/>
                  <a:pt x="6205" y="18352"/>
                  <a:pt x="6205" y="18433"/>
                </a:cubicBezTo>
                <a:cubicBezTo>
                  <a:pt x="6146" y="18514"/>
                  <a:pt x="6146" y="18677"/>
                  <a:pt x="6146" y="18677"/>
                </a:cubicBezTo>
                <a:cubicBezTo>
                  <a:pt x="5912" y="18839"/>
                  <a:pt x="5912" y="18839"/>
                  <a:pt x="5912" y="18839"/>
                </a:cubicBezTo>
                <a:cubicBezTo>
                  <a:pt x="5971" y="19002"/>
                  <a:pt x="5971" y="19002"/>
                  <a:pt x="5971" y="19002"/>
                </a:cubicBezTo>
                <a:cubicBezTo>
                  <a:pt x="5971" y="19002"/>
                  <a:pt x="6263" y="19164"/>
                  <a:pt x="6263" y="19245"/>
                </a:cubicBezTo>
                <a:cubicBezTo>
                  <a:pt x="6263" y="19326"/>
                  <a:pt x="6263" y="19489"/>
                  <a:pt x="6263" y="19489"/>
                </a:cubicBezTo>
                <a:cubicBezTo>
                  <a:pt x="6439" y="19570"/>
                  <a:pt x="6439" y="19570"/>
                  <a:pt x="6439" y="19570"/>
                </a:cubicBezTo>
                <a:cubicBezTo>
                  <a:pt x="6556" y="19489"/>
                  <a:pt x="6556" y="19489"/>
                  <a:pt x="6556" y="19489"/>
                </a:cubicBezTo>
                <a:cubicBezTo>
                  <a:pt x="6556" y="19814"/>
                  <a:pt x="6556" y="19814"/>
                  <a:pt x="6556" y="19814"/>
                </a:cubicBezTo>
                <a:cubicBezTo>
                  <a:pt x="6556" y="20138"/>
                  <a:pt x="6556" y="20138"/>
                  <a:pt x="6556" y="20138"/>
                </a:cubicBezTo>
                <a:cubicBezTo>
                  <a:pt x="6556" y="20138"/>
                  <a:pt x="6556" y="20138"/>
                  <a:pt x="6556" y="20138"/>
                </a:cubicBezTo>
                <a:cubicBezTo>
                  <a:pt x="6556" y="20138"/>
                  <a:pt x="6556" y="20138"/>
                  <a:pt x="6556" y="20138"/>
                </a:cubicBezTo>
                <a:cubicBezTo>
                  <a:pt x="6966" y="19976"/>
                  <a:pt x="7317" y="20301"/>
                  <a:pt x="7493" y="20301"/>
                </a:cubicBezTo>
                <a:cubicBezTo>
                  <a:pt x="7844" y="20382"/>
                  <a:pt x="7083" y="20950"/>
                  <a:pt x="7200" y="20950"/>
                </a:cubicBezTo>
                <a:cubicBezTo>
                  <a:pt x="7317" y="20869"/>
                  <a:pt x="7200" y="21356"/>
                  <a:pt x="7376" y="21438"/>
                </a:cubicBezTo>
                <a:cubicBezTo>
                  <a:pt x="7668" y="21519"/>
                  <a:pt x="7902" y="21194"/>
                  <a:pt x="8254" y="21194"/>
                </a:cubicBezTo>
                <a:cubicBezTo>
                  <a:pt x="8546" y="21113"/>
                  <a:pt x="8898" y="21356"/>
                  <a:pt x="9015" y="21194"/>
                </a:cubicBezTo>
                <a:cubicBezTo>
                  <a:pt x="9249" y="20788"/>
                  <a:pt x="10185" y="21600"/>
                  <a:pt x="10654" y="21194"/>
                </a:cubicBezTo>
                <a:cubicBezTo>
                  <a:pt x="10946" y="20869"/>
                  <a:pt x="12117" y="20707"/>
                  <a:pt x="12527" y="20707"/>
                </a:cubicBezTo>
                <a:cubicBezTo>
                  <a:pt x="13580" y="20626"/>
                  <a:pt x="13639" y="20626"/>
                  <a:pt x="14107" y="20220"/>
                </a:cubicBezTo>
                <a:cubicBezTo>
                  <a:pt x="14107" y="20220"/>
                  <a:pt x="14400" y="19326"/>
                  <a:pt x="14576" y="18920"/>
                </a:cubicBezTo>
                <a:cubicBezTo>
                  <a:pt x="14693" y="18595"/>
                  <a:pt x="15044" y="18433"/>
                  <a:pt x="15395" y="18108"/>
                </a:cubicBezTo>
                <a:cubicBezTo>
                  <a:pt x="15688" y="17783"/>
                  <a:pt x="16449" y="17459"/>
                  <a:pt x="16624" y="17377"/>
                </a:cubicBezTo>
                <a:cubicBezTo>
                  <a:pt x="16800" y="17377"/>
                  <a:pt x="18029" y="17459"/>
                  <a:pt x="18029" y="17459"/>
                </a:cubicBezTo>
                <a:cubicBezTo>
                  <a:pt x="18673" y="17215"/>
                  <a:pt x="18673" y="17215"/>
                  <a:pt x="18673" y="17215"/>
                </a:cubicBezTo>
                <a:cubicBezTo>
                  <a:pt x="18673" y="17215"/>
                  <a:pt x="18790" y="17865"/>
                  <a:pt x="18966" y="17946"/>
                </a:cubicBezTo>
                <a:cubicBezTo>
                  <a:pt x="19727" y="18108"/>
                  <a:pt x="20195" y="18027"/>
                  <a:pt x="20254" y="17459"/>
                </a:cubicBezTo>
                <a:cubicBezTo>
                  <a:pt x="20312" y="17053"/>
                  <a:pt x="20020" y="16322"/>
                  <a:pt x="19961" y="15753"/>
                </a:cubicBezTo>
                <a:cubicBezTo>
                  <a:pt x="19902" y="15104"/>
                  <a:pt x="20137" y="14454"/>
                  <a:pt x="20137" y="13886"/>
                </a:cubicBezTo>
                <a:cubicBezTo>
                  <a:pt x="20137" y="13805"/>
                  <a:pt x="20020" y="13642"/>
                  <a:pt x="20371" y="12992"/>
                </a:cubicBezTo>
                <a:cubicBezTo>
                  <a:pt x="20663" y="12343"/>
                  <a:pt x="21483" y="12668"/>
                  <a:pt x="21600" y="12262"/>
                </a:cubicBezTo>
                <a:cubicBezTo>
                  <a:pt x="21249" y="9988"/>
                  <a:pt x="21249" y="9988"/>
                  <a:pt x="21249" y="9988"/>
                </a:cubicBezTo>
                <a:cubicBezTo>
                  <a:pt x="21190" y="9988"/>
                  <a:pt x="21190" y="9988"/>
                  <a:pt x="21190" y="9988"/>
                </a:cubicBezTo>
                <a:cubicBezTo>
                  <a:pt x="21132" y="9988"/>
                  <a:pt x="21132" y="9988"/>
                  <a:pt x="21132" y="9988"/>
                </a:cubicBezTo>
                <a:cubicBezTo>
                  <a:pt x="21015" y="9907"/>
                  <a:pt x="21015" y="9907"/>
                  <a:pt x="21015" y="9907"/>
                </a:cubicBezTo>
                <a:cubicBezTo>
                  <a:pt x="20898" y="9907"/>
                  <a:pt x="20898" y="9907"/>
                  <a:pt x="20898" y="9907"/>
                </a:cubicBezTo>
                <a:cubicBezTo>
                  <a:pt x="20780" y="9826"/>
                  <a:pt x="20780" y="9826"/>
                  <a:pt x="20780" y="9826"/>
                </a:cubicBezTo>
                <a:cubicBezTo>
                  <a:pt x="20663" y="9744"/>
                  <a:pt x="20663" y="9744"/>
                  <a:pt x="20663" y="9744"/>
                </a:cubicBezTo>
                <a:cubicBezTo>
                  <a:pt x="20546" y="9744"/>
                  <a:pt x="20546" y="9744"/>
                  <a:pt x="20546" y="9744"/>
                </a:cubicBezTo>
                <a:cubicBezTo>
                  <a:pt x="20546" y="9744"/>
                  <a:pt x="20546" y="9744"/>
                  <a:pt x="20546" y="9744"/>
                </a:cubicBezTo>
                <a:cubicBezTo>
                  <a:pt x="20488" y="9744"/>
                  <a:pt x="20488" y="9744"/>
                  <a:pt x="20488" y="9744"/>
                </a:cubicBezTo>
                <a:cubicBezTo>
                  <a:pt x="20078" y="9663"/>
                  <a:pt x="19551" y="10962"/>
                  <a:pt x="19551" y="10962"/>
                </a:cubicBezTo>
                <a:cubicBezTo>
                  <a:pt x="19317" y="11531"/>
                  <a:pt x="19317" y="11531"/>
                  <a:pt x="19317" y="11531"/>
                </a:cubicBezTo>
                <a:cubicBezTo>
                  <a:pt x="18732" y="11368"/>
                  <a:pt x="18146" y="11287"/>
                  <a:pt x="17737" y="10638"/>
                </a:cubicBezTo>
                <a:cubicBezTo>
                  <a:pt x="17737" y="10394"/>
                  <a:pt x="17737" y="10394"/>
                  <a:pt x="17737" y="10394"/>
                </a:cubicBezTo>
                <a:cubicBezTo>
                  <a:pt x="17737" y="10394"/>
                  <a:pt x="17737" y="10394"/>
                  <a:pt x="17737" y="10394"/>
                </a:cubicBezTo>
                <a:cubicBezTo>
                  <a:pt x="17737" y="10394"/>
                  <a:pt x="17737" y="10394"/>
                  <a:pt x="17737" y="10394"/>
                </a:cubicBezTo>
                <a:cubicBezTo>
                  <a:pt x="17678" y="10313"/>
                  <a:pt x="17678" y="10313"/>
                  <a:pt x="17678" y="10313"/>
                </a:cubicBezTo>
                <a:cubicBezTo>
                  <a:pt x="17678" y="10313"/>
                  <a:pt x="17620" y="10313"/>
                  <a:pt x="17620" y="10313"/>
                </a:cubicBezTo>
                <a:cubicBezTo>
                  <a:pt x="17561" y="10313"/>
                  <a:pt x="17502" y="10232"/>
                  <a:pt x="17502" y="10232"/>
                </a:cubicBezTo>
                <a:cubicBezTo>
                  <a:pt x="17561" y="10069"/>
                  <a:pt x="17561" y="10069"/>
                  <a:pt x="17561" y="10069"/>
                </a:cubicBezTo>
                <a:cubicBezTo>
                  <a:pt x="17561" y="10069"/>
                  <a:pt x="17620" y="9988"/>
                  <a:pt x="17620" y="9988"/>
                </a:cubicBezTo>
                <a:cubicBezTo>
                  <a:pt x="17678" y="9988"/>
                  <a:pt x="17620" y="9988"/>
                  <a:pt x="17620" y="9907"/>
                </a:cubicBezTo>
                <a:cubicBezTo>
                  <a:pt x="17620" y="9907"/>
                  <a:pt x="17620" y="9744"/>
                  <a:pt x="17620" y="9663"/>
                </a:cubicBezTo>
                <a:cubicBezTo>
                  <a:pt x="17561" y="9582"/>
                  <a:pt x="17561" y="9582"/>
                  <a:pt x="17561" y="9582"/>
                </a:cubicBezTo>
                <a:cubicBezTo>
                  <a:pt x="17561" y="9582"/>
                  <a:pt x="17502" y="9420"/>
                  <a:pt x="17444" y="9338"/>
                </a:cubicBezTo>
                <a:cubicBezTo>
                  <a:pt x="17385" y="9338"/>
                  <a:pt x="17444" y="9257"/>
                  <a:pt x="17444" y="9257"/>
                </a:cubicBezTo>
                <a:cubicBezTo>
                  <a:pt x="17385" y="9176"/>
                  <a:pt x="17444" y="9176"/>
                  <a:pt x="17444" y="9095"/>
                </a:cubicBezTo>
                <a:cubicBezTo>
                  <a:pt x="17444" y="9095"/>
                  <a:pt x="17385" y="8932"/>
                  <a:pt x="17385" y="8932"/>
                </a:cubicBezTo>
                <a:cubicBezTo>
                  <a:pt x="17385" y="8932"/>
                  <a:pt x="17268" y="8689"/>
                  <a:pt x="17210" y="8526"/>
                </a:cubicBezTo>
                <a:cubicBezTo>
                  <a:pt x="17210" y="8445"/>
                  <a:pt x="17210" y="8364"/>
                  <a:pt x="17210" y="8364"/>
                </a:cubicBezTo>
                <a:cubicBezTo>
                  <a:pt x="17268" y="8283"/>
                  <a:pt x="17151" y="8202"/>
                  <a:pt x="17151" y="8202"/>
                </a:cubicBezTo>
                <a:cubicBezTo>
                  <a:pt x="17151" y="8202"/>
                  <a:pt x="17151" y="8039"/>
                  <a:pt x="17151" y="8039"/>
                </a:cubicBezTo>
                <a:cubicBezTo>
                  <a:pt x="17151" y="8039"/>
                  <a:pt x="17151" y="7877"/>
                  <a:pt x="17151" y="7877"/>
                </a:cubicBezTo>
                <a:cubicBezTo>
                  <a:pt x="17210" y="7795"/>
                  <a:pt x="17151" y="7714"/>
                  <a:pt x="17151" y="7633"/>
                </a:cubicBezTo>
                <a:cubicBezTo>
                  <a:pt x="17151" y="7633"/>
                  <a:pt x="17034" y="7552"/>
                  <a:pt x="17034" y="7552"/>
                </a:cubicBezTo>
                <a:cubicBezTo>
                  <a:pt x="17093" y="7389"/>
                  <a:pt x="17093" y="7389"/>
                  <a:pt x="17093" y="7389"/>
                </a:cubicBezTo>
                <a:cubicBezTo>
                  <a:pt x="17093" y="7308"/>
                  <a:pt x="17093" y="7308"/>
                  <a:pt x="17093" y="7308"/>
                </a:cubicBezTo>
                <a:cubicBezTo>
                  <a:pt x="17093" y="7308"/>
                  <a:pt x="17151" y="7146"/>
                  <a:pt x="17151" y="7146"/>
                </a:cubicBezTo>
                <a:cubicBezTo>
                  <a:pt x="17210" y="7065"/>
                  <a:pt x="17151" y="6983"/>
                  <a:pt x="17093" y="6983"/>
                </a:cubicBezTo>
                <a:cubicBezTo>
                  <a:pt x="17034" y="6983"/>
                  <a:pt x="17093" y="6902"/>
                  <a:pt x="17093" y="6902"/>
                </a:cubicBezTo>
                <a:cubicBezTo>
                  <a:pt x="17151" y="6740"/>
                  <a:pt x="17151" y="6740"/>
                  <a:pt x="17151" y="6740"/>
                </a:cubicBezTo>
                <a:cubicBezTo>
                  <a:pt x="17093" y="6496"/>
                  <a:pt x="17093" y="6496"/>
                  <a:pt x="17093" y="6496"/>
                </a:cubicBezTo>
                <a:cubicBezTo>
                  <a:pt x="17093" y="6415"/>
                  <a:pt x="17093" y="6415"/>
                  <a:pt x="17093" y="6415"/>
                </a:cubicBezTo>
                <a:cubicBezTo>
                  <a:pt x="17093" y="6415"/>
                  <a:pt x="17034" y="6253"/>
                  <a:pt x="17034" y="6253"/>
                </a:cubicBezTo>
                <a:cubicBezTo>
                  <a:pt x="17034" y="6171"/>
                  <a:pt x="16976" y="6009"/>
                  <a:pt x="16976" y="6009"/>
                </a:cubicBezTo>
                <a:cubicBezTo>
                  <a:pt x="16976" y="6009"/>
                  <a:pt x="16976" y="5928"/>
                  <a:pt x="16976" y="5928"/>
                </a:cubicBezTo>
                <a:cubicBezTo>
                  <a:pt x="16976" y="5847"/>
                  <a:pt x="16976" y="5847"/>
                  <a:pt x="16976" y="5847"/>
                </a:cubicBezTo>
                <a:cubicBezTo>
                  <a:pt x="16976" y="5765"/>
                  <a:pt x="16917" y="5684"/>
                  <a:pt x="16859" y="5603"/>
                </a:cubicBezTo>
                <a:cubicBezTo>
                  <a:pt x="16800" y="5441"/>
                  <a:pt x="16800" y="5441"/>
                  <a:pt x="16800" y="5441"/>
                </a:cubicBezTo>
                <a:cubicBezTo>
                  <a:pt x="16800" y="5441"/>
                  <a:pt x="16683" y="5278"/>
                  <a:pt x="16624" y="5197"/>
                </a:cubicBezTo>
                <a:cubicBezTo>
                  <a:pt x="16624" y="5035"/>
                  <a:pt x="16624" y="5035"/>
                  <a:pt x="16566" y="4953"/>
                </a:cubicBezTo>
                <a:cubicBezTo>
                  <a:pt x="16566" y="4791"/>
                  <a:pt x="16449" y="4629"/>
                  <a:pt x="16390" y="4629"/>
                </a:cubicBezTo>
                <a:cubicBezTo>
                  <a:pt x="16390" y="4629"/>
                  <a:pt x="16332" y="4385"/>
                  <a:pt x="16332" y="4304"/>
                </a:cubicBezTo>
                <a:cubicBezTo>
                  <a:pt x="16273" y="4304"/>
                  <a:pt x="16156" y="4223"/>
                  <a:pt x="16156" y="4223"/>
                </a:cubicBezTo>
                <a:cubicBezTo>
                  <a:pt x="16098" y="4223"/>
                  <a:pt x="15980" y="4141"/>
                  <a:pt x="15980" y="4141"/>
                </a:cubicBezTo>
                <a:cubicBezTo>
                  <a:pt x="15805" y="4060"/>
                  <a:pt x="15805" y="4060"/>
                  <a:pt x="15805" y="4060"/>
                </a:cubicBezTo>
                <a:cubicBezTo>
                  <a:pt x="15629" y="3817"/>
                  <a:pt x="15629" y="3817"/>
                  <a:pt x="15629" y="3817"/>
                </a:cubicBezTo>
                <a:cubicBezTo>
                  <a:pt x="15629" y="3817"/>
                  <a:pt x="15571" y="3817"/>
                  <a:pt x="15512" y="3735"/>
                </a:cubicBezTo>
                <a:cubicBezTo>
                  <a:pt x="15512" y="3735"/>
                  <a:pt x="15454" y="3573"/>
                  <a:pt x="15454" y="3573"/>
                </a:cubicBezTo>
                <a:cubicBezTo>
                  <a:pt x="15395" y="3411"/>
                  <a:pt x="15395" y="3411"/>
                  <a:pt x="15395" y="3411"/>
                </a:cubicBezTo>
                <a:cubicBezTo>
                  <a:pt x="15044" y="3248"/>
                  <a:pt x="15044" y="3248"/>
                  <a:pt x="15044" y="3248"/>
                </a:cubicBezTo>
                <a:cubicBezTo>
                  <a:pt x="15044" y="3248"/>
                  <a:pt x="14985" y="3086"/>
                  <a:pt x="14985" y="3086"/>
                </a:cubicBezTo>
                <a:cubicBezTo>
                  <a:pt x="14985" y="3005"/>
                  <a:pt x="14927" y="3005"/>
                  <a:pt x="14927" y="2923"/>
                </a:cubicBezTo>
                <a:cubicBezTo>
                  <a:pt x="14927" y="2842"/>
                  <a:pt x="14868" y="2842"/>
                  <a:pt x="14868" y="2761"/>
                </a:cubicBezTo>
                <a:cubicBezTo>
                  <a:pt x="14868" y="2680"/>
                  <a:pt x="14810" y="2680"/>
                  <a:pt x="14810" y="2680"/>
                </a:cubicBezTo>
                <a:cubicBezTo>
                  <a:pt x="14751" y="2680"/>
                  <a:pt x="14693" y="2680"/>
                  <a:pt x="14693" y="2680"/>
                </a:cubicBezTo>
                <a:cubicBezTo>
                  <a:pt x="14693" y="2680"/>
                  <a:pt x="14634" y="2598"/>
                  <a:pt x="14634" y="2598"/>
                </a:cubicBezTo>
                <a:cubicBezTo>
                  <a:pt x="14634" y="2598"/>
                  <a:pt x="14517" y="2436"/>
                  <a:pt x="14459" y="2436"/>
                </a:cubicBezTo>
                <a:cubicBezTo>
                  <a:pt x="14459" y="2355"/>
                  <a:pt x="14459" y="2355"/>
                  <a:pt x="14459" y="2355"/>
                </a:cubicBezTo>
                <a:cubicBezTo>
                  <a:pt x="14459" y="2355"/>
                  <a:pt x="14459" y="2355"/>
                  <a:pt x="14400" y="2355"/>
                </a:cubicBezTo>
                <a:cubicBezTo>
                  <a:pt x="14341" y="2355"/>
                  <a:pt x="14341" y="2355"/>
                  <a:pt x="14341" y="2274"/>
                </a:cubicBezTo>
                <a:cubicBezTo>
                  <a:pt x="14283" y="2274"/>
                  <a:pt x="14283" y="2111"/>
                  <a:pt x="14224" y="2111"/>
                </a:cubicBezTo>
                <a:cubicBezTo>
                  <a:pt x="14224" y="2111"/>
                  <a:pt x="14224" y="2111"/>
                  <a:pt x="14166" y="2111"/>
                </a:cubicBezTo>
                <a:cubicBezTo>
                  <a:pt x="14107" y="2111"/>
                  <a:pt x="14049" y="1949"/>
                  <a:pt x="14049" y="1949"/>
                </a:cubicBezTo>
                <a:cubicBezTo>
                  <a:pt x="13990" y="1949"/>
                  <a:pt x="14049" y="1868"/>
                  <a:pt x="14049" y="1786"/>
                </a:cubicBezTo>
                <a:cubicBezTo>
                  <a:pt x="14049" y="1705"/>
                  <a:pt x="13990" y="1705"/>
                  <a:pt x="13990" y="1705"/>
                </a:cubicBezTo>
                <a:cubicBezTo>
                  <a:pt x="13990" y="1705"/>
                  <a:pt x="13990" y="1705"/>
                  <a:pt x="13990" y="1705"/>
                </a:cubicBezTo>
                <a:cubicBezTo>
                  <a:pt x="13990" y="1705"/>
                  <a:pt x="13932" y="1705"/>
                  <a:pt x="13932" y="1624"/>
                </a:cubicBezTo>
                <a:cubicBezTo>
                  <a:pt x="13932" y="1624"/>
                  <a:pt x="13873" y="1543"/>
                  <a:pt x="13873" y="1462"/>
                </a:cubicBezTo>
                <a:cubicBezTo>
                  <a:pt x="13873" y="1380"/>
                  <a:pt x="13873" y="1380"/>
                  <a:pt x="13873" y="1380"/>
                </a:cubicBezTo>
                <a:cubicBezTo>
                  <a:pt x="13873" y="1380"/>
                  <a:pt x="13815" y="1299"/>
                  <a:pt x="13815" y="1299"/>
                </a:cubicBezTo>
                <a:cubicBezTo>
                  <a:pt x="13756" y="1218"/>
                  <a:pt x="13756" y="1218"/>
                  <a:pt x="13756" y="1218"/>
                </a:cubicBezTo>
                <a:cubicBezTo>
                  <a:pt x="13756" y="1137"/>
                  <a:pt x="13756" y="1137"/>
                  <a:pt x="13756" y="1137"/>
                </a:cubicBezTo>
                <a:cubicBezTo>
                  <a:pt x="13698" y="1137"/>
                  <a:pt x="13698" y="1137"/>
                  <a:pt x="13698" y="1137"/>
                </a:cubicBezTo>
                <a:cubicBezTo>
                  <a:pt x="13639" y="1137"/>
                  <a:pt x="13639" y="1056"/>
                  <a:pt x="13639" y="974"/>
                </a:cubicBezTo>
                <a:cubicBezTo>
                  <a:pt x="13639" y="974"/>
                  <a:pt x="13639" y="974"/>
                  <a:pt x="13639" y="974"/>
                </a:cubicBezTo>
                <a:cubicBezTo>
                  <a:pt x="13580" y="893"/>
                  <a:pt x="13580" y="893"/>
                  <a:pt x="13580" y="893"/>
                </a:cubicBezTo>
                <a:cubicBezTo>
                  <a:pt x="13522" y="812"/>
                  <a:pt x="13522" y="812"/>
                  <a:pt x="13522" y="812"/>
                </a:cubicBezTo>
                <a:cubicBezTo>
                  <a:pt x="13463" y="731"/>
                  <a:pt x="13463" y="731"/>
                  <a:pt x="13463" y="731"/>
                </a:cubicBezTo>
                <a:cubicBezTo>
                  <a:pt x="13463" y="731"/>
                  <a:pt x="13405" y="650"/>
                  <a:pt x="13405" y="650"/>
                </a:cubicBezTo>
                <a:cubicBezTo>
                  <a:pt x="13346" y="568"/>
                  <a:pt x="13288" y="487"/>
                  <a:pt x="13288" y="487"/>
                </a:cubicBezTo>
                <a:cubicBezTo>
                  <a:pt x="13288" y="487"/>
                  <a:pt x="13288" y="406"/>
                  <a:pt x="13288" y="406"/>
                </a:cubicBezTo>
                <a:cubicBezTo>
                  <a:pt x="13288" y="406"/>
                  <a:pt x="13229" y="406"/>
                  <a:pt x="13229" y="406"/>
                </a:cubicBezTo>
                <a:cubicBezTo>
                  <a:pt x="13112" y="406"/>
                  <a:pt x="13112" y="406"/>
                  <a:pt x="13112" y="406"/>
                </a:cubicBezTo>
                <a:cubicBezTo>
                  <a:pt x="13112" y="244"/>
                  <a:pt x="13112" y="244"/>
                  <a:pt x="13112" y="244"/>
                </a:cubicBezTo>
                <a:cubicBezTo>
                  <a:pt x="13112" y="244"/>
                  <a:pt x="13112" y="244"/>
                  <a:pt x="13054" y="244"/>
                </a:cubicBezTo>
                <a:cubicBezTo>
                  <a:pt x="12995" y="244"/>
                  <a:pt x="12995" y="162"/>
                  <a:pt x="12995" y="162"/>
                </a:cubicBezTo>
                <a:cubicBezTo>
                  <a:pt x="12995" y="81"/>
                  <a:pt x="12995" y="81"/>
                  <a:pt x="12995" y="81"/>
                </a:cubicBezTo>
                <a:cubicBezTo>
                  <a:pt x="12820" y="162"/>
                  <a:pt x="12820" y="162"/>
                  <a:pt x="12820" y="162"/>
                </a:cubicBezTo>
                <a:cubicBezTo>
                  <a:pt x="12820" y="162"/>
                  <a:pt x="12820" y="162"/>
                  <a:pt x="12820" y="162"/>
                </a:cubicBezTo>
                <a:cubicBezTo>
                  <a:pt x="12820" y="162"/>
                  <a:pt x="12702" y="81"/>
                  <a:pt x="12702" y="81"/>
                </a:cubicBezTo>
                <a:cubicBezTo>
                  <a:pt x="12702" y="0"/>
                  <a:pt x="12644" y="0"/>
                  <a:pt x="12644" y="0"/>
                </a:cubicBezTo>
                <a:cubicBezTo>
                  <a:pt x="12585" y="81"/>
                  <a:pt x="12585" y="81"/>
                  <a:pt x="12585" y="81"/>
                </a:cubicBezTo>
                <a:cubicBezTo>
                  <a:pt x="12468" y="81"/>
                  <a:pt x="12468" y="81"/>
                  <a:pt x="12468" y="81"/>
                </a:cubicBezTo>
                <a:cubicBezTo>
                  <a:pt x="12410" y="81"/>
                  <a:pt x="12410" y="81"/>
                  <a:pt x="12410" y="81"/>
                </a:cubicBezTo>
                <a:cubicBezTo>
                  <a:pt x="12351" y="0"/>
                  <a:pt x="12351" y="0"/>
                  <a:pt x="12351" y="0"/>
                </a:cubicBezTo>
                <a:cubicBezTo>
                  <a:pt x="12176" y="81"/>
                  <a:pt x="12117" y="81"/>
                  <a:pt x="12117" y="81"/>
                </a:cubicBezTo>
                <a:cubicBezTo>
                  <a:pt x="11941" y="162"/>
                  <a:pt x="11649" y="406"/>
                  <a:pt x="11649" y="568"/>
                </a:cubicBezTo>
                <a:cubicBezTo>
                  <a:pt x="11590" y="731"/>
                  <a:pt x="11649" y="1137"/>
                  <a:pt x="11532" y="1218"/>
                </a:cubicBezTo>
                <a:cubicBezTo>
                  <a:pt x="11356" y="1218"/>
                  <a:pt x="11180" y="1624"/>
                  <a:pt x="11122" y="1624"/>
                </a:cubicBezTo>
                <a:cubicBezTo>
                  <a:pt x="10595" y="2030"/>
                  <a:pt x="10595" y="2030"/>
                  <a:pt x="10595" y="2030"/>
                </a:cubicBezTo>
                <a:cubicBezTo>
                  <a:pt x="10595" y="2030"/>
                  <a:pt x="10185" y="2274"/>
                  <a:pt x="9951" y="2274"/>
                </a:cubicBezTo>
                <a:cubicBezTo>
                  <a:pt x="9717" y="2355"/>
                  <a:pt x="9541" y="2598"/>
                  <a:pt x="9541" y="2598"/>
                </a:cubicBezTo>
                <a:cubicBezTo>
                  <a:pt x="9249" y="3167"/>
                  <a:pt x="9249" y="3167"/>
                  <a:pt x="9249" y="3167"/>
                </a:cubicBezTo>
                <a:cubicBezTo>
                  <a:pt x="8780" y="3248"/>
                  <a:pt x="8780" y="3248"/>
                  <a:pt x="8780" y="3248"/>
                </a:cubicBezTo>
                <a:cubicBezTo>
                  <a:pt x="8546" y="2923"/>
                  <a:pt x="8546" y="2923"/>
                  <a:pt x="8546" y="2923"/>
                </a:cubicBezTo>
                <a:cubicBezTo>
                  <a:pt x="8312" y="3005"/>
                  <a:pt x="8312" y="3005"/>
                  <a:pt x="8312" y="3005"/>
                </a:cubicBezTo>
                <a:cubicBezTo>
                  <a:pt x="8254" y="2923"/>
                  <a:pt x="8254" y="2923"/>
                  <a:pt x="8254" y="2923"/>
                </a:cubicBezTo>
                <a:cubicBezTo>
                  <a:pt x="8137" y="3005"/>
                  <a:pt x="8137" y="3005"/>
                  <a:pt x="8137" y="3005"/>
                </a:cubicBezTo>
                <a:cubicBezTo>
                  <a:pt x="7434" y="2923"/>
                  <a:pt x="7434" y="2923"/>
                  <a:pt x="7434" y="2923"/>
                </a:cubicBezTo>
                <a:cubicBezTo>
                  <a:pt x="7083" y="3167"/>
                  <a:pt x="7083" y="3167"/>
                  <a:pt x="7083" y="3167"/>
                </a:cubicBezTo>
                <a:cubicBezTo>
                  <a:pt x="6439" y="3086"/>
                  <a:pt x="6439" y="3086"/>
                  <a:pt x="6439" y="3086"/>
                </a:cubicBezTo>
                <a:cubicBezTo>
                  <a:pt x="6439" y="3086"/>
                  <a:pt x="5971" y="3167"/>
                  <a:pt x="5854" y="3167"/>
                </a:cubicBezTo>
                <a:cubicBezTo>
                  <a:pt x="5678" y="3167"/>
                  <a:pt x="5678" y="3167"/>
                  <a:pt x="5678" y="3167"/>
                </a:cubicBezTo>
                <a:cubicBezTo>
                  <a:pt x="5561" y="3086"/>
                  <a:pt x="5444" y="2923"/>
                  <a:pt x="5444" y="2923"/>
                </a:cubicBezTo>
                <a:cubicBezTo>
                  <a:pt x="5444" y="2923"/>
                  <a:pt x="5210" y="3005"/>
                  <a:pt x="5151" y="3086"/>
                </a:cubicBezTo>
                <a:cubicBezTo>
                  <a:pt x="5093" y="3167"/>
                  <a:pt x="4859" y="3573"/>
                  <a:pt x="4859" y="3573"/>
                </a:cubicBezTo>
                <a:cubicBezTo>
                  <a:pt x="4859" y="3654"/>
                  <a:pt x="4859" y="3654"/>
                  <a:pt x="4859" y="3654"/>
                </a:cubicBezTo>
                <a:cubicBezTo>
                  <a:pt x="4976" y="4060"/>
                  <a:pt x="4976" y="4060"/>
                  <a:pt x="4976" y="4060"/>
                </a:cubicBezTo>
                <a:cubicBezTo>
                  <a:pt x="4741" y="4304"/>
                  <a:pt x="4741" y="4304"/>
                  <a:pt x="4741" y="4304"/>
                </a:cubicBezTo>
                <a:cubicBezTo>
                  <a:pt x="4741" y="4304"/>
                  <a:pt x="4741" y="4304"/>
                  <a:pt x="4741" y="4304"/>
                </a:cubicBezTo>
                <a:cubicBezTo>
                  <a:pt x="4741" y="4304"/>
                  <a:pt x="4741" y="4304"/>
                  <a:pt x="4741" y="4304"/>
                </a:cubicBezTo>
                <a:cubicBezTo>
                  <a:pt x="4741" y="4304"/>
                  <a:pt x="4741" y="4304"/>
                  <a:pt x="4741" y="4304"/>
                </a:cubicBezTo>
                <a:cubicBezTo>
                  <a:pt x="4741" y="4304"/>
                  <a:pt x="4741" y="4304"/>
                  <a:pt x="4741" y="4304"/>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466"/>
                  <a:pt x="4683" y="4466"/>
                  <a:pt x="4624" y="4466"/>
                </a:cubicBezTo>
                <a:cubicBezTo>
                  <a:pt x="4624" y="4547"/>
                  <a:pt x="4566"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449" y="4629"/>
                  <a:pt x="4449" y="4629"/>
                  <a:pt x="4449" y="4629"/>
                </a:cubicBezTo>
                <a:cubicBezTo>
                  <a:pt x="4273" y="4872"/>
                  <a:pt x="4273" y="4872"/>
                  <a:pt x="4273" y="4872"/>
                </a:cubicBezTo>
                <a:cubicBezTo>
                  <a:pt x="4039" y="4953"/>
                  <a:pt x="4039" y="4953"/>
                  <a:pt x="4039" y="4953"/>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81" name="Shape">
            <a:extLst>
              <a:ext uri="{FF2B5EF4-FFF2-40B4-BE49-F238E27FC236}">
                <a16:creationId xmlns:a16="http://schemas.microsoft.com/office/drawing/2014/main" id="{7FDF5378-2E9F-A1F0-E143-AC8657BABF5F}"/>
              </a:ext>
            </a:extLst>
          </p:cNvPr>
          <p:cNvSpPr/>
          <p:nvPr/>
        </p:nvSpPr>
        <p:spPr>
          <a:xfrm rot="60000">
            <a:off x="7357146" y="2119225"/>
            <a:ext cx="1003149" cy="1838486"/>
          </a:xfrm>
          <a:custGeom>
            <a:avLst/>
            <a:gdLst/>
            <a:ahLst/>
            <a:cxnLst>
              <a:cxn ang="0">
                <a:pos x="wd2" y="hd2"/>
              </a:cxn>
              <a:cxn ang="5400000">
                <a:pos x="wd2" y="hd2"/>
              </a:cxn>
              <a:cxn ang="10800000">
                <a:pos x="wd2" y="hd2"/>
              </a:cxn>
              <a:cxn ang="16200000">
                <a:pos x="wd2" y="hd2"/>
              </a:cxn>
            </a:cxnLst>
            <a:rect l="0" t="0" r="r" b="b"/>
            <a:pathLst>
              <a:path w="21600" h="21600" extrusionOk="0">
                <a:moveTo>
                  <a:pt x="5419" y="19676"/>
                </a:moveTo>
                <a:cubicBezTo>
                  <a:pt x="5122" y="19793"/>
                  <a:pt x="5122" y="19793"/>
                  <a:pt x="5122" y="19793"/>
                </a:cubicBezTo>
                <a:cubicBezTo>
                  <a:pt x="5122" y="19951"/>
                  <a:pt x="5122" y="19951"/>
                  <a:pt x="5122" y="19951"/>
                </a:cubicBezTo>
                <a:cubicBezTo>
                  <a:pt x="4973" y="20108"/>
                  <a:pt x="4973" y="20108"/>
                  <a:pt x="4973" y="20108"/>
                </a:cubicBezTo>
                <a:cubicBezTo>
                  <a:pt x="4973" y="20108"/>
                  <a:pt x="4825" y="20147"/>
                  <a:pt x="4825" y="20186"/>
                </a:cubicBezTo>
                <a:cubicBezTo>
                  <a:pt x="4751" y="20225"/>
                  <a:pt x="4454" y="20343"/>
                  <a:pt x="4454" y="20343"/>
                </a:cubicBezTo>
                <a:cubicBezTo>
                  <a:pt x="4454" y="20343"/>
                  <a:pt x="4454" y="20383"/>
                  <a:pt x="4379" y="20383"/>
                </a:cubicBezTo>
                <a:cubicBezTo>
                  <a:pt x="4305" y="20383"/>
                  <a:pt x="3786" y="20500"/>
                  <a:pt x="3786" y="20500"/>
                </a:cubicBezTo>
                <a:cubicBezTo>
                  <a:pt x="3637" y="20657"/>
                  <a:pt x="3637" y="20657"/>
                  <a:pt x="3637" y="20657"/>
                </a:cubicBezTo>
                <a:cubicBezTo>
                  <a:pt x="3340" y="20697"/>
                  <a:pt x="3340" y="20697"/>
                  <a:pt x="3340" y="20697"/>
                </a:cubicBezTo>
                <a:cubicBezTo>
                  <a:pt x="3118" y="20893"/>
                  <a:pt x="3118" y="20893"/>
                  <a:pt x="3118" y="20893"/>
                </a:cubicBezTo>
                <a:cubicBezTo>
                  <a:pt x="2746" y="20972"/>
                  <a:pt x="2746" y="20972"/>
                  <a:pt x="2746" y="20972"/>
                </a:cubicBezTo>
                <a:cubicBezTo>
                  <a:pt x="2449" y="21011"/>
                  <a:pt x="2449" y="21011"/>
                  <a:pt x="2449" y="21011"/>
                </a:cubicBezTo>
                <a:cubicBezTo>
                  <a:pt x="2153" y="20932"/>
                  <a:pt x="2153" y="20932"/>
                  <a:pt x="2153" y="20932"/>
                </a:cubicBezTo>
                <a:cubicBezTo>
                  <a:pt x="1930" y="21011"/>
                  <a:pt x="1930" y="21011"/>
                  <a:pt x="1930" y="21011"/>
                </a:cubicBezTo>
                <a:cubicBezTo>
                  <a:pt x="1707" y="21089"/>
                  <a:pt x="1707" y="21089"/>
                  <a:pt x="1707" y="21089"/>
                </a:cubicBezTo>
                <a:cubicBezTo>
                  <a:pt x="1781" y="21247"/>
                  <a:pt x="1781" y="21247"/>
                  <a:pt x="1781" y="21247"/>
                </a:cubicBezTo>
                <a:cubicBezTo>
                  <a:pt x="2004" y="21325"/>
                  <a:pt x="2004" y="21325"/>
                  <a:pt x="2004" y="21325"/>
                </a:cubicBezTo>
                <a:cubicBezTo>
                  <a:pt x="2153" y="21207"/>
                  <a:pt x="2153" y="21207"/>
                  <a:pt x="2153" y="21207"/>
                </a:cubicBezTo>
                <a:cubicBezTo>
                  <a:pt x="2598" y="21286"/>
                  <a:pt x="2598" y="21286"/>
                  <a:pt x="2598" y="21286"/>
                </a:cubicBezTo>
                <a:cubicBezTo>
                  <a:pt x="2598" y="21286"/>
                  <a:pt x="2746" y="21404"/>
                  <a:pt x="2821" y="21443"/>
                </a:cubicBezTo>
                <a:cubicBezTo>
                  <a:pt x="2821" y="21482"/>
                  <a:pt x="2821" y="21600"/>
                  <a:pt x="2895" y="21600"/>
                </a:cubicBezTo>
                <a:cubicBezTo>
                  <a:pt x="2969" y="21561"/>
                  <a:pt x="3340" y="21443"/>
                  <a:pt x="3340" y="21443"/>
                </a:cubicBezTo>
                <a:cubicBezTo>
                  <a:pt x="3192" y="21286"/>
                  <a:pt x="3192" y="21286"/>
                  <a:pt x="3192" y="21286"/>
                </a:cubicBezTo>
                <a:cubicBezTo>
                  <a:pt x="3192" y="21286"/>
                  <a:pt x="3414" y="21247"/>
                  <a:pt x="3563" y="21247"/>
                </a:cubicBezTo>
                <a:cubicBezTo>
                  <a:pt x="3711" y="21247"/>
                  <a:pt x="3860" y="21286"/>
                  <a:pt x="3934" y="21207"/>
                </a:cubicBezTo>
                <a:cubicBezTo>
                  <a:pt x="3934" y="21168"/>
                  <a:pt x="4157" y="21168"/>
                  <a:pt x="4157" y="21168"/>
                </a:cubicBezTo>
                <a:cubicBezTo>
                  <a:pt x="4157" y="21168"/>
                  <a:pt x="4305" y="21050"/>
                  <a:pt x="4305" y="21050"/>
                </a:cubicBezTo>
                <a:cubicBezTo>
                  <a:pt x="4305" y="21011"/>
                  <a:pt x="4528" y="20932"/>
                  <a:pt x="4528" y="20932"/>
                </a:cubicBezTo>
                <a:cubicBezTo>
                  <a:pt x="4528" y="20932"/>
                  <a:pt x="5047" y="21050"/>
                  <a:pt x="5122" y="21050"/>
                </a:cubicBezTo>
                <a:cubicBezTo>
                  <a:pt x="5196" y="21050"/>
                  <a:pt x="5715" y="20972"/>
                  <a:pt x="5715" y="20972"/>
                </a:cubicBezTo>
                <a:cubicBezTo>
                  <a:pt x="5938" y="21089"/>
                  <a:pt x="5938" y="21089"/>
                  <a:pt x="5938" y="21089"/>
                </a:cubicBezTo>
                <a:cubicBezTo>
                  <a:pt x="5938" y="21089"/>
                  <a:pt x="5938" y="21168"/>
                  <a:pt x="6087" y="21207"/>
                </a:cubicBezTo>
                <a:cubicBezTo>
                  <a:pt x="6235" y="21207"/>
                  <a:pt x="6309" y="21207"/>
                  <a:pt x="6309" y="21207"/>
                </a:cubicBezTo>
                <a:cubicBezTo>
                  <a:pt x="6532" y="21364"/>
                  <a:pt x="6532" y="21364"/>
                  <a:pt x="6532" y="21364"/>
                </a:cubicBezTo>
                <a:cubicBezTo>
                  <a:pt x="6755" y="21443"/>
                  <a:pt x="6755" y="21443"/>
                  <a:pt x="6755" y="21443"/>
                </a:cubicBezTo>
                <a:cubicBezTo>
                  <a:pt x="6755" y="21443"/>
                  <a:pt x="6977" y="21443"/>
                  <a:pt x="6977" y="21404"/>
                </a:cubicBezTo>
                <a:cubicBezTo>
                  <a:pt x="6977" y="21364"/>
                  <a:pt x="7052" y="21286"/>
                  <a:pt x="7126" y="21247"/>
                </a:cubicBezTo>
                <a:cubicBezTo>
                  <a:pt x="7200" y="21247"/>
                  <a:pt x="7423" y="21207"/>
                  <a:pt x="7423" y="21207"/>
                </a:cubicBezTo>
                <a:cubicBezTo>
                  <a:pt x="7423" y="21207"/>
                  <a:pt x="7423" y="21129"/>
                  <a:pt x="7423" y="21089"/>
                </a:cubicBezTo>
                <a:cubicBezTo>
                  <a:pt x="7423" y="21011"/>
                  <a:pt x="7423" y="20893"/>
                  <a:pt x="7497" y="20854"/>
                </a:cubicBezTo>
                <a:cubicBezTo>
                  <a:pt x="7497" y="20854"/>
                  <a:pt x="7720" y="20697"/>
                  <a:pt x="7720" y="20697"/>
                </a:cubicBezTo>
                <a:cubicBezTo>
                  <a:pt x="8091" y="20657"/>
                  <a:pt x="8091" y="20657"/>
                  <a:pt x="8091" y="20657"/>
                </a:cubicBezTo>
                <a:cubicBezTo>
                  <a:pt x="8981" y="20618"/>
                  <a:pt x="8981" y="20618"/>
                  <a:pt x="8981" y="20618"/>
                </a:cubicBezTo>
                <a:cubicBezTo>
                  <a:pt x="9278" y="20618"/>
                  <a:pt x="9278" y="20618"/>
                  <a:pt x="9278" y="20618"/>
                </a:cubicBezTo>
                <a:cubicBezTo>
                  <a:pt x="9649" y="20775"/>
                  <a:pt x="9649" y="20775"/>
                  <a:pt x="9649" y="20775"/>
                </a:cubicBezTo>
                <a:cubicBezTo>
                  <a:pt x="10021" y="20972"/>
                  <a:pt x="10021" y="20972"/>
                  <a:pt x="10021" y="20972"/>
                </a:cubicBezTo>
                <a:cubicBezTo>
                  <a:pt x="10021" y="20972"/>
                  <a:pt x="10243" y="21129"/>
                  <a:pt x="10243" y="21089"/>
                </a:cubicBezTo>
                <a:cubicBezTo>
                  <a:pt x="10318" y="21011"/>
                  <a:pt x="10392" y="20854"/>
                  <a:pt x="10466" y="20854"/>
                </a:cubicBezTo>
                <a:cubicBezTo>
                  <a:pt x="10540" y="20854"/>
                  <a:pt x="10763" y="21011"/>
                  <a:pt x="10763" y="21011"/>
                </a:cubicBezTo>
                <a:cubicBezTo>
                  <a:pt x="11060" y="21050"/>
                  <a:pt x="11060" y="21050"/>
                  <a:pt x="11060" y="21050"/>
                </a:cubicBezTo>
                <a:cubicBezTo>
                  <a:pt x="11282" y="21050"/>
                  <a:pt x="11282" y="21050"/>
                  <a:pt x="11282" y="21050"/>
                </a:cubicBezTo>
                <a:cubicBezTo>
                  <a:pt x="11505" y="20932"/>
                  <a:pt x="11505" y="20932"/>
                  <a:pt x="11505" y="20932"/>
                </a:cubicBezTo>
                <a:cubicBezTo>
                  <a:pt x="11357" y="20815"/>
                  <a:pt x="11357" y="20815"/>
                  <a:pt x="11357" y="20815"/>
                </a:cubicBezTo>
                <a:cubicBezTo>
                  <a:pt x="11654" y="20854"/>
                  <a:pt x="11654" y="20854"/>
                  <a:pt x="11654" y="20854"/>
                </a:cubicBezTo>
                <a:cubicBezTo>
                  <a:pt x="12470" y="20893"/>
                  <a:pt x="12470" y="20893"/>
                  <a:pt x="12470" y="20893"/>
                </a:cubicBezTo>
                <a:cubicBezTo>
                  <a:pt x="12841" y="20854"/>
                  <a:pt x="12841" y="20854"/>
                  <a:pt x="12841" y="20854"/>
                </a:cubicBezTo>
                <a:cubicBezTo>
                  <a:pt x="13138" y="20815"/>
                  <a:pt x="13138" y="20815"/>
                  <a:pt x="13138" y="20815"/>
                </a:cubicBezTo>
                <a:cubicBezTo>
                  <a:pt x="13138" y="20893"/>
                  <a:pt x="13138" y="20893"/>
                  <a:pt x="13138" y="20893"/>
                </a:cubicBezTo>
                <a:cubicBezTo>
                  <a:pt x="12693" y="20972"/>
                  <a:pt x="12693" y="20972"/>
                  <a:pt x="12693" y="20972"/>
                </a:cubicBezTo>
                <a:cubicBezTo>
                  <a:pt x="12693" y="20972"/>
                  <a:pt x="12470" y="20972"/>
                  <a:pt x="12544" y="21011"/>
                </a:cubicBezTo>
                <a:cubicBezTo>
                  <a:pt x="12619" y="21089"/>
                  <a:pt x="12990" y="21168"/>
                  <a:pt x="12990" y="21168"/>
                </a:cubicBezTo>
                <a:cubicBezTo>
                  <a:pt x="12990" y="21168"/>
                  <a:pt x="12767" y="21207"/>
                  <a:pt x="13064" y="21207"/>
                </a:cubicBezTo>
                <a:cubicBezTo>
                  <a:pt x="13361" y="21207"/>
                  <a:pt x="13509" y="21168"/>
                  <a:pt x="13509" y="21168"/>
                </a:cubicBezTo>
                <a:cubicBezTo>
                  <a:pt x="13732" y="21050"/>
                  <a:pt x="13732" y="21050"/>
                  <a:pt x="13732" y="21050"/>
                </a:cubicBezTo>
                <a:cubicBezTo>
                  <a:pt x="13584" y="20972"/>
                  <a:pt x="13584" y="20972"/>
                  <a:pt x="13584" y="20972"/>
                </a:cubicBezTo>
                <a:cubicBezTo>
                  <a:pt x="13212" y="20932"/>
                  <a:pt x="13212" y="20932"/>
                  <a:pt x="13212" y="20932"/>
                </a:cubicBezTo>
                <a:cubicBezTo>
                  <a:pt x="13287" y="20775"/>
                  <a:pt x="13287" y="20775"/>
                  <a:pt x="13287" y="20775"/>
                </a:cubicBezTo>
                <a:cubicBezTo>
                  <a:pt x="13361" y="20775"/>
                  <a:pt x="13361" y="20775"/>
                  <a:pt x="13361" y="20775"/>
                </a:cubicBezTo>
                <a:cubicBezTo>
                  <a:pt x="13584" y="20893"/>
                  <a:pt x="13584" y="20893"/>
                  <a:pt x="13584" y="20893"/>
                </a:cubicBezTo>
                <a:cubicBezTo>
                  <a:pt x="13806" y="20815"/>
                  <a:pt x="13806" y="20815"/>
                  <a:pt x="13806" y="20815"/>
                </a:cubicBezTo>
                <a:cubicBezTo>
                  <a:pt x="14103" y="20854"/>
                  <a:pt x="14103" y="20854"/>
                  <a:pt x="14103" y="20854"/>
                </a:cubicBezTo>
                <a:cubicBezTo>
                  <a:pt x="14252" y="21011"/>
                  <a:pt x="14252" y="21011"/>
                  <a:pt x="14252" y="21011"/>
                </a:cubicBezTo>
                <a:cubicBezTo>
                  <a:pt x="14252" y="21011"/>
                  <a:pt x="14400" y="21089"/>
                  <a:pt x="14548" y="21011"/>
                </a:cubicBezTo>
                <a:cubicBezTo>
                  <a:pt x="14697" y="20972"/>
                  <a:pt x="14845" y="20932"/>
                  <a:pt x="14845" y="20932"/>
                </a:cubicBezTo>
                <a:cubicBezTo>
                  <a:pt x="15736" y="20972"/>
                  <a:pt x="15736" y="20972"/>
                  <a:pt x="15736" y="20972"/>
                </a:cubicBezTo>
                <a:cubicBezTo>
                  <a:pt x="15736" y="20972"/>
                  <a:pt x="16181" y="20932"/>
                  <a:pt x="16256" y="21011"/>
                </a:cubicBezTo>
                <a:cubicBezTo>
                  <a:pt x="16330" y="21050"/>
                  <a:pt x="16553" y="21129"/>
                  <a:pt x="16553" y="21129"/>
                </a:cubicBezTo>
                <a:cubicBezTo>
                  <a:pt x="16924" y="21168"/>
                  <a:pt x="16924" y="21168"/>
                  <a:pt x="16924" y="21168"/>
                </a:cubicBezTo>
                <a:cubicBezTo>
                  <a:pt x="17295" y="21168"/>
                  <a:pt x="17295" y="21168"/>
                  <a:pt x="17295" y="21168"/>
                </a:cubicBezTo>
                <a:cubicBezTo>
                  <a:pt x="17295" y="21168"/>
                  <a:pt x="17443" y="21089"/>
                  <a:pt x="17518" y="21050"/>
                </a:cubicBezTo>
                <a:cubicBezTo>
                  <a:pt x="17666" y="21050"/>
                  <a:pt x="17889" y="20972"/>
                  <a:pt x="17963" y="20972"/>
                </a:cubicBezTo>
                <a:cubicBezTo>
                  <a:pt x="18111" y="20972"/>
                  <a:pt x="18482" y="20932"/>
                  <a:pt x="18482" y="20932"/>
                </a:cubicBezTo>
                <a:cubicBezTo>
                  <a:pt x="18557" y="20932"/>
                  <a:pt x="18631" y="20972"/>
                  <a:pt x="18779" y="20932"/>
                </a:cubicBezTo>
                <a:cubicBezTo>
                  <a:pt x="18854" y="20932"/>
                  <a:pt x="19076" y="20736"/>
                  <a:pt x="19076" y="20736"/>
                </a:cubicBezTo>
                <a:cubicBezTo>
                  <a:pt x="19076" y="20736"/>
                  <a:pt x="19151" y="20657"/>
                  <a:pt x="19299" y="20657"/>
                </a:cubicBezTo>
                <a:cubicBezTo>
                  <a:pt x="19447" y="20657"/>
                  <a:pt x="19670" y="20657"/>
                  <a:pt x="19744" y="20618"/>
                </a:cubicBezTo>
                <a:cubicBezTo>
                  <a:pt x="19819" y="20540"/>
                  <a:pt x="19893" y="20500"/>
                  <a:pt x="19967" y="20461"/>
                </a:cubicBezTo>
                <a:cubicBezTo>
                  <a:pt x="20041" y="20422"/>
                  <a:pt x="20190" y="20304"/>
                  <a:pt x="20115" y="20265"/>
                </a:cubicBezTo>
                <a:cubicBezTo>
                  <a:pt x="20115" y="20225"/>
                  <a:pt x="20190" y="20068"/>
                  <a:pt x="20190" y="20068"/>
                </a:cubicBezTo>
                <a:cubicBezTo>
                  <a:pt x="20190" y="20068"/>
                  <a:pt x="19967" y="20068"/>
                  <a:pt x="19893" y="20068"/>
                </a:cubicBezTo>
                <a:cubicBezTo>
                  <a:pt x="19819" y="20029"/>
                  <a:pt x="19522" y="20068"/>
                  <a:pt x="19447" y="20029"/>
                </a:cubicBezTo>
                <a:cubicBezTo>
                  <a:pt x="19373" y="20029"/>
                  <a:pt x="19076" y="20029"/>
                  <a:pt x="19076" y="20029"/>
                </a:cubicBezTo>
                <a:cubicBezTo>
                  <a:pt x="19002" y="19951"/>
                  <a:pt x="19002" y="19951"/>
                  <a:pt x="19002" y="19951"/>
                </a:cubicBezTo>
                <a:cubicBezTo>
                  <a:pt x="19002" y="19951"/>
                  <a:pt x="18928" y="19911"/>
                  <a:pt x="18854" y="19872"/>
                </a:cubicBezTo>
                <a:cubicBezTo>
                  <a:pt x="18779" y="19872"/>
                  <a:pt x="18854" y="19872"/>
                  <a:pt x="18705" y="19833"/>
                </a:cubicBezTo>
                <a:cubicBezTo>
                  <a:pt x="18631" y="19833"/>
                  <a:pt x="18482" y="19754"/>
                  <a:pt x="18482" y="19754"/>
                </a:cubicBezTo>
                <a:cubicBezTo>
                  <a:pt x="18260" y="19715"/>
                  <a:pt x="18260" y="19715"/>
                  <a:pt x="18260" y="19715"/>
                </a:cubicBezTo>
                <a:cubicBezTo>
                  <a:pt x="17963" y="19715"/>
                  <a:pt x="17963" y="19715"/>
                  <a:pt x="17963" y="19715"/>
                </a:cubicBezTo>
                <a:cubicBezTo>
                  <a:pt x="18260" y="19636"/>
                  <a:pt x="18260" y="19636"/>
                  <a:pt x="18260" y="19636"/>
                </a:cubicBezTo>
                <a:cubicBezTo>
                  <a:pt x="18260" y="19636"/>
                  <a:pt x="18557" y="19636"/>
                  <a:pt x="18631" y="19636"/>
                </a:cubicBezTo>
                <a:cubicBezTo>
                  <a:pt x="18705" y="19676"/>
                  <a:pt x="19002" y="19676"/>
                  <a:pt x="19002" y="19636"/>
                </a:cubicBezTo>
                <a:cubicBezTo>
                  <a:pt x="19076" y="19636"/>
                  <a:pt x="19299" y="19440"/>
                  <a:pt x="19299" y="19440"/>
                </a:cubicBezTo>
                <a:cubicBezTo>
                  <a:pt x="19225" y="19322"/>
                  <a:pt x="19225" y="19322"/>
                  <a:pt x="19225" y="19322"/>
                </a:cubicBezTo>
                <a:cubicBezTo>
                  <a:pt x="19076" y="19244"/>
                  <a:pt x="19076" y="19244"/>
                  <a:pt x="19076" y="19244"/>
                </a:cubicBezTo>
                <a:cubicBezTo>
                  <a:pt x="18779" y="19283"/>
                  <a:pt x="18779" y="19283"/>
                  <a:pt x="18779" y="19283"/>
                </a:cubicBezTo>
                <a:cubicBezTo>
                  <a:pt x="19225" y="19165"/>
                  <a:pt x="19225" y="19165"/>
                  <a:pt x="19225" y="19165"/>
                </a:cubicBezTo>
                <a:cubicBezTo>
                  <a:pt x="19373" y="19087"/>
                  <a:pt x="19373" y="19087"/>
                  <a:pt x="19373" y="19087"/>
                </a:cubicBezTo>
                <a:cubicBezTo>
                  <a:pt x="19596" y="19165"/>
                  <a:pt x="19596" y="19165"/>
                  <a:pt x="19596" y="19165"/>
                </a:cubicBezTo>
                <a:cubicBezTo>
                  <a:pt x="19596" y="19165"/>
                  <a:pt x="19967" y="19204"/>
                  <a:pt x="19967" y="19165"/>
                </a:cubicBezTo>
                <a:cubicBezTo>
                  <a:pt x="20041" y="19126"/>
                  <a:pt x="20115" y="19047"/>
                  <a:pt x="20115" y="19047"/>
                </a:cubicBezTo>
                <a:cubicBezTo>
                  <a:pt x="20115" y="18929"/>
                  <a:pt x="20115" y="18929"/>
                  <a:pt x="20115" y="18929"/>
                </a:cubicBezTo>
                <a:cubicBezTo>
                  <a:pt x="20858" y="18655"/>
                  <a:pt x="20858" y="18655"/>
                  <a:pt x="20858" y="18655"/>
                </a:cubicBezTo>
                <a:cubicBezTo>
                  <a:pt x="21155" y="18419"/>
                  <a:pt x="21155" y="18419"/>
                  <a:pt x="21155" y="18419"/>
                </a:cubicBezTo>
                <a:cubicBezTo>
                  <a:pt x="21229" y="18183"/>
                  <a:pt x="21229" y="18183"/>
                  <a:pt x="21229" y="18183"/>
                </a:cubicBezTo>
                <a:cubicBezTo>
                  <a:pt x="21600" y="17830"/>
                  <a:pt x="21600" y="17830"/>
                  <a:pt x="21600" y="17830"/>
                </a:cubicBezTo>
                <a:cubicBezTo>
                  <a:pt x="21526" y="17359"/>
                  <a:pt x="21526" y="17359"/>
                  <a:pt x="21526" y="17359"/>
                </a:cubicBezTo>
                <a:cubicBezTo>
                  <a:pt x="21155" y="17044"/>
                  <a:pt x="21155" y="17044"/>
                  <a:pt x="21155" y="17044"/>
                </a:cubicBezTo>
                <a:cubicBezTo>
                  <a:pt x="21155" y="17044"/>
                  <a:pt x="20709" y="16848"/>
                  <a:pt x="20561" y="16809"/>
                </a:cubicBezTo>
                <a:cubicBezTo>
                  <a:pt x="20412" y="16809"/>
                  <a:pt x="19596" y="16691"/>
                  <a:pt x="19596" y="16691"/>
                </a:cubicBezTo>
                <a:cubicBezTo>
                  <a:pt x="19002" y="16612"/>
                  <a:pt x="19002" y="16612"/>
                  <a:pt x="19002" y="16612"/>
                </a:cubicBezTo>
                <a:cubicBezTo>
                  <a:pt x="18705" y="16691"/>
                  <a:pt x="18705" y="16691"/>
                  <a:pt x="18705" y="16691"/>
                </a:cubicBezTo>
                <a:cubicBezTo>
                  <a:pt x="18631" y="16809"/>
                  <a:pt x="18631" y="16809"/>
                  <a:pt x="18631" y="16809"/>
                </a:cubicBezTo>
                <a:cubicBezTo>
                  <a:pt x="18408" y="16887"/>
                  <a:pt x="18408" y="16887"/>
                  <a:pt x="18408" y="16887"/>
                </a:cubicBezTo>
                <a:cubicBezTo>
                  <a:pt x="18408" y="16887"/>
                  <a:pt x="18186" y="16966"/>
                  <a:pt x="18186" y="16966"/>
                </a:cubicBezTo>
                <a:cubicBezTo>
                  <a:pt x="18111" y="16966"/>
                  <a:pt x="17963" y="16848"/>
                  <a:pt x="17963" y="16848"/>
                </a:cubicBezTo>
                <a:cubicBezTo>
                  <a:pt x="17963" y="16848"/>
                  <a:pt x="17740" y="16730"/>
                  <a:pt x="17740" y="16730"/>
                </a:cubicBezTo>
                <a:cubicBezTo>
                  <a:pt x="17666" y="16730"/>
                  <a:pt x="17443" y="16691"/>
                  <a:pt x="17443" y="16691"/>
                </a:cubicBezTo>
                <a:cubicBezTo>
                  <a:pt x="17740" y="16573"/>
                  <a:pt x="17740" y="16573"/>
                  <a:pt x="17740" y="16573"/>
                </a:cubicBezTo>
                <a:cubicBezTo>
                  <a:pt x="18111" y="16495"/>
                  <a:pt x="18111" y="16495"/>
                  <a:pt x="18111" y="16495"/>
                </a:cubicBezTo>
                <a:cubicBezTo>
                  <a:pt x="18111" y="16495"/>
                  <a:pt x="18260" y="16416"/>
                  <a:pt x="18260" y="16377"/>
                </a:cubicBezTo>
                <a:cubicBezTo>
                  <a:pt x="18334" y="16377"/>
                  <a:pt x="18482" y="16298"/>
                  <a:pt x="18482" y="16298"/>
                </a:cubicBezTo>
                <a:cubicBezTo>
                  <a:pt x="18557" y="15984"/>
                  <a:pt x="18557" y="15984"/>
                  <a:pt x="18557" y="15984"/>
                </a:cubicBezTo>
                <a:cubicBezTo>
                  <a:pt x="18408" y="15670"/>
                  <a:pt x="18408" y="15670"/>
                  <a:pt x="18408" y="15670"/>
                </a:cubicBezTo>
                <a:cubicBezTo>
                  <a:pt x="18186" y="15513"/>
                  <a:pt x="18186" y="15513"/>
                  <a:pt x="18186" y="15513"/>
                </a:cubicBezTo>
                <a:cubicBezTo>
                  <a:pt x="18037" y="15356"/>
                  <a:pt x="18037" y="15356"/>
                  <a:pt x="18037" y="15356"/>
                </a:cubicBezTo>
                <a:cubicBezTo>
                  <a:pt x="17889" y="15356"/>
                  <a:pt x="17889" y="15356"/>
                  <a:pt x="17889" y="15356"/>
                </a:cubicBezTo>
                <a:cubicBezTo>
                  <a:pt x="17592" y="15238"/>
                  <a:pt x="17592" y="15238"/>
                  <a:pt x="17592" y="15238"/>
                </a:cubicBezTo>
                <a:cubicBezTo>
                  <a:pt x="17369" y="15081"/>
                  <a:pt x="17369" y="15081"/>
                  <a:pt x="17369" y="15081"/>
                </a:cubicBezTo>
                <a:cubicBezTo>
                  <a:pt x="17295" y="14963"/>
                  <a:pt x="17295" y="14963"/>
                  <a:pt x="17295" y="14963"/>
                </a:cubicBezTo>
                <a:cubicBezTo>
                  <a:pt x="17369" y="14884"/>
                  <a:pt x="17369" y="14884"/>
                  <a:pt x="17369" y="14884"/>
                </a:cubicBezTo>
                <a:cubicBezTo>
                  <a:pt x="17443" y="14924"/>
                  <a:pt x="17443" y="14924"/>
                  <a:pt x="17443" y="14924"/>
                </a:cubicBezTo>
                <a:cubicBezTo>
                  <a:pt x="17443" y="14924"/>
                  <a:pt x="17443" y="15002"/>
                  <a:pt x="17518" y="15002"/>
                </a:cubicBezTo>
                <a:cubicBezTo>
                  <a:pt x="17518" y="15041"/>
                  <a:pt x="17592" y="15081"/>
                  <a:pt x="17592" y="15081"/>
                </a:cubicBezTo>
                <a:cubicBezTo>
                  <a:pt x="17666" y="15120"/>
                  <a:pt x="17963" y="15199"/>
                  <a:pt x="17963" y="15199"/>
                </a:cubicBezTo>
                <a:cubicBezTo>
                  <a:pt x="18111" y="15199"/>
                  <a:pt x="18111" y="15199"/>
                  <a:pt x="18111" y="15199"/>
                </a:cubicBezTo>
                <a:cubicBezTo>
                  <a:pt x="18260" y="15316"/>
                  <a:pt x="18260" y="15316"/>
                  <a:pt x="18260" y="15316"/>
                </a:cubicBezTo>
                <a:cubicBezTo>
                  <a:pt x="18260" y="15316"/>
                  <a:pt x="18334" y="15199"/>
                  <a:pt x="18334" y="15199"/>
                </a:cubicBezTo>
                <a:cubicBezTo>
                  <a:pt x="18334" y="15159"/>
                  <a:pt x="18111" y="15002"/>
                  <a:pt x="18111" y="15002"/>
                </a:cubicBezTo>
                <a:cubicBezTo>
                  <a:pt x="18037" y="15002"/>
                  <a:pt x="17963" y="14845"/>
                  <a:pt x="17963" y="14845"/>
                </a:cubicBezTo>
                <a:cubicBezTo>
                  <a:pt x="17889" y="14806"/>
                  <a:pt x="17740" y="14570"/>
                  <a:pt x="17740" y="14570"/>
                </a:cubicBezTo>
                <a:cubicBezTo>
                  <a:pt x="17740" y="14570"/>
                  <a:pt x="17666" y="14492"/>
                  <a:pt x="17666" y="14452"/>
                </a:cubicBezTo>
                <a:cubicBezTo>
                  <a:pt x="17666" y="14452"/>
                  <a:pt x="17666" y="14256"/>
                  <a:pt x="17666" y="14256"/>
                </a:cubicBezTo>
                <a:cubicBezTo>
                  <a:pt x="17814" y="14217"/>
                  <a:pt x="17814" y="14217"/>
                  <a:pt x="17814" y="14217"/>
                </a:cubicBezTo>
                <a:cubicBezTo>
                  <a:pt x="17963" y="14138"/>
                  <a:pt x="17963" y="14138"/>
                  <a:pt x="17963" y="14138"/>
                </a:cubicBezTo>
                <a:cubicBezTo>
                  <a:pt x="17963" y="14138"/>
                  <a:pt x="17889" y="14138"/>
                  <a:pt x="17889" y="14099"/>
                </a:cubicBezTo>
                <a:cubicBezTo>
                  <a:pt x="17814" y="14020"/>
                  <a:pt x="17666" y="13942"/>
                  <a:pt x="17666" y="13942"/>
                </a:cubicBezTo>
                <a:cubicBezTo>
                  <a:pt x="17666" y="13942"/>
                  <a:pt x="17518" y="13903"/>
                  <a:pt x="17443" y="13863"/>
                </a:cubicBezTo>
                <a:cubicBezTo>
                  <a:pt x="17443" y="13785"/>
                  <a:pt x="17369" y="13706"/>
                  <a:pt x="17369" y="13706"/>
                </a:cubicBezTo>
                <a:cubicBezTo>
                  <a:pt x="17369" y="13667"/>
                  <a:pt x="17295" y="13431"/>
                  <a:pt x="17295" y="13431"/>
                </a:cubicBezTo>
                <a:cubicBezTo>
                  <a:pt x="16924" y="13235"/>
                  <a:pt x="16924" y="13235"/>
                  <a:pt x="16924" y="13235"/>
                </a:cubicBezTo>
                <a:cubicBezTo>
                  <a:pt x="16924" y="13235"/>
                  <a:pt x="16775" y="13156"/>
                  <a:pt x="16701" y="13117"/>
                </a:cubicBezTo>
                <a:cubicBezTo>
                  <a:pt x="16701" y="13117"/>
                  <a:pt x="16478" y="13078"/>
                  <a:pt x="16478" y="13078"/>
                </a:cubicBezTo>
                <a:cubicBezTo>
                  <a:pt x="16404" y="13078"/>
                  <a:pt x="16033" y="12960"/>
                  <a:pt x="16033" y="12960"/>
                </a:cubicBezTo>
                <a:cubicBezTo>
                  <a:pt x="16033" y="12960"/>
                  <a:pt x="15736" y="12764"/>
                  <a:pt x="15736" y="12724"/>
                </a:cubicBezTo>
                <a:cubicBezTo>
                  <a:pt x="15736" y="12685"/>
                  <a:pt x="15588" y="12449"/>
                  <a:pt x="15588" y="12449"/>
                </a:cubicBezTo>
                <a:cubicBezTo>
                  <a:pt x="15588" y="12292"/>
                  <a:pt x="15588" y="12292"/>
                  <a:pt x="15588" y="12292"/>
                </a:cubicBezTo>
                <a:cubicBezTo>
                  <a:pt x="15439" y="11978"/>
                  <a:pt x="15439" y="11978"/>
                  <a:pt x="15439" y="11978"/>
                </a:cubicBezTo>
                <a:cubicBezTo>
                  <a:pt x="15365" y="11664"/>
                  <a:pt x="15365" y="11664"/>
                  <a:pt x="15365" y="11664"/>
                </a:cubicBezTo>
                <a:cubicBezTo>
                  <a:pt x="15365" y="11350"/>
                  <a:pt x="15365" y="11350"/>
                  <a:pt x="15365" y="11350"/>
                </a:cubicBezTo>
                <a:cubicBezTo>
                  <a:pt x="15365" y="11075"/>
                  <a:pt x="15365" y="11075"/>
                  <a:pt x="15365" y="11075"/>
                </a:cubicBezTo>
                <a:cubicBezTo>
                  <a:pt x="15365" y="10839"/>
                  <a:pt x="15365" y="10839"/>
                  <a:pt x="15365" y="10839"/>
                </a:cubicBezTo>
                <a:cubicBezTo>
                  <a:pt x="14994" y="10604"/>
                  <a:pt x="14994" y="10604"/>
                  <a:pt x="14994" y="10604"/>
                </a:cubicBezTo>
                <a:cubicBezTo>
                  <a:pt x="14845" y="10368"/>
                  <a:pt x="14845" y="10368"/>
                  <a:pt x="14845" y="10368"/>
                </a:cubicBezTo>
                <a:cubicBezTo>
                  <a:pt x="14400" y="10132"/>
                  <a:pt x="14400" y="10132"/>
                  <a:pt x="14400" y="10132"/>
                </a:cubicBezTo>
                <a:cubicBezTo>
                  <a:pt x="14103" y="9936"/>
                  <a:pt x="14103" y="9936"/>
                  <a:pt x="14103" y="9936"/>
                </a:cubicBezTo>
                <a:cubicBezTo>
                  <a:pt x="13880" y="9897"/>
                  <a:pt x="13880" y="9897"/>
                  <a:pt x="13880" y="9897"/>
                </a:cubicBezTo>
                <a:cubicBezTo>
                  <a:pt x="13509" y="9661"/>
                  <a:pt x="13509" y="9661"/>
                  <a:pt x="13509" y="9661"/>
                </a:cubicBezTo>
                <a:cubicBezTo>
                  <a:pt x="13212" y="9622"/>
                  <a:pt x="13212" y="9622"/>
                  <a:pt x="13212" y="9622"/>
                </a:cubicBezTo>
                <a:cubicBezTo>
                  <a:pt x="12915" y="9700"/>
                  <a:pt x="12915" y="9700"/>
                  <a:pt x="12915" y="9700"/>
                </a:cubicBezTo>
                <a:cubicBezTo>
                  <a:pt x="12619" y="9740"/>
                  <a:pt x="12619" y="9740"/>
                  <a:pt x="12619" y="9740"/>
                </a:cubicBezTo>
                <a:cubicBezTo>
                  <a:pt x="12322" y="9779"/>
                  <a:pt x="12322" y="9779"/>
                  <a:pt x="12322" y="9779"/>
                </a:cubicBezTo>
                <a:cubicBezTo>
                  <a:pt x="11802" y="9661"/>
                  <a:pt x="11802" y="9661"/>
                  <a:pt x="11802" y="9661"/>
                </a:cubicBezTo>
                <a:cubicBezTo>
                  <a:pt x="11579" y="9543"/>
                  <a:pt x="11579" y="9543"/>
                  <a:pt x="11579" y="9543"/>
                </a:cubicBezTo>
                <a:cubicBezTo>
                  <a:pt x="11282" y="9504"/>
                  <a:pt x="11282" y="9504"/>
                  <a:pt x="11282" y="9504"/>
                </a:cubicBezTo>
                <a:cubicBezTo>
                  <a:pt x="11134" y="9504"/>
                  <a:pt x="11134" y="9504"/>
                  <a:pt x="11134" y="9504"/>
                </a:cubicBezTo>
                <a:cubicBezTo>
                  <a:pt x="11134" y="9504"/>
                  <a:pt x="11134" y="9465"/>
                  <a:pt x="11134" y="9465"/>
                </a:cubicBezTo>
                <a:cubicBezTo>
                  <a:pt x="11134" y="9465"/>
                  <a:pt x="11282" y="9465"/>
                  <a:pt x="11282" y="9465"/>
                </a:cubicBezTo>
                <a:cubicBezTo>
                  <a:pt x="11282" y="9465"/>
                  <a:pt x="11431" y="9504"/>
                  <a:pt x="11505" y="9504"/>
                </a:cubicBezTo>
                <a:cubicBezTo>
                  <a:pt x="11505" y="9504"/>
                  <a:pt x="11728" y="9543"/>
                  <a:pt x="11728" y="9543"/>
                </a:cubicBezTo>
                <a:cubicBezTo>
                  <a:pt x="11728" y="9543"/>
                  <a:pt x="11802" y="9583"/>
                  <a:pt x="11876" y="9583"/>
                </a:cubicBezTo>
                <a:cubicBezTo>
                  <a:pt x="11951" y="9583"/>
                  <a:pt x="12173" y="9583"/>
                  <a:pt x="12173" y="9583"/>
                </a:cubicBezTo>
                <a:cubicBezTo>
                  <a:pt x="12396" y="9504"/>
                  <a:pt x="12396" y="9504"/>
                  <a:pt x="12396" y="9504"/>
                </a:cubicBezTo>
                <a:cubicBezTo>
                  <a:pt x="12470" y="9386"/>
                  <a:pt x="12470" y="9386"/>
                  <a:pt x="12470" y="9386"/>
                </a:cubicBezTo>
                <a:cubicBezTo>
                  <a:pt x="12693" y="9347"/>
                  <a:pt x="12693" y="9347"/>
                  <a:pt x="12693" y="9347"/>
                </a:cubicBezTo>
                <a:cubicBezTo>
                  <a:pt x="12841" y="9308"/>
                  <a:pt x="12841" y="9308"/>
                  <a:pt x="12841" y="9308"/>
                </a:cubicBezTo>
                <a:cubicBezTo>
                  <a:pt x="12990" y="9308"/>
                  <a:pt x="12990" y="9308"/>
                  <a:pt x="12990" y="9308"/>
                </a:cubicBezTo>
                <a:cubicBezTo>
                  <a:pt x="12990" y="9308"/>
                  <a:pt x="13064" y="9386"/>
                  <a:pt x="13212" y="9347"/>
                </a:cubicBezTo>
                <a:cubicBezTo>
                  <a:pt x="13361" y="9347"/>
                  <a:pt x="13435" y="9308"/>
                  <a:pt x="13435" y="9308"/>
                </a:cubicBezTo>
                <a:cubicBezTo>
                  <a:pt x="13435" y="9308"/>
                  <a:pt x="13732" y="9229"/>
                  <a:pt x="13658" y="9229"/>
                </a:cubicBezTo>
                <a:cubicBezTo>
                  <a:pt x="13658" y="9190"/>
                  <a:pt x="13658" y="9151"/>
                  <a:pt x="13584" y="9151"/>
                </a:cubicBezTo>
                <a:cubicBezTo>
                  <a:pt x="13584" y="9111"/>
                  <a:pt x="13435" y="9033"/>
                  <a:pt x="13435" y="9033"/>
                </a:cubicBezTo>
                <a:cubicBezTo>
                  <a:pt x="13435" y="9033"/>
                  <a:pt x="13361" y="9033"/>
                  <a:pt x="13361" y="8993"/>
                </a:cubicBezTo>
                <a:cubicBezTo>
                  <a:pt x="13361" y="8954"/>
                  <a:pt x="13361" y="8876"/>
                  <a:pt x="13361" y="8876"/>
                </a:cubicBezTo>
                <a:cubicBezTo>
                  <a:pt x="13212" y="8797"/>
                  <a:pt x="13212" y="8797"/>
                  <a:pt x="13212" y="8797"/>
                </a:cubicBezTo>
                <a:cubicBezTo>
                  <a:pt x="13212" y="8797"/>
                  <a:pt x="13138" y="8797"/>
                  <a:pt x="13064" y="8797"/>
                </a:cubicBezTo>
                <a:cubicBezTo>
                  <a:pt x="12990" y="8797"/>
                  <a:pt x="12915" y="8836"/>
                  <a:pt x="12915" y="8836"/>
                </a:cubicBezTo>
                <a:cubicBezTo>
                  <a:pt x="12619" y="8876"/>
                  <a:pt x="12619" y="8876"/>
                  <a:pt x="12619" y="8876"/>
                </a:cubicBezTo>
                <a:cubicBezTo>
                  <a:pt x="12247" y="8915"/>
                  <a:pt x="12247" y="8915"/>
                  <a:pt x="12247" y="8915"/>
                </a:cubicBezTo>
                <a:cubicBezTo>
                  <a:pt x="12247" y="8876"/>
                  <a:pt x="12247" y="8876"/>
                  <a:pt x="12247" y="8876"/>
                </a:cubicBezTo>
                <a:cubicBezTo>
                  <a:pt x="12619" y="8836"/>
                  <a:pt x="12619" y="8836"/>
                  <a:pt x="12619" y="8836"/>
                </a:cubicBezTo>
                <a:cubicBezTo>
                  <a:pt x="12841" y="8758"/>
                  <a:pt x="12841" y="8758"/>
                  <a:pt x="12841" y="8758"/>
                </a:cubicBezTo>
                <a:cubicBezTo>
                  <a:pt x="12841" y="8758"/>
                  <a:pt x="12841" y="8719"/>
                  <a:pt x="12915" y="8719"/>
                </a:cubicBezTo>
                <a:cubicBezTo>
                  <a:pt x="12990" y="8719"/>
                  <a:pt x="13212" y="8758"/>
                  <a:pt x="13212" y="8758"/>
                </a:cubicBezTo>
                <a:cubicBezTo>
                  <a:pt x="13287" y="8758"/>
                  <a:pt x="13584" y="8758"/>
                  <a:pt x="13584" y="8758"/>
                </a:cubicBezTo>
                <a:cubicBezTo>
                  <a:pt x="13584" y="8758"/>
                  <a:pt x="13806" y="8679"/>
                  <a:pt x="13806" y="8640"/>
                </a:cubicBezTo>
                <a:cubicBezTo>
                  <a:pt x="13880" y="8640"/>
                  <a:pt x="14177" y="8561"/>
                  <a:pt x="14177" y="8561"/>
                </a:cubicBezTo>
                <a:cubicBezTo>
                  <a:pt x="14177" y="8444"/>
                  <a:pt x="14177" y="8444"/>
                  <a:pt x="14177" y="8444"/>
                </a:cubicBezTo>
                <a:cubicBezTo>
                  <a:pt x="14177" y="8444"/>
                  <a:pt x="14252" y="8326"/>
                  <a:pt x="14326" y="8326"/>
                </a:cubicBezTo>
                <a:cubicBezTo>
                  <a:pt x="14326" y="8326"/>
                  <a:pt x="14623" y="8208"/>
                  <a:pt x="14623" y="8208"/>
                </a:cubicBezTo>
                <a:cubicBezTo>
                  <a:pt x="14920" y="8051"/>
                  <a:pt x="14920" y="8051"/>
                  <a:pt x="14920" y="8051"/>
                </a:cubicBezTo>
                <a:cubicBezTo>
                  <a:pt x="15068" y="7855"/>
                  <a:pt x="15068" y="7855"/>
                  <a:pt x="15068" y="7855"/>
                </a:cubicBezTo>
                <a:cubicBezTo>
                  <a:pt x="15216" y="7697"/>
                  <a:pt x="15216" y="7697"/>
                  <a:pt x="15216" y="7697"/>
                </a:cubicBezTo>
                <a:cubicBezTo>
                  <a:pt x="15216" y="7697"/>
                  <a:pt x="15513" y="7580"/>
                  <a:pt x="15439" y="7540"/>
                </a:cubicBezTo>
                <a:cubicBezTo>
                  <a:pt x="15439" y="7462"/>
                  <a:pt x="15439" y="7344"/>
                  <a:pt x="15439" y="7344"/>
                </a:cubicBezTo>
                <a:cubicBezTo>
                  <a:pt x="15439" y="7344"/>
                  <a:pt x="15662" y="7265"/>
                  <a:pt x="15736" y="7226"/>
                </a:cubicBezTo>
                <a:cubicBezTo>
                  <a:pt x="15736" y="7187"/>
                  <a:pt x="16256" y="6991"/>
                  <a:pt x="16256" y="6991"/>
                </a:cubicBezTo>
                <a:cubicBezTo>
                  <a:pt x="16330" y="6794"/>
                  <a:pt x="16330" y="6794"/>
                  <a:pt x="16330" y="6794"/>
                </a:cubicBezTo>
                <a:cubicBezTo>
                  <a:pt x="16256" y="6716"/>
                  <a:pt x="16256" y="6716"/>
                  <a:pt x="16256" y="6716"/>
                </a:cubicBezTo>
                <a:cubicBezTo>
                  <a:pt x="16181" y="6598"/>
                  <a:pt x="16181" y="6598"/>
                  <a:pt x="16181" y="6598"/>
                </a:cubicBezTo>
                <a:cubicBezTo>
                  <a:pt x="16033" y="6480"/>
                  <a:pt x="16033" y="6480"/>
                  <a:pt x="16033" y="6480"/>
                </a:cubicBezTo>
                <a:cubicBezTo>
                  <a:pt x="15885" y="6362"/>
                  <a:pt x="15885" y="6362"/>
                  <a:pt x="15885" y="6362"/>
                </a:cubicBezTo>
                <a:cubicBezTo>
                  <a:pt x="15588" y="6362"/>
                  <a:pt x="15588" y="6362"/>
                  <a:pt x="15588" y="6362"/>
                </a:cubicBezTo>
                <a:cubicBezTo>
                  <a:pt x="15588" y="6362"/>
                  <a:pt x="15513" y="6441"/>
                  <a:pt x="15513" y="6401"/>
                </a:cubicBezTo>
                <a:cubicBezTo>
                  <a:pt x="15439" y="6401"/>
                  <a:pt x="15291" y="6323"/>
                  <a:pt x="15291" y="6323"/>
                </a:cubicBezTo>
                <a:cubicBezTo>
                  <a:pt x="14994" y="6362"/>
                  <a:pt x="14994" y="6362"/>
                  <a:pt x="14994" y="6362"/>
                </a:cubicBezTo>
                <a:cubicBezTo>
                  <a:pt x="14623" y="6323"/>
                  <a:pt x="14623" y="6323"/>
                  <a:pt x="14623" y="6323"/>
                </a:cubicBezTo>
                <a:cubicBezTo>
                  <a:pt x="14548" y="6244"/>
                  <a:pt x="14548" y="6244"/>
                  <a:pt x="14548" y="6244"/>
                </a:cubicBezTo>
                <a:cubicBezTo>
                  <a:pt x="14252" y="6244"/>
                  <a:pt x="14252" y="6244"/>
                  <a:pt x="14252" y="6244"/>
                </a:cubicBezTo>
                <a:cubicBezTo>
                  <a:pt x="14103" y="6205"/>
                  <a:pt x="14103" y="6205"/>
                  <a:pt x="14103" y="6205"/>
                </a:cubicBezTo>
                <a:cubicBezTo>
                  <a:pt x="13806" y="6244"/>
                  <a:pt x="13806" y="6244"/>
                  <a:pt x="13806" y="6244"/>
                </a:cubicBezTo>
                <a:cubicBezTo>
                  <a:pt x="13584" y="6244"/>
                  <a:pt x="13584" y="6244"/>
                  <a:pt x="13584" y="6244"/>
                </a:cubicBezTo>
                <a:cubicBezTo>
                  <a:pt x="13435" y="6205"/>
                  <a:pt x="13435" y="6205"/>
                  <a:pt x="13435" y="6205"/>
                </a:cubicBezTo>
                <a:cubicBezTo>
                  <a:pt x="13212" y="6087"/>
                  <a:pt x="13212" y="6087"/>
                  <a:pt x="13212" y="6087"/>
                </a:cubicBezTo>
                <a:cubicBezTo>
                  <a:pt x="12767" y="6087"/>
                  <a:pt x="12767" y="6087"/>
                  <a:pt x="12767" y="6087"/>
                </a:cubicBezTo>
                <a:cubicBezTo>
                  <a:pt x="12693" y="6166"/>
                  <a:pt x="12693" y="6166"/>
                  <a:pt x="12693" y="6166"/>
                </a:cubicBezTo>
                <a:cubicBezTo>
                  <a:pt x="12396" y="6166"/>
                  <a:pt x="12396" y="6166"/>
                  <a:pt x="12396" y="6166"/>
                </a:cubicBezTo>
                <a:cubicBezTo>
                  <a:pt x="12396" y="6166"/>
                  <a:pt x="12322" y="6166"/>
                  <a:pt x="12247" y="6166"/>
                </a:cubicBezTo>
                <a:cubicBezTo>
                  <a:pt x="12247" y="6166"/>
                  <a:pt x="12099" y="6205"/>
                  <a:pt x="12099" y="6205"/>
                </a:cubicBezTo>
                <a:cubicBezTo>
                  <a:pt x="11951" y="6244"/>
                  <a:pt x="11951" y="6244"/>
                  <a:pt x="11951" y="6244"/>
                </a:cubicBezTo>
                <a:cubicBezTo>
                  <a:pt x="11802" y="6244"/>
                  <a:pt x="11802" y="6244"/>
                  <a:pt x="11802" y="6244"/>
                </a:cubicBezTo>
                <a:cubicBezTo>
                  <a:pt x="11505" y="6205"/>
                  <a:pt x="11505" y="6205"/>
                  <a:pt x="11505" y="6205"/>
                </a:cubicBezTo>
                <a:cubicBezTo>
                  <a:pt x="11357" y="6323"/>
                  <a:pt x="11357" y="6323"/>
                  <a:pt x="11357" y="6323"/>
                </a:cubicBezTo>
                <a:cubicBezTo>
                  <a:pt x="11134" y="6362"/>
                  <a:pt x="11134" y="6362"/>
                  <a:pt x="11134" y="6362"/>
                </a:cubicBezTo>
                <a:cubicBezTo>
                  <a:pt x="10911" y="6480"/>
                  <a:pt x="10911" y="6480"/>
                  <a:pt x="10911" y="6480"/>
                </a:cubicBezTo>
                <a:cubicBezTo>
                  <a:pt x="10986" y="6362"/>
                  <a:pt x="10986" y="6362"/>
                  <a:pt x="10986" y="6362"/>
                </a:cubicBezTo>
                <a:cubicBezTo>
                  <a:pt x="11134" y="6284"/>
                  <a:pt x="11134" y="6284"/>
                  <a:pt x="11134" y="6284"/>
                </a:cubicBezTo>
                <a:cubicBezTo>
                  <a:pt x="11357" y="6244"/>
                  <a:pt x="11357" y="6244"/>
                  <a:pt x="11357" y="6244"/>
                </a:cubicBezTo>
                <a:cubicBezTo>
                  <a:pt x="11505" y="6127"/>
                  <a:pt x="11505" y="6127"/>
                  <a:pt x="11505" y="6127"/>
                </a:cubicBezTo>
                <a:cubicBezTo>
                  <a:pt x="11505" y="6127"/>
                  <a:pt x="11654" y="6087"/>
                  <a:pt x="11654" y="6048"/>
                </a:cubicBezTo>
                <a:cubicBezTo>
                  <a:pt x="11728" y="6048"/>
                  <a:pt x="11876" y="5969"/>
                  <a:pt x="11876" y="5969"/>
                </a:cubicBezTo>
                <a:cubicBezTo>
                  <a:pt x="11654" y="5930"/>
                  <a:pt x="11654" y="5930"/>
                  <a:pt x="11654" y="5930"/>
                </a:cubicBezTo>
                <a:cubicBezTo>
                  <a:pt x="11431" y="6009"/>
                  <a:pt x="11431" y="6009"/>
                  <a:pt x="11431" y="6009"/>
                </a:cubicBezTo>
                <a:cubicBezTo>
                  <a:pt x="11431" y="6009"/>
                  <a:pt x="11357" y="6009"/>
                  <a:pt x="11282" y="6009"/>
                </a:cubicBezTo>
                <a:cubicBezTo>
                  <a:pt x="11282" y="6009"/>
                  <a:pt x="11060" y="6048"/>
                  <a:pt x="11060" y="6048"/>
                </a:cubicBezTo>
                <a:cubicBezTo>
                  <a:pt x="10614" y="6127"/>
                  <a:pt x="10614" y="6127"/>
                  <a:pt x="10614" y="6127"/>
                </a:cubicBezTo>
                <a:cubicBezTo>
                  <a:pt x="11060" y="6009"/>
                  <a:pt x="11060" y="6009"/>
                  <a:pt x="11060" y="6009"/>
                </a:cubicBezTo>
                <a:cubicBezTo>
                  <a:pt x="11060" y="6009"/>
                  <a:pt x="11208" y="5969"/>
                  <a:pt x="11282" y="5930"/>
                </a:cubicBezTo>
                <a:cubicBezTo>
                  <a:pt x="11357" y="5930"/>
                  <a:pt x="11505" y="5891"/>
                  <a:pt x="11505" y="5891"/>
                </a:cubicBezTo>
                <a:cubicBezTo>
                  <a:pt x="11579" y="5891"/>
                  <a:pt x="11728" y="5852"/>
                  <a:pt x="11728" y="5852"/>
                </a:cubicBezTo>
                <a:cubicBezTo>
                  <a:pt x="11802" y="5891"/>
                  <a:pt x="11951" y="5930"/>
                  <a:pt x="12025" y="5891"/>
                </a:cubicBezTo>
                <a:cubicBezTo>
                  <a:pt x="12025" y="5891"/>
                  <a:pt x="12099" y="5812"/>
                  <a:pt x="12173" y="5812"/>
                </a:cubicBezTo>
                <a:cubicBezTo>
                  <a:pt x="12173" y="5773"/>
                  <a:pt x="12322" y="5695"/>
                  <a:pt x="12322" y="5695"/>
                </a:cubicBezTo>
                <a:cubicBezTo>
                  <a:pt x="11876" y="5695"/>
                  <a:pt x="11876" y="5695"/>
                  <a:pt x="11876" y="5695"/>
                </a:cubicBezTo>
                <a:cubicBezTo>
                  <a:pt x="11876" y="5695"/>
                  <a:pt x="11802" y="5734"/>
                  <a:pt x="11728" y="5734"/>
                </a:cubicBezTo>
                <a:cubicBezTo>
                  <a:pt x="11654" y="5695"/>
                  <a:pt x="11505" y="5695"/>
                  <a:pt x="11431" y="5655"/>
                </a:cubicBezTo>
                <a:cubicBezTo>
                  <a:pt x="11431" y="5655"/>
                  <a:pt x="11357" y="5616"/>
                  <a:pt x="11357" y="5616"/>
                </a:cubicBezTo>
                <a:cubicBezTo>
                  <a:pt x="11282" y="5616"/>
                  <a:pt x="11134" y="5537"/>
                  <a:pt x="11134" y="5537"/>
                </a:cubicBezTo>
                <a:cubicBezTo>
                  <a:pt x="11208" y="5498"/>
                  <a:pt x="11208" y="5498"/>
                  <a:pt x="11208" y="5498"/>
                </a:cubicBezTo>
                <a:cubicBezTo>
                  <a:pt x="11357" y="5577"/>
                  <a:pt x="11357" y="5577"/>
                  <a:pt x="11357" y="5577"/>
                </a:cubicBezTo>
                <a:cubicBezTo>
                  <a:pt x="11357" y="5577"/>
                  <a:pt x="11431" y="5616"/>
                  <a:pt x="11505" y="5616"/>
                </a:cubicBezTo>
                <a:cubicBezTo>
                  <a:pt x="11579" y="5616"/>
                  <a:pt x="11654" y="5577"/>
                  <a:pt x="11802" y="5577"/>
                </a:cubicBezTo>
                <a:cubicBezTo>
                  <a:pt x="11876" y="5616"/>
                  <a:pt x="12025" y="5498"/>
                  <a:pt x="12025" y="5498"/>
                </a:cubicBezTo>
                <a:cubicBezTo>
                  <a:pt x="12025" y="5498"/>
                  <a:pt x="11876" y="5498"/>
                  <a:pt x="12099" y="5459"/>
                </a:cubicBezTo>
                <a:cubicBezTo>
                  <a:pt x="12247" y="5380"/>
                  <a:pt x="12173" y="5420"/>
                  <a:pt x="12322" y="5341"/>
                </a:cubicBezTo>
                <a:cubicBezTo>
                  <a:pt x="12470" y="5302"/>
                  <a:pt x="12841" y="5184"/>
                  <a:pt x="12841" y="5184"/>
                </a:cubicBezTo>
                <a:cubicBezTo>
                  <a:pt x="13287" y="5105"/>
                  <a:pt x="13287" y="5105"/>
                  <a:pt x="13287" y="5105"/>
                </a:cubicBezTo>
                <a:cubicBezTo>
                  <a:pt x="13584" y="4909"/>
                  <a:pt x="13584" y="4909"/>
                  <a:pt x="13584" y="4909"/>
                </a:cubicBezTo>
                <a:cubicBezTo>
                  <a:pt x="13806" y="4909"/>
                  <a:pt x="13806" y="4909"/>
                  <a:pt x="13806" y="4909"/>
                </a:cubicBezTo>
                <a:cubicBezTo>
                  <a:pt x="14103" y="4752"/>
                  <a:pt x="14103" y="4752"/>
                  <a:pt x="14103" y="4752"/>
                </a:cubicBezTo>
                <a:cubicBezTo>
                  <a:pt x="14252" y="4673"/>
                  <a:pt x="14252" y="4673"/>
                  <a:pt x="14252" y="4673"/>
                </a:cubicBezTo>
                <a:cubicBezTo>
                  <a:pt x="14177" y="4477"/>
                  <a:pt x="14177" y="4477"/>
                  <a:pt x="14177" y="4477"/>
                </a:cubicBezTo>
                <a:cubicBezTo>
                  <a:pt x="14326" y="4320"/>
                  <a:pt x="14326" y="4320"/>
                  <a:pt x="14326" y="4320"/>
                </a:cubicBezTo>
                <a:cubicBezTo>
                  <a:pt x="14326" y="4202"/>
                  <a:pt x="14326" y="4202"/>
                  <a:pt x="14326" y="4202"/>
                </a:cubicBezTo>
                <a:cubicBezTo>
                  <a:pt x="14103" y="4163"/>
                  <a:pt x="14103" y="4163"/>
                  <a:pt x="14103" y="4163"/>
                </a:cubicBezTo>
                <a:cubicBezTo>
                  <a:pt x="13658" y="4163"/>
                  <a:pt x="13658" y="4163"/>
                  <a:pt x="13658" y="4163"/>
                </a:cubicBezTo>
                <a:cubicBezTo>
                  <a:pt x="13658" y="4163"/>
                  <a:pt x="13584" y="4281"/>
                  <a:pt x="13509" y="4241"/>
                </a:cubicBezTo>
                <a:cubicBezTo>
                  <a:pt x="13509" y="4241"/>
                  <a:pt x="13212" y="4124"/>
                  <a:pt x="13138" y="4124"/>
                </a:cubicBezTo>
                <a:cubicBezTo>
                  <a:pt x="13138" y="4124"/>
                  <a:pt x="12841" y="4241"/>
                  <a:pt x="12841" y="4241"/>
                </a:cubicBezTo>
                <a:cubicBezTo>
                  <a:pt x="12693" y="4241"/>
                  <a:pt x="12693" y="4241"/>
                  <a:pt x="12693" y="4241"/>
                </a:cubicBezTo>
                <a:cubicBezTo>
                  <a:pt x="12693" y="4241"/>
                  <a:pt x="12619" y="4241"/>
                  <a:pt x="12470" y="4241"/>
                </a:cubicBezTo>
                <a:cubicBezTo>
                  <a:pt x="12322" y="4202"/>
                  <a:pt x="12025" y="4163"/>
                  <a:pt x="12025" y="4163"/>
                </a:cubicBezTo>
                <a:cubicBezTo>
                  <a:pt x="11802" y="4241"/>
                  <a:pt x="11802" y="4241"/>
                  <a:pt x="11802" y="4241"/>
                </a:cubicBezTo>
                <a:cubicBezTo>
                  <a:pt x="11654" y="4202"/>
                  <a:pt x="11654" y="4202"/>
                  <a:pt x="11654" y="4202"/>
                </a:cubicBezTo>
                <a:cubicBezTo>
                  <a:pt x="11357" y="4320"/>
                  <a:pt x="11357" y="4320"/>
                  <a:pt x="11357" y="4320"/>
                </a:cubicBezTo>
                <a:cubicBezTo>
                  <a:pt x="11357" y="4241"/>
                  <a:pt x="11357" y="4241"/>
                  <a:pt x="11357" y="4241"/>
                </a:cubicBezTo>
                <a:cubicBezTo>
                  <a:pt x="11505" y="4124"/>
                  <a:pt x="11505" y="4124"/>
                  <a:pt x="11505" y="4124"/>
                </a:cubicBezTo>
                <a:cubicBezTo>
                  <a:pt x="11505" y="4124"/>
                  <a:pt x="11431" y="4084"/>
                  <a:pt x="11357" y="4084"/>
                </a:cubicBezTo>
                <a:cubicBezTo>
                  <a:pt x="11357" y="4084"/>
                  <a:pt x="11208" y="4045"/>
                  <a:pt x="11208" y="4045"/>
                </a:cubicBezTo>
                <a:cubicBezTo>
                  <a:pt x="11060" y="4163"/>
                  <a:pt x="11060" y="4163"/>
                  <a:pt x="11060" y="4163"/>
                </a:cubicBezTo>
                <a:cubicBezTo>
                  <a:pt x="10763" y="4241"/>
                  <a:pt x="10763" y="4241"/>
                  <a:pt x="10763" y="4241"/>
                </a:cubicBezTo>
                <a:cubicBezTo>
                  <a:pt x="10837" y="4202"/>
                  <a:pt x="10837" y="4202"/>
                  <a:pt x="10837" y="4202"/>
                </a:cubicBezTo>
                <a:cubicBezTo>
                  <a:pt x="11060" y="4124"/>
                  <a:pt x="11060" y="4124"/>
                  <a:pt x="11060" y="4124"/>
                </a:cubicBezTo>
                <a:cubicBezTo>
                  <a:pt x="11060" y="4045"/>
                  <a:pt x="11060" y="4045"/>
                  <a:pt x="11060" y="4045"/>
                </a:cubicBezTo>
                <a:cubicBezTo>
                  <a:pt x="11060" y="4045"/>
                  <a:pt x="10986" y="4045"/>
                  <a:pt x="10986" y="4045"/>
                </a:cubicBezTo>
                <a:cubicBezTo>
                  <a:pt x="10911" y="4045"/>
                  <a:pt x="10837" y="4006"/>
                  <a:pt x="10837" y="4006"/>
                </a:cubicBezTo>
                <a:cubicBezTo>
                  <a:pt x="10689" y="3967"/>
                  <a:pt x="10689" y="3967"/>
                  <a:pt x="10689" y="3967"/>
                </a:cubicBezTo>
                <a:cubicBezTo>
                  <a:pt x="10614" y="3888"/>
                  <a:pt x="10614" y="3888"/>
                  <a:pt x="10614" y="3888"/>
                </a:cubicBezTo>
                <a:cubicBezTo>
                  <a:pt x="10392" y="3927"/>
                  <a:pt x="10392" y="3927"/>
                  <a:pt x="10392" y="3927"/>
                </a:cubicBezTo>
                <a:cubicBezTo>
                  <a:pt x="10318" y="4006"/>
                  <a:pt x="10318" y="4006"/>
                  <a:pt x="10318" y="4006"/>
                </a:cubicBezTo>
                <a:cubicBezTo>
                  <a:pt x="10169" y="4045"/>
                  <a:pt x="10169" y="4045"/>
                  <a:pt x="10169" y="4045"/>
                </a:cubicBezTo>
                <a:cubicBezTo>
                  <a:pt x="10021" y="4045"/>
                  <a:pt x="10021" y="4045"/>
                  <a:pt x="10021" y="4045"/>
                </a:cubicBezTo>
                <a:cubicBezTo>
                  <a:pt x="10095" y="4163"/>
                  <a:pt x="10095" y="4163"/>
                  <a:pt x="10095" y="4163"/>
                </a:cubicBezTo>
                <a:cubicBezTo>
                  <a:pt x="10021" y="4281"/>
                  <a:pt x="10021" y="4281"/>
                  <a:pt x="10021" y="4281"/>
                </a:cubicBezTo>
                <a:cubicBezTo>
                  <a:pt x="9798" y="4281"/>
                  <a:pt x="9798" y="4281"/>
                  <a:pt x="9798" y="4281"/>
                </a:cubicBezTo>
                <a:cubicBezTo>
                  <a:pt x="9798" y="4281"/>
                  <a:pt x="9798" y="4438"/>
                  <a:pt x="9872" y="4438"/>
                </a:cubicBezTo>
                <a:cubicBezTo>
                  <a:pt x="9872" y="4438"/>
                  <a:pt x="9946" y="4516"/>
                  <a:pt x="9946" y="4516"/>
                </a:cubicBezTo>
                <a:cubicBezTo>
                  <a:pt x="9946" y="4595"/>
                  <a:pt x="9946" y="4595"/>
                  <a:pt x="9946" y="4595"/>
                </a:cubicBezTo>
                <a:cubicBezTo>
                  <a:pt x="10021" y="4634"/>
                  <a:pt x="10021" y="4634"/>
                  <a:pt x="10021" y="4634"/>
                </a:cubicBezTo>
                <a:cubicBezTo>
                  <a:pt x="10021" y="4634"/>
                  <a:pt x="9946" y="4634"/>
                  <a:pt x="9872" y="4634"/>
                </a:cubicBezTo>
                <a:cubicBezTo>
                  <a:pt x="9872" y="4634"/>
                  <a:pt x="9798" y="4556"/>
                  <a:pt x="9798" y="4556"/>
                </a:cubicBezTo>
                <a:cubicBezTo>
                  <a:pt x="9501" y="4556"/>
                  <a:pt x="9501" y="4556"/>
                  <a:pt x="9501" y="4556"/>
                </a:cubicBezTo>
                <a:cubicBezTo>
                  <a:pt x="9427" y="4556"/>
                  <a:pt x="9427" y="4556"/>
                  <a:pt x="9427" y="4556"/>
                </a:cubicBezTo>
                <a:cubicBezTo>
                  <a:pt x="9353" y="4673"/>
                  <a:pt x="9353" y="4673"/>
                  <a:pt x="9353" y="4673"/>
                </a:cubicBezTo>
                <a:cubicBezTo>
                  <a:pt x="9427" y="4791"/>
                  <a:pt x="9427" y="4791"/>
                  <a:pt x="9427" y="4791"/>
                </a:cubicBezTo>
                <a:cubicBezTo>
                  <a:pt x="9353" y="4870"/>
                  <a:pt x="9353" y="4870"/>
                  <a:pt x="9353" y="4870"/>
                </a:cubicBezTo>
                <a:cubicBezTo>
                  <a:pt x="9278" y="4909"/>
                  <a:pt x="9278" y="4909"/>
                  <a:pt x="9278" y="4909"/>
                </a:cubicBezTo>
                <a:cubicBezTo>
                  <a:pt x="9278" y="4909"/>
                  <a:pt x="9130" y="4988"/>
                  <a:pt x="9130" y="4988"/>
                </a:cubicBezTo>
                <a:cubicBezTo>
                  <a:pt x="9130" y="5027"/>
                  <a:pt x="9204" y="5145"/>
                  <a:pt x="9204" y="5145"/>
                </a:cubicBezTo>
                <a:cubicBezTo>
                  <a:pt x="9204" y="5145"/>
                  <a:pt x="9278" y="5223"/>
                  <a:pt x="9353" y="5223"/>
                </a:cubicBezTo>
                <a:cubicBezTo>
                  <a:pt x="9353" y="5263"/>
                  <a:pt x="9501" y="5302"/>
                  <a:pt x="9501" y="5302"/>
                </a:cubicBezTo>
                <a:cubicBezTo>
                  <a:pt x="9501" y="5420"/>
                  <a:pt x="9501" y="5420"/>
                  <a:pt x="9501" y="5420"/>
                </a:cubicBezTo>
                <a:cubicBezTo>
                  <a:pt x="9353" y="5302"/>
                  <a:pt x="9353" y="5302"/>
                  <a:pt x="9353" y="5302"/>
                </a:cubicBezTo>
                <a:cubicBezTo>
                  <a:pt x="9353" y="5302"/>
                  <a:pt x="9278" y="5263"/>
                  <a:pt x="9204" y="5223"/>
                </a:cubicBezTo>
                <a:cubicBezTo>
                  <a:pt x="9204" y="5223"/>
                  <a:pt x="9130" y="5145"/>
                  <a:pt x="9130" y="5145"/>
                </a:cubicBezTo>
                <a:cubicBezTo>
                  <a:pt x="9130" y="5145"/>
                  <a:pt x="8981" y="5184"/>
                  <a:pt x="8981" y="5184"/>
                </a:cubicBezTo>
                <a:cubicBezTo>
                  <a:pt x="8981" y="5184"/>
                  <a:pt x="8907" y="5184"/>
                  <a:pt x="8981" y="5223"/>
                </a:cubicBezTo>
                <a:cubicBezTo>
                  <a:pt x="8981" y="5263"/>
                  <a:pt x="8833" y="5302"/>
                  <a:pt x="8833" y="5302"/>
                </a:cubicBezTo>
                <a:cubicBezTo>
                  <a:pt x="8833" y="5302"/>
                  <a:pt x="8610" y="5341"/>
                  <a:pt x="8610" y="5302"/>
                </a:cubicBezTo>
                <a:cubicBezTo>
                  <a:pt x="8610" y="5263"/>
                  <a:pt x="8610" y="5223"/>
                  <a:pt x="8536" y="5184"/>
                </a:cubicBezTo>
                <a:cubicBezTo>
                  <a:pt x="8536" y="5184"/>
                  <a:pt x="8462" y="5184"/>
                  <a:pt x="8462" y="5184"/>
                </a:cubicBezTo>
                <a:cubicBezTo>
                  <a:pt x="8462" y="5223"/>
                  <a:pt x="8388" y="5263"/>
                  <a:pt x="8388" y="5263"/>
                </a:cubicBezTo>
                <a:cubicBezTo>
                  <a:pt x="8462" y="5380"/>
                  <a:pt x="8462" y="5380"/>
                  <a:pt x="8462" y="5380"/>
                </a:cubicBezTo>
                <a:cubicBezTo>
                  <a:pt x="8462" y="5380"/>
                  <a:pt x="8388" y="5459"/>
                  <a:pt x="8388" y="5459"/>
                </a:cubicBezTo>
                <a:cubicBezTo>
                  <a:pt x="8388" y="5420"/>
                  <a:pt x="8313" y="5341"/>
                  <a:pt x="8313" y="5302"/>
                </a:cubicBezTo>
                <a:cubicBezTo>
                  <a:pt x="8313" y="5302"/>
                  <a:pt x="8313" y="5223"/>
                  <a:pt x="8239" y="5223"/>
                </a:cubicBezTo>
                <a:cubicBezTo>
                  <a:pt x="8239" y="5223"/>
                  <a:pt x="8091" y="5302"/>
                  <a:pt x="8091" y="5302"/>
                </a:cubicBezTo>
                <a:cubicBezTo>
                  <a:pt x="8091" y="5302"/>
                  <a:pt x="8016" y="5302"/>
                  <a:pt x="8016" y="5341"/>
                </a:cubicBezTo>
                <a:cubicBezTo>
                  <a:pt x="8016" y="5341"/>
                  <a:pt x="7942" y="5459"/>
                  <a:pt x="8016" y="5498"/>
                </a:cubicBezTo>
                <a:cubicBezTo>
                  <a:pt x="8091" y="5537"/>
                  <a:pt x="8091" y="5537"/>
                  <a:pt x="8165" y="5537"/>
                </a:cubicBezTo>
                <a:cubicBezTo>
                  <a:pt x="8239" y="5537"/>
                  <a:pt x="8239" y="5577"/>
                  <a:pt x="8239" y="5577"/>
                </a:cubicBezTo>
                <a:cubicBezTo>
                  <a:pt x="7942" y="5577"/>
                  <a:pt x="7942" y="5577"/>
                  <a:pt x="7942" y="5577"/>
                </a:cubicBezTo>
                <a:cubicBezTo>
                  <a:pt x="7942" y="5577"/>
                  <a:pt x="7868" y="5616"/>
                  <a:pt x="7942" y="5655"/>
                </a:cubicBezTo>
                <a:cubicBezTo>
                  <a:pt x="7942" y="5655"/>
                  <a:pt x="7942" y="5734"/>
                  <a:pt x="7942" y="5734"/>
                </a:cubicBezTo>
                <a:cubicBezTo>
                  <a:pt x="7942" y="5734"/>
                  <a:pt x="8091" y="5812"/>
                  <a:pt x="8091" y="5812"/>
                </a:cubicBezTo>
                <a:cubicBezTo>
                  <a:pt x="8091" y="5812"/>
                  <a:pt x="8016" y="5891"/>
                  <a:pt x="8016" y="5891"/>
                </a:cubicBezTo>
                <a:cubicBezTo>
                  <a:pt x="8016" y="5891"/>
                  <a:pt x="7868" y="5852"/>
                  <a:pt x="7868" y="5852"/>
                </a:cubicBezTo>
                <a:cubicBezTo>
                  <a:pt x="7794" y="5812"/>
                  <a:pt x="7794" y="5852"/>
                  <a:pt x="7720" y="5852"/>
                </a:cubicBezTo>
                <a:cubicBezTo>
                  <a:pt x="7720" y="5891"/>
                  <a:pt x="7645" y="5930"/>
                  <a:pt x="7645" y="5969"/>
                </a:cubicBezTo>
                <a:cubicBezTo>
                  <a:pt x="7645" y="5969"/>
                  <a:pt x="7720" y="6009"/>
                  <a:pt x="7720" y="6048"/>
                </a:cubicBezTo>
                <a:cubicBezTo>
                  <a:pt x="7645" y="6127"/>
                  <a:pt x="7645" y="6205"/>
                  <a:pt x="7645" y="6205"/>
                </a:cubicBezTo>
                <a:cubicBezTo>
                  <a:pt x="7645" y="6205"/>
                  <a:pt x="7571" y="6205"/>
                  <a:pt x="7645" y="6244"/>
                </a:cubicBezTo>
                <a:cubicBezTo>
                  <a:pt x="7720" y="6284"/>
                  <a:pt x="7868" y="6284"/>
                  <a:pt x="7942" y="6284"/>
                </a:cubicBezTo>
                <a:cubicBezTo>
                  <a:pt x="8016" y="6284"/>
                  <a:pt x="8016" y="6284"/>
                  <a:pt x="8016" y="6284"/>
                </a:cubicBezTo>
                <a:cubicBezTo>
                  <a:pt x="8091" y="6284"/>
                  <a:pt x="8165" y="6284"/>
                  <a:pt x="8239" y="6323"/>
                </a:cubicBezTo>
                <a:cubicBezTo>
                  <a:pt x="8239" y="6323"/>
                  <a:pt x="8313" y="6323"/>
                  <a:pt x="8313" y="6323"/>
                </a:cubicBezTo>
                <a:cubicBezTo>
                  <a:pt x="8313" y="6323"/>
                  <a:pt x="8239" y="6401"/>
                  <a:pt x="8165" y="6362"/>
                </a:cubicBezTo>
                <a:cubicBezTo>
                  <a:pt x="8091" y="6323"/>
                  <a:pt x="7942" y="6323"/>
                  <a:pt x="7868" y="6323"/>
                </a:cubicBezTo>
                <a:cubicBezTo>
                  <a:pt x="7794" y="6323"/>
                  <a:pt x="7868" y="6401"/>
                  <a:pt x="7868" y="6401"/>
                </a:cubicBezTo>
                <a:cubicBezTo>
                  <a:pt x="7942" y="6480"/>
                  <a:pt x="7942" y="6480"/>
                  <a:pt x="7942" y="6480"/>
                </a:cubicBezTo>
                <a:cubicBezTo>
                  <a:pt x="7942" y="6480"/>
                  <a:pt x="8016" y="6519"/>
                  <a:pt x="7942" y="6519"/>
                </a:cubicBezTo>
                <a:cubicBezTo>
                  <a:pt x="7868" y="6519"/>
                  <a:pt x="7720" y="6480"/>
                  <a:pt x="7720" y="6480"/>
                </a:cubicBezTo>
                <a:cubicBezTo>
                  <a:pt x="7720" y="6480"/>
                  <a:pt x="7720" y="6480"/>
                  <a:pt x="7645" y="6480"/>
                </a:cubicBezTo>
                <a:cubicBezTo>
                  <a:pt x="7645" y="6480"/>
                  <a:pt x="7571" y="6519"/>
                  <a:pt x="7497" y="6519"/>
                </a:cubicBezTo>
                <a:cubicBezTo>
                  <a:pt x="7423" y="6519"/>
                  <a:pt x="7423" y="6519"/>
                  <a:pt x="7348" y="6480"/>
                </a:cubicBezTo>
                <a:cubicBezTo>
                  <a:pt x="7274" y="6480"/>
                  <a:pt x="7126" y="6401"/>
                  <a:pt x="7126" y="6401"/>
                </a:cubicBezTo>
                <a:cubicBezTo>
                  <a:pt x="7126" y="6401"/>
                  <a:pt x="7052" y="6401"/>
                  <a:pt x="7052" y="6362"/>
                </a:cubicBezTo>
                <a:cubicBezTo>
                  <a:pt x="7052" y="6323"/>
                  <a:pt x="7126" y="6244"/>
                  <a:pt x="7126" y="6244"/>
                </a:cubicBezTo>
                <a:cubicBezTo>
                  <a:pt x="7200" y="6205"/>
                  <a:pt x="7126" y="6205"/>
                  <a:pt x="7200" y="6205"/>
                </a:cubicBezTo>
                <a:cubicBezTo>
                  <a:pt x="7274" y="6205"/>
                  <a:pt x="7497" y="6205"/>
                  <a:pt x="7348" y="6127"/>
                </a:cubicBezTo>
                <a:cubicBezTo>
                  <a:pt x="7274" y="6048"/>
                  <a:pt x="7274" y="6048"/>
                  <a:pt x="7200" y="6048"/>
                </a:cubicBezTo>
                <a:cubicBezTo>
                  <a:pt x="7126" y="6087"/>
                  <a:pt x="6977" y="6127"/>
                  <a:pt x="6977" y="6127"/>
                </a:cubicBezTo>
                <a:cubicBezTo>
                  <a:pt x="6977" y="6127"/>
                  <a:pt x="6903" y="6087"/>
                  <a:pt x="6977" y="5969"/>
                </a:cubicBezTo>
                <a:cubicBezTo>
                  <a:pt x="7052" y="5852"/>
                  <a:pt x="6977" y="5852"/>
                  <a:pt x="7052" y="5812"/>
                </a:cubicBezTo>
                <a:cubicBezTo>
                  <a:pt x="7126" y="5773"/>
                  <a:pt x="7200" y="5734"/>
                  <a:pt x="7200" y="5734"/>
                </a:cubicBezTo>
                <a:cubicBezTo>
                  <a:pt x="7200" y="5734"/>
                  <a:pt x="7200" y="5695"/>
                  <a:pt x="7052" y="5616"/>
                </a:cubicBezTo>
                <a:cubicBezTo>
                  <a:pt x="6977" y="5537"/>
                  <a:pt x="6903" y="5459"/>
                  <a:pt x="6903" y="5459"/>
                </a:cubicBezTo>
                <a:cubicBezTo>
                  <a:pt x="6829" y="5420"/>
                  <a:pt x="6680" y="5498"/>
                  <a:pt x="6680" y="5498"/>
                </a:cubicBezTo>
                <a:cubicBezTo>
                  <a:pt x="6680" y="5537"/>
                  <a:pt x="6606" y="5616"/>
                  <a:pt x="6680" y="5655"/>
                </a:cubicBezTo>
                <a:cubicBezTo>
                  <a:pt x="6680" y="5695"/>
                  <a:pt x="6680" y="5734"/>
                  <a:pt x="6606" y="5773"/>
                </a:cubicBezTo>
                <a:cubicBezTo>
                  <a:pt x="6532" y="5773"/>
                  <a:pt x="6532" y="5812"/>
                  <a:pt x="6458" y="5773"/>
                </a:cubicBezTo>
                <a:cubicBezTo>
                  <a:pt x="6384" y="5734"/>
                  <a:pt x="6458" y="5773"/>
                  <a:pt x="6384" y="5695"/>
                </a:cubicBezTo>
                <a:cubicBezTo>
                  <a:pt x="6309" y="5655"/>
                  <a:pt x="6384" y="5655"/>
                  <a:pt x="6309" y="5655"/>
                </a:cubicBezTo>
                <a:cubicBezTo>
                  <a:pt x="6235" y="5616"/>
                  <a:pt x="6161" y="5577"/>
                  <a:pt x="6161" y="5577"/>
                </a:cubicBezTo>
                <a:cubicBezTo>
                  <a:pt x="6161" y="5577"/>
                  <a:pt x="5938" y="5537"/>
                  <a:pt x="5938" y="5577"/>
                </a:cubicBezTo>
                <a:cubicBezTo>
                  <a:pt x="5938" y="5616"/>
                  <a:pt x="5938" y="5616"/>
                  <a:pt x="6012" y="5655"/>
                </a:cubicBezTo>
                <a:cubicBezTo>
                  <a:pt x="6012" y="5695"/>
                  <a:pt x="6087" y="5695"/>
                  <a:pt x="6087" y="5734"/>
                </a:cubicBezTo>
                <a:cubicBezTo>
                  <a:pt x="6087" y="5773"/>
                  <a:pt x="6012" y="5773"/>
                  <a:pt x="6012" y="5773"/>
                </a:cubicBezTo>
                <a:cubicBezTo>
                  <a:pt x="6012" y="5773"/>
                  <a:pt x="5938" y="5734"/>
                  <a:pt x="5864" y="5734"/>
                </a:cubicBezTo>
                <a:cubicBezTo>
                  <a:pt x="5864" y="5734"/>
                  <a:pt x="5715" y="5812"/>
                  <a:pt x="5715" y="5812"/>
                </a:cubicBezTo>
                <a:cubicBezTo>
                  <a:pt x="5715" y="5812"/>
                  <a:pt x="5715" y="5852"/>
                  <a:pt x="5715" y="5891"/>
                </a:cubicBezTo>
                <a:cubicBezTo>
                  <a:pt x="5715" y="5891"/>
                  <a:pt x="5715" y="5930"/>
                  <a:pt x="5715" y="5969"/>
                </a:cubicBezTo>
                <a:cubicBezTo>
                  <a:pt x="5790" y="6009"/>
                  <a:pt x="5790" y="6087"/>
                  <a:pt x="5864" y="6087"/>
                </a:cubicBezTo>
                <a:cubicBezTo>
                  <a:pt x="6012" y="6087"/>
                  <a:pt x="6309" y="6009"/>
                  <a:pt x="6309" y="6009"/>
                </a:cubicBezTo>
                <a:cubicBezTo>
                  <a:pt x="6309" y="6048"/>
                  <a:pt x="6458" y="6087"/>
                  <a:pt x="6532" y="6127"/>
                </a:cubicBezTo>
                <a:cubicBezTo>
                  <a:pt x="6532" y="6127"/>
                  <a:pt x="6532" y="6205"/>
                  <a:pt x="6532" y="6205"/>
                </a:cubicBezTo>
                <a:cubicBezTo>
                  <a:pt x="6532" y="6205"/>
                  <a:pt x="6458" y="6244"/>
                  <a:pt x="6384" y="6244"/>
                </a:cubicBezTo>
                <a:cubicBezTo>
                  <a:pt x="6309" y="6244"/>
                  <a:pt x="6235" y="6166"/>
                  <a:pt x="6235" y="6244"/>
                </a:cubicBezTo>
                <a:cubicBezTo>
                  <a:pt x="6235" y="6284"/>
                  <a:pt x="6161" y="6362"/>
                  <a:pt x="6235" y="6401"/>
                </a:cubicBezTo>
                <a:cubicBezTo>
                  <a:pt x="6309" y="6441"/>
                  <a:pt x="6309" y="6519"/>
                  <a:pt x="6458" y="6519"/>
                </a:cubicBezTo>
                <a:cubicBezTo>
                  <a:pt x="6606" y="6559"/>
                  <a:pt x="6606" y="6598"/>
                  <a:pt x="6680" y="6559"/>
                </a:cubicBezTo>
                <a:cubicBezTo>
                  <a:pt x="6755" y="6519"/>
                  <a:pt x="6755" y="6480"/>
                  <a:pt x="6829" y="6519"/>
                </a:cubicBezTo>
                <a:cubicBezTo>
                  <a:pt x="6903" y="6519"/>
                  <a:pt x="6977" y="6519"/>
                  <a:pt x="7052" y="6559"/>
                </a:cubicBezTo>
                <a:cubicBezTo>
                  <a:pt x="7052" y="6598"/>
                  <a:pt x="6977" y="6598"/>
                  <a:pt x="6977" y="6598"/>
                </a:cubicBezTo>
                <a:cubicBezTo>
                  <a:pt x="6977" y="6598"/>
                  <a:pt x="6903" y="6598"/>
                  <a:pt x="6903" y="6637"/>
                </a:cubicBezTo>
                <a:cubicBezTo>
                  <a:pt x="6903" y="6637"/>
                  <a:pt x="6829" y="6676"/>
                  <a:pt x="6903" y="6676"/>
                </a:cubicBezTo>
                <a:cubicBezTo>
                  <a:pt x="7052" y="6676"/>
                  <a:pt x="7126" y="6676"/>
                  <a:pt x="7126" y="6676"/>
                </a:cubicBezTo>
                <a:cubicBezTo>
                  <a:pt x="7126" y="6676"/>
                  <a:pt x="7200" y="6598"/>
                  <a:pt x="7274" y="6637"/>
                </a:cubicBezTo>
                <a:cubicBezTo>
                  <a:pt x="7274" y="6676"/>
                  <a:pt x="7200" y="6676"/>
                  <a:pt x="7126" y="6716"/>
                </a:cubicBezTo>
                <a:cubicBezTo>
                  <a:pt x="7052" y="6755"/>
                  <a:pt x="7052" y="6755"/>
                  <a:pt x="7052" y="6794"/>
                </a:cubicBezTo>
                <a:cubicBezTo>
                  <a:pt x="7052" y="6833"/>
                  <a:pt x="6977" y="6833"/>
                  <a:pt x="6977" y="6873"/>
                </a:cubicBezTo>
                <a:cubicBezTo>
                  <a:pt x="6977" y="6912"/>
                  <a:pt x="6829" y="7069"/>
                  <a:pt x="7052" y="6951"/>
                </a:cubicBezTo>
                <a:cubicBezTo>
                  <a:pt x="7348" y="6833"/>
                  <a:pt x="7348" y="6873"/>
                  <a:pt x="7348" y="6833"/>
                </a:cubicBezTo>
                <a:cubicBezTo>
                  <a:pt x="7348" y="6794"/>
                  <a:pt x="7348" y="6794"/>
                  <a:pt x="7497" y="6755"/>
                </a:cubicBezTo>
                <a:cubicBezTo>
                  <a:pt x="7571" y="6716"/>
                  <a:pt x="7645" y="6716"/>
                  <a:pt x="7720" y="6716"/>
                </a:cubicBezTo>
                <a:cubicBezTo>
                  <a:pt x="7720" y="6676"/>
                  <a:pt x="7868" y="6676"/>
                  <a:pt x="7794" y="6716"/>
                </a:cubicBezTo>
                <a:cubicBezTo>
                  <a:pt x="7720" y="6755"/>
                  <a:pt x="7645" y="6716"/>
                  <a:pt x="7720" y="6755"/>
                </a:cubicBezTo>
                <a:cubicBezTo>
                  <a:pt x="7794" y="6794"/>
                  <a:pt x="7794" y="6833"/>
                  <a:pt x="7868" y="6833"/>
                </a:cubicBezTo>
                <a:cubicBezTo>
                  <a:pt x="7942" y="6833"/>
                  <a:pt x="7942" y="6833"/>
                  <a:pt x="7942" y="6833"/>
                </a:cubicBezTo>
                <a:cubicBezTo>
                  <a:pt x="7942" y="6833"/>
                  <a:pt x="7794" y="6833"/>
                  <a:pt x="7720" y="6833"/>
                </a:cubicBezTo>
                <a:cubicBezTo>
                  <a:pt x="7720" y="6833"/>
                  <a:pt x="7645" y="6833"/>
                  <a:pt x="7645" y="6833"/>
                </a:cubicBezTo>
                <a:cubicBezTo>
                  <a:pt x="7571" y="6833"/>
                  <a:pt x="7571" y="6873"/>
                  <a:pt x="7571" y="6873"/>
                </a:cubicBezTo>
                <a:cubicBezTo>
                  <a:pt x="7497" y="6912"/>
                  <a:pt x="7497" y="6912"/>
                  <a:pt x="7497" y="6912"/>
                </a:cubicBezTo>
                <a:cubicBezTo>
                  <a:pt x="7497" y="6912"/>
                  <a:pt x="7571" y="6951"/>
                  <a:pt x="7571" y="6991"/>
                </a:cubicBezTo>
                <a:cubicBezTo>
                  <a:pt x="7571" y="6991"/>
                  <a:pt x="7571" y="6991"/>
                  <a:pt x="7497" y="6991"/>
                </a:cubicBezTo>
                <a:cubicBezTo>
                  <a:pt x="7423" y="6991"/>
                  <a:pt x="7497" y="6951"/>
                  <a:pt x="7348" y="6991"/>
                </a:cubicBezTo>
                <a:cubicBezTo>
                  <a:pt x="7200" y="6991"/>
                  <a:pt x="7274" y="6912"/>
                  <a:pt x="7200" y="7030"/>
                </a:cubicBezTo>
                <a:cubicBezTo>
                  <a:pt x="7126" y="7148"/>
                  <a:pt x="7052" y="7148"/>
                  <a:pt x="7052" y="7148"/>
                </a:cubicBezTo>
                <a:cubicBezTo>
                  <a:pt x="7052" y="7148"/>
                  <a:pt x="7052" y="7148"/>
                  <a:pt x="7052" y="7187"/>
                </a:cubicBezTo>
                <a:cubicBezTo>
                  <a:pt x="7052" y="7187"/>
                  <a:pt x="7126" y="7226"/>
                  <a:pt x="7200" y="7265"/>
                </a:cubicBezTo>
                <a:cubicBezTo>
                  <a:pt x="7348" y="7305"/>
                  <a:pt x="7423" y="7344"/>
                  <a:pt x="7423" y="7344"/>
                </a:cubicBezTo>
                <a:cubicBezTo>
                  <a:pt x="7423" y="7344"/>
                  <a:pt x="7348" y="7344"/>
                  <a:pt x="7274" y="7344"/>
                </a:cubicBezTo>
                <a:cubicBezTo>
                  <a:pt x="7126" y="7383"/>
                  <a:pt x="7052" y="7383"/>
                  <a:pt x="6977" y="7423"/>
                </a:cubicBezTo>
                <a:cubicBezTo>
                  <a:pt x="6977" y="7423"/>
                  <a:pt x="6903" y="7462"/>
                  <a:pt x="6829" y="7462"/>
                </a:cubicBezTo>
                <a:cubicBezTo>
                  <a:pt x="6755" y="7462"/>
                  <a:pt x="6532" y="7423"/>
                  <a:pt x="6458" y="7462"/>
                </a:cubicBezTo>
                <a:cubicBezTo>
                  <a:pt x="6384" y="7462"/>
                  <a:pt x="6309" y="7462"/>
                  <a:pt x="6235" y="7501"/>
                </a:cubicBezTo>
                <a:cubicBezTo>
                  <a:pt x="6235" y="7501"/>
                  <a:pt x="6235" y="7540"/>
                  <a:pt x="6235" y="7540"/>
                </a:cubicBezTo>
                <a:cubicBezTo>
                  <a:pt x="6235" y="7540"/>
                  <a:pt x="6161" y="7580"/>
                  <a:pt x="6235" y="7580"/>
                </a:cubicBezTo>
                <a:cubicBezTo>
                  <a:pt x="6309" y="7580"/>
                  <a:pt x="6606" y="7580"/>
                  <a:pt x="6606" y="7580"/>
                </a:cubicBezTo>
                <a:cubicBezTo>
                  <a:pt x="6680" y="7580"/>
                  <a:pt x="6680" y="7619"/>
                  <a:pt x="6680" y="7619"/>
                </a:cubicBezTo>
                <a:cubicBezTo>
                  <a:pt x="6532" y="7619"/>
                  <a:pt x="6532" y="7619"/>
                  <a:pt x="6532" y="7619"/>
                </a:cubicBezTo>
                <a:cubicBezTo>
                  <a:pt x="6532" y="7619"/>
                  <a:pt x="6384" y="7619"/>
                  <a:pt x="6309" y="7619"/>
                </a:cubicBezTo>
                <a:cubicBezTo>
                  <a:pt x="6309" y="7619"/>
                  <a:pt x="6087" y="7658"/>
                  <a:pt x="6087" y="7658"/>
                </a:cubicBezTo>
                <a:cubicBezTo>
                  <a:pt x="6087" y="7658"/>
                  <a:pt x="5938" y="7737"/>
                  <a:pt x="5938" y="7776"/>
                </a:cubicBezTo>
                <a:cubicBezTo>
                  <a:pt x="5938" y="7776"/>
                  <a:pt x="5938" y="7815"/>
                  <a:pt x="6012" y="7894"/>
                </a:cubicBezTo>
                <a:cubicBezTo>
                  <a:pt x="6161" y="7933"/>
                  <a:pt x="6161" y="7972"/>
                  <a:pt x="6161" y="8012"/>
                </a:cubicBezTo>
                <a:cubicBezTo>
                  <a:pt x="6161" y="8012"/>
                  <a:pt x="6161" y="8012"/>
                  <a:pt x="6161" y="8051"/>
                </a:cubicBezTo>
                <a:cubicBezTo>
                  <a:pt x="6087" y="8051"/>
                  <a:pt x="5938" y="8129"/>
                  <a:pt x="5938" y="8129"/>
                </a:cubicBezTo>
                <a:cubicBezTo>
                  <a:pt x="5938" y="8129"/>
                  <a:pt x="5938" y="8129"/>
                  <a:pt x="5938" y="8208"/>
                </a:cubicBezTo>
                <a:cubicBezTo>
                  <a:pt x="5864" y="8247"/>
                  <a:pt x="5715" y="8365"/>
                  <a:pt x="5864" y="8365"/>
                </a:cubicBezTo>
                <a:cubicBezTo>
                  <a:pt x="6012" y="8404"/>
                  <a:pt x="5938" y="8444"/>
                  <a:pt x="6087" y="8404"/>
                </a:cubicBezTo>
                <a:cubicBezTo>
                  <a:pt x="6309" y="8365"/>
                  <a:pt x="6087" y="8326"/>
                  <a:pt x="6384" y="8365"/>
                </a:cubicBezTo>
                <a:cubicBezTo>
                  <a:pt x="6680" y="8404"/>
                  <a:pt x="6755" y="8365"/>
                  <a:pt x="6829" y="8365"/>
                </a:cubicBezTo>
                <a:cubicBezTo>
                  <a:pt x="6903" y="8326"/>
                  <a:pt x="6903" y="8326"/>
                  <a:pt x="6977" y="8287"/>
                </a:cubicBezTo>
                <a:cubicBezTo>
                  <a:pt x="6977" y="8287"/>
                  <a:pt x="6829" y="8247"/>
                  <a:pt x="7052" y="8247"/>
                </a:cubicBezTo>
                <a:cubicBezTo>
                  <a:pt x="7274" y="8208"/>
                  <a:pt x="7274" y="8208"/>
                  <a:pt x="7274" y="8208"/>
                </a:cubicBezTo>
                <a:cubicBezTo>
                  <a:pt x="7274" y="8208"/>
                  <a:pt x="7126" y="8090"/>
                  <a:pt x="7274" y="8169"/>
                </a:cubicBezTo>
                <a:cubicBezTo>
                  <a:pt x="7497" y="8247"/>
                  <a:pt x="7497" y="8287"/>
                  <a:pt x="7497" y="8287"/>
                </a:cubicBezTo>
                <a:cubicBezTo>
                  <a:pt x="7348" y="8365"/>
                  <a:pt x="7348" y="8365"/>
                  <a:pt x="7348" y="8365"/>
                </a:cubicBezTo>
                <a:cubicBezTo>
                  <a:pt x="7348" y="8404"/>
                  <a:pt x="7348" y="8404"/>
                  <a:pt x="7348" y="8404"/>
                </a:cubicBezTo>
                <a:cubicBezTo>
                  <a:pt x="7348" y="8404"/>
                  <a:pt x="7200" y="8404"/>
                  <a:pt x="7126" y="8483"/>
                </a:cubicBezTo>
                <a:cubicBezTo>
                  <a:pt x="7052" y="8561"/>
                  <a:pt x="6829" y="8679"/>
                  <a:pt x="6829" y="8719"/>
                </a:cubicBezTo>
                <a:cubicBezTo>
                  <a:pt x="6829" y="8719"/>
                  <a:pt x="6903" y="8679"/>
                  <a:pt x="6755" y="8758"/>
                </a:cubicBezTo>
                <a:cubicBezTo>
                  <a:pt x="6532" y="8836"/>
                  <a:pt x="6458" y="8836"/>
                  <a:pt x="6309" y="8876"/>
                </a:cubicBezTo>
                <a:cubicBezTo>
                  <a:pt x="6235" y="8954"/>
                  <a:pt x="6235" y="8915"/>
                  <a:pt x="6161" y="8954"/>
                </a:cubicBezTo>
                <a:cubicBezTo>
                  <a:pt x="6161" y="8993"/>
                  <a:pt x="6087" y="9033"/>
                  <a:pt x="6087" y="9033"/>
                </a:cubicBezTo>
                <a:cubicBezTo>
                  <a:pt x="6012" y="9111"/>
                  <a:pt x="6012" y="9111"/>
                  <a:pt x="6012" y="9111"/>
                </a:cubicBezTo>
                <a:cubicBezTo>
                  <a:pt x="5790" y="9151"/>
                  <a:pt x="5790" y="9151"/>
                  <a:pt x="5790" y="9151"/>
                </a:cubicBezTo>
                <a:cubicBezTo>
                  <a:pt x="5567" y="9111"/>
                  <a:pt x="5567" y="9111"/>
                  <a:pt x="5567" y="9111"/>
                </a:cubicBezTo>
                <a:cubicBezTo>
                  <a:pt x="5419" y="9190"/>
                  <a:pt x="5419" y="9190"/>
                  <a:pt x="5419" y="9190"/>
                </a:cubicBezTo>
                <a:cubicBezTo>
                  <a:pt x="5419" y="9190"/>
                  <a:pt x="5196" y="9151"/>
                  <a:pt x="5122" y="9151"/>
                </a:cubicBezTo>
                <a:cubicBezTo>
                  <a:pt x="5047" y="9190"/>
                  <a:pt x="4973" y="9229"/>
                  <a:pt x="4973" y="9229"/>
                </a:cubicBezTo>
                <a:cubicBezTo>
                  <a:pt x="4973" y="9229"/>
                  <a:pt x="4899" y="9229"/>
                  <a:pt x="4899" y="9308"/>
                </a:cubicBezTo>
                <a:cubicBezTo>
                  <a:pt x="4899" y="9347"/>
                  <a:pt x="4825" y="9465"/>
                  <a:pt x="4825" y="9465"/>
                </a:cubicBezTo>
                <a:cubicBezTo>
                  <a:pt x="4676" y="9543"/>
                  <a:pt x="4676" y="9543"/>
                  <a:pt x="4676" y="9543"/>
                </a:cubicBezTo>
                <a:cubicBezTo>
                  <a:pt x="4676" y="9543"/>
                  <a:pt x="4602" y="9622"/>
                  <a:pt x="4751" y="9583"/>
                </a:cubicBezTo>
                <a:cubicBezTo>
                  <a:pt x="4899" y="9543"/>
                  <a:pt x="4973" y="9504"/>
                  <a:pt x="5047" y="9465"/>
                </a:cubicBezTo>
                <a:cubicBezTo>
                  <a:pt x="5047" y="9465"/>
                  <a:pt x="5196" y="9425"/>
                  <a:pt x="5196" y="9425"/>
                </a:cubicBezTo>
                <a:cubicBezTo>
                  <a:pt x="5196" y="9504"/>
                  <a:pt x="5196" y="9504"/>
                  <a:pt x="5196" y="9504"/>
                </a:cubicBezTo>
                <a:cubicBezTo>
                  <a:pt x="5122" y="9661"/>
                  <a:pt x="5122" y="9661"/>
                  <a:pt x="5122" y="9661"/>
                </a:cubicBezTo>
                <a:cubicBezTo>
                  <a:pt x="5047" y="9700"/>
                  <a:pt x="5047" y="9700"/>
                  <a:pt x="5047" y="9700"/>
                </a:cubicBezTo>
                <a:cubicBezTo>
                  <a:pt x="4973" y="9740"/>
                  <a:pt x="4973" y="9740"/>
                  <a:pt x="4973" y="9740"/>
                </a:cubicBezTo>
                <a:cubicBezTo>
                  <a:pt x="4973" y="9740"/>
                  <a:pt x="4825" y="9897"/>
                  <a:pt x="4973" y="9897"/>
                </a:cubicBezTo>
                <a:cubicBezTo>
                  <a:pt x="5122" y="9857"/>
                  <a:pt x="5047" y="9857"/>
                  <a:pt x="5196" y="9818"/>
                </a:cubicBezTo>
                <a:cubicBezTo>
                  <a:pt x="5344" y="9818"/>
                  <a:pt x="5270" y="9779"/>
                  <a:pt x="5567" y="9740"/>
                </a:cubicBezTo>
                <a:cubicBezTo>
                  <a:pt x="5790" y="9740"/>
                  <a:pt x="5790" y="9661"/>
                  <a:pt x="5790" y="9622"/>
                </a:cubicBezTo>
                <a:cubicBezTo>
                  <a:pt x="5790" y="9622"/>
                  <a:pt x="5790" y="9583"/>
                  <a:pt x="5790" y="9543"/>
                </a:cubicBezTo>
                <a:cubicBezTo>
                  <a:pt x="5790" y="9504"/>
                  <a:pt x="5641" y="9465"/>
                  <a:pt x="5864" y="9425"/>
                </a:cubicBezTo>
                <a:cubicBezTo>
                  <a:pt x="6012" y="9425"/>
                  <a:pt x="5938" y="9465"/>
                  <a:pt x="6012" y="9425"/>
                </a:cubicBezTo>
                <a:cubicBezTo>
                  <a:pt x="6087" y="9386"/>
                  <a:pt x="6087" y="9465"/>
                  <a:pt x="6087" y="9347"/>
                </a:cubicBezTo>
                <a:cubicBezTo>
                  <a:pt x="6087" y="9268"/>
                  <a:pt x="6087" y="9268"/>
                  <a:pt x="6235" y="9229"/>
                </a:cubicBezTo>
                <a:cubicBezTo>
                  <a:pt x="6384" y="9151"/>
                  <a:pt x="6309" y="9190"/>
                  <a:pt x="6384" y="9151"/>
                </a:cubicBezTo>
                <a:cubicBezTo>
                  <a:pt x="6458" y="9111"/>
                  <a:pt x="6384" y="9111"/>
                  <a:pt x="6458" y="9072"/>
                </a:cubicBezTo>
                <a:cubicBezTo>
                  <a:pt x="6606" y="9033"/>
                  <a:pt x="6606" y="9033"/>
                  <a:pt x="6606" y="9033"/>
                </a:cubicBezTo>
                <a:cubicBezTo>
                  <a:pt x="6606" y="8993"/>
                  <a:pt x="6829" y="8915"/>
                  <a:pt x="6829" y="8915"/>
                </a:cubicBezTo>
                <a:cubicBezTo>
                  <a:pt x="6829" y="8836"/>
                  <a:pt x="6829" y="8836"/>
                  <a:pt x="6829" y="8836"/>
                </a:cubicBezTo>
                <a:cubicBezTo>
                  <a:pt x="7126" y="8758"/>
                  <a:pt x="7126" y="8758"/>
                  <a:pt x="7126" y="8758"/>
                </a:cubicBezTo>
                <a:cubicBezTo>
                  <a:pt x="7126" y="8758"/>
                  <a:pt x="7200" y="8719"/>
                  <a:pt x="7200" y="8758"/>
                </a:cubicBezTo>
                <a:cubicBezTo>
                  <a:pt x="7126" y="8797"/>
                  <a:pt x="7052" y="8876"/>
                  <a:pt x="7052" y="8876"/>
                </a:cubicBezTo>
                <a:cubicBezTo>
                  <a:pt x="7052" y="8954"/>
                  <a:pt x="7052" y="8954"/>
                  <a:pt x="7052" y="8954"/>
                </a:cubicBezTo>
                <a:cubicBezTo>
                  <a:pt x="6829" y="9033"/>
                  <a:pt x="6829" y="9033"/>
                  <a:pt x="6829" y="9033"/>
                </a:cubicBezTo>
                <a:cubicBezTo>
                  <a:pt x="6829" y="9033"/>
                  <a:pt x="6977" y="9072"/>
                  <a:pt x="6903" y="9111"/>
                </a:cubicBezTo>
                <a:cubicBezTo>
                  <a:pt x="6829" y="9151"/>
                  <a:pt x="6680" y="9190"/>
                  <a:pt x="6680" y="9190"/>
                </a:cubicBezTo>
                <a:cubicBezTo>
                  <a:pt x="6680" y="9268"/>
                  <a:pt x="6680" y="9268"/>
                  <a:pt x="6680" y="9268"/>
                </a:cubicBezTo>
                <a:cubicBezTo>
                  <a:pt x="6755" y="9308"/>
                  <a:pt x="6755" y="9308"/>
                  <a:pt x="6755" y="9308"/>
                </a:cubicBezTo>
                <a:cubicBezTo>
                  <a:pt x="6606" y="9465"/>
                  <a:pt x="6606" y="9465"/>
                  <a:pt x="6606" y="9465"/>
                </a:cubicBezTo>
                <a:cubicBezTo>
                  <a:pt x="6755" y="9543"/>
                  <a:pt x="6755" y="9543"/>
                  <a:pt x="6755" y="9543"/>
                </a:cubicBezTo>
                <a:cubicBezTo>
                  <a:pt x="6829" y="9622"/>
                  <a:pt x="6829" y="9622"/>
                  <a:pt x="6829" y="9622"/>
                </a:cubicBezTo>
                <a:cubicBezTo>
                  <a:pt x="6829" y="9622"/>
                  <a:pt x="6755" y="9661"/>
                  <a:pt x="6680" y="9700"/>
                </a:cubicBezTo>
                <a:cubicBezTo>
                  <a:pt x="6606" y="9700"/>
                  <a:pt x="6458" y="9818"/>
                  <a:pt x="6458" y="9818"/>
                </a:cubicBezTo>
                <a:cubicBezTo>
                  <a:pt x="6309" y="9936"/>
                  <a:pt x="6309" y="9936"/>
                  <a:pt x="6309" y="9936"/>
                </a:cubicBezTo>
                <a:cubicBezTo>
                  <a:pt x="6161" y="10054"/>
                  <a:pt x="6161" y="10054"/>
                  <a:pt x="6161" y="10054"/>
                </a:cubicBezTo>
                <a:cubicBezTo>
                  <a:pt x="6161" y="10172"/>
                  <a:pt x="6161" y="10172"/>
                  <a:pt x="6161" y="10172"/>
                </a:cubicBezTo>
                <a:cubicBezTo>
                  <a:pt x="6087" y="10329"/>
                  <a:pt x="6087" y="10329"/>
                  <a:pt x="6087" y="10329"/>
                </a:cubicBezTo>
                <a:cubicBezTo>
                  <a:pt x="5938" y="10368"/>
                  <a:pt x="5938" y="10368"/>
                  <a:pt x="5938" y="10368"/>
                </a:cubicBezTo>
                <a:cubicBezTo>
                  <a:pt x="5938" y="10368"/>
                  <a:pt x="5864" y="10486"/>
                  <a:pt x="6012" y="10486"/>
                </a:cubicBezTo>
                <a:cubicBezTo>
                  <a:pt x="6161" y="10525"/>
                  <a:pt x="6161" y="10525"/>
                  <a:pt x="6235" y="10525"/>
                </a:cubicBezTo>
                <a:cubicBezTo>
                  <a:pt x="6384" y="10525"/>
                  <a:pt x="6309" y="10525"/>
                  <a:pt x="6384" y="10525"/>
                </a:cubicBezTo>
                <a:cubicBezTo>
                  <a:pt x="6458" y="10525"/>
                  <a:pt x="6606" y="10525"/>
                  <a:pt x="6606" y="10447"/>
                </a:cubicBezTo>
                <a:cubicBezTo>
                  <a:pt x="6606" y="10368"/>
                  <a:pt x="6606" y="10289"/>
                  <a:pt x="6606" y="10250"/>
                </a:cubicBezTo>
                <a:cubicBezTo>
                  <a:pt x="6606" y="10250"/>
                  <a:pt x="6755" y="10132"/>
                  <a:pt x="6755" y="10132"/>
                </a:cubicBezTo>
                <a:cubicBezTo>
                  <a:pt x="6755" y="9975"/>
                  <a:pt x="6755" y="9975"/>
                  <a:pt x="6755" y="9975"/>
                </a:cubicBezTo>
                <a:cubicBezTo>
                  <a:pt x="6755" y="9975"/>
                  <a:pt x="6755" y="9936"/>
                  <a:pt x="6903" y="9857"/>
                </a:cubicBezTo>
                <a:cubicBezTo>
                  <a:pt x="7052" y="9818"/>
                  <a:pt x="6977" y="9818"/>
                  <a:pt x="7052" y="9818"/>
                </a:cubicBezTo>
                <a:cubicBezTo>
                  <a:pt x="7126" y="9779"/>
                  <a:pt x="7126" y="9740"/>
                  <a:pt x="7126" y="9700"/>
                </a:cubicBezTo>
                <a:cubicBezTo>
                  <a:pt x="7200" y="9661"/>
                  <a:pt x="7200" y="9661"/>
                  <a:pt x="7200" y="9661"/>
                </a:cubicBezTo>
                <a:cubicBezTo>
                  <a:pt x="7274" y="9583"/>
                  <a:pt x="7274" y="9583"/>
                  <a:pt x="7274" y="9583"/>
                </a:cubicBezTo>
                <a:cubicBezTo>
                  <a:pt x="7274" y="9268"/>
                  <a:pt x="7274" y="9268"/>
                  <a:pt x="7274" y="9268"/>
                </a:cubicBezTo>
                <a:cubicBezTo>
                  <a:pt x="7274" y="9268"/>
                  <a:pt x="7274" y="9190"/>
                  <a:pt x="7348" y="9190"/>
                </a:cubicBezTo>
                <a:cubicBezTo>
                  <a:pt x="7423" y="9190"/>
                  <a:pt x="7497" y="9190"/>
                  <a:pt x="7497" y="9190"/>
                </a:cubicBezTo>
                <a:cubicBezTo>
                  <a:pt x="7497" y="9190"/>
                  <a:pt x="7497" y="9229"/>
                  <a:pt x="7497" y="9308"/>
                </a:cubicBezTo>
                <a:cubicBezTo>
                  <a:pt x="7423" y="9386"/>
                  <a:pt x="7497" y="9504"/>
                  <a:pt x="7497" y="9504"/>
                </a:cubicBezTo>
                <a:cubicBezTo>
                  <a:pt x="8016" y="9740"/>
                  <a:pt x="8016" y="9740"/>
                  <a:pt x="8016" y="9740"/>
                </a:cubicBezTo>
                <a:cubicBezTo>
                  <a:pt x="8016" y="9740"/>
                  <a:pt x="8239" y="9936"/>
                  <a:pt x="8239" y="9975"/>
                </a:cubicBezTo>
                <a:cubicBezTo>
                  <a:pt x="8239" y="9975"/>
                  <a:pt x="8610" y="10132"/>
                  <a:pt x="8610" y="10132"/>
                </a:cubicBezTo>
                <a:cubicBezTo>
                  <a:pt x="8610" y="10132"/>
                  <a:pt x="8685" y="10172"/>
                  <a:pt x="8610" y="10211"/>
                </a:cubicBezTo>
                <a:cubicBezTo>
                  <a:pt x="8610" y="10250"/>
                  <a:pt x="8685" y="10289"/>
                  <a:pt x="8685" y="10329"/>
                </a:cubicBezTo>
                <a:cubicBezTo>
                  <a:pt x="8610" y="10368"/>
                  <a:pt x="8536" y="10486"/>
                  <a:pt x="8536" y="10486"/>
                </a:cubicBezTo>
                <a:cubicBezTo>
                  <a:pt x="8388" y="10525"/>
                  <a:pt x="8388" y="10525"/>
                  <a:pt x="8388" y="10525"/>
                </a:cubicBezTo>
                <a:cubicBezTo>
                  <a:pt x="8165" y="10643"/>
                  <a:pt x="8165" y="10643"/>
                  <a:pt x="8165" y="10643"/>
                </a:cubicBezTo>
                <a:cubicBezTo>
                  <a:pt x="8091" y="10800"/>
                  <a:pt x="8091" y="10800"/>
                  <a:pt x="8091" y="10800"/>
                </a:cubicBezTo>
                <a:cubicBezTo>
                  <a:pt x="7942" y="10918"/>
                  <a:pt x="7942" y="10918"/>
                  <a:pt x="7942" y="10918"/>
                </a:cubicBezTo>
                <a:cubicBezTo>
                  <a:pt x="7645" y="10996"/>
                  <a:pt x="7645" y="10996"/>
                  <a:pt x="7645" y="10996"/>
                </a:cubicBezTo>
                <a:cubicBezTo>
                  <a:pt x="7274" y="11193"/>
                  <a:pt x="7274" y="11193"/>
                  <a:pt x="7274" y="11193"/>
                </a:cubicBezTo>
                <a:cubicBezTo>
                  <a:pt x="7126" y="11350"/>
                  <a:pt x="7126" y="11350"/>
                  <a:pt x="7126" y="11350"/>
                </a:cubicBezTo>
                <a:cubicBezTo>
                  <a:pt x="6903" y="11507"/>
                  <a:pt x="6903" y="11507"/>
                  <a:pt x="6903" y="11507"/>
                </a:cubicBezTo>
                <a:cubicBezTo>
                  <a:pt x="6903" y="11625"/>
                  <a:pt x="6903" y="11625"/>
                  <a:pt x="6903" y="11625"/>
                </a:cubicBezTo>
                <a:cubicBezTo>
                  <a:pt x="6903" y="11625"/>
                  <a:pt x="7052" y="11782"/>
                  <a:pt x="7126" y="11782"/>
                </a:cubicBezTo>
                <a:cubicBezTo>
                  <a:pt x="7126" y="11782"/>
                  <a:pt x="7200" y="11821"/>
                  <a:pt x="7200" y="11821"/>
                </a:cubicBezTo>
                <a:cubicBezTo>
                  <a:pt x="7274" y="12017"/>
                  <a:pt x="7274" y="12017"/>
                  <a:pt x="7274" y="12017"/>
                </a:cubicBezTo>
                <a:cubicBezTo>
                  <a:pt x="7274" y="12017"/>
                  <a:pt x="7274" y="12135"/>
                  <a:pt x="7348" y="12135"/>
                </a:cubicBezTo>
                <a:cubicBezTo>
                  <a:pt x="7423" y="12096"/>
                  <a:pt x="7497" y="11978"/>
                  <a:pt x="7497" y="11978"/>
                </a:cubicBezTo>
                <a:cubicBezTo>
                  <a:pt x="7497" y="11978"/>
                  <a:pt x="7348" y="11900"/>
                  <a:pt x="7348" y="11821"/>
                </a:cubicBezTo>
                <a:cubicBezTo>
                  <a:pt x="7348" y="11743"/>
                  <a:pt x="7497" y="11625"/>
                  <a:pt x="7497" y="11625"/>
                </a:cubicBezTo>
                <a:cubicBezTo>
                  <a:pt x="7645" y="11585"/>
                  <a:pt x="7645" y="11585"/>
                  <a:pt x="7645" y="11585"/>
                </a:cubicBezTo>
                <a:cubicBezTo>
                  <a:pt x="7645" y="11585"/>
                  <a:pt x="7571" y="11585"/>
                  <a:pt x="7645" y="11625"/>
                </a:cubicBezTo>
                <a:cubicBezTo>
                  <a:pt x="7720" y="11703"/>
                  <a:pt x="7720" y="11664"/>
                  <a:pt x="7794" y="11703"/>
                </a:cubicBezTo>
                <a:cubicBezTo>
                  <a:pt x="7794" y="11743"/>
                  <a:pt x="8016" y="11860"/>
                  <a:pt x="8016" y="11860"/>
                </a:cubicBezTo>
                <a:cubicBezTo>
                  <a:pt x="8016" y="11860"/>
                  <a:pt x="8239" y="11978"/>
                  <a:pt x="8313" y="12017"/>
                </a:cubicBezTo>
                <a:cubicBezTo>
                  <a:pt x="8388" y="12057"/>
                  <a:pt x="8462" y="12135"/>
                  <a:pt x="8536" y="12135"/>
                </a:cubicBezTo>
                <a:cubicBezTo>
                  <a:pt x="8610" y="12096"/>
                  <a:pt x="8685" y="12135"/>
                  <a:pt x="8685" y="12057"/>
                </a:cubicBezTo>
                <a:cubicBezTo>
                  <a:pt x="8685" y="11978"/>
                  <a:pt x="8759" y="11978"/>
                  <a:pt x="8759" y="11900"/>
                </a:cubicBezTo>
                <a:cubicBezTo>
                  <a:pt x="8685" y="11860"/>
                  <a:pt x="8685" y="11743"/>
                  <a:pt x="8685" y="11743"/>
                </a:cubicBezTo>
                <a:cubicBezTo>
                  <a:pt x="8685" y="11743"/>
                  <a:pt x="8685" y="11703"/>
                  <a:pt x="8759" y="11703"/>
                </a:cubicBezTo>
                <a:cubicBezTo>
                  <a:pt x="8907" y="11703"/>
                  <a:pt x="8907" y="11782"/>
                  <a:pt x="8907" y="11782"/>
                </a:cubicBezTo>
                <a:cubicBezTo>
                  <a:pt x="8907" y="11782"/>
                  <a:pt x="8981" y="11900"/>
                  <a:pt x="9056" y="11939"/>
                </a:cubicBezTo>
                <a:cubicBezTo>
                  <a:pt x="9130" y="11939"/>
                  <a:pt x="9204" y="11939"/>
                  <a:pt x="9278" y="11978"/>
                </a:cubicBezTo>
                <a:cubicBezTo>
                  <a:pt x="9353" y="12057"/>
                  <a:pt x="9724" y="12096"/>
                  <a:pt x="9724" y="12096"/>
                </a:cubicBezTo>
                <a:cubicBezTo>
                  <a:pt x="9724" y="12096"/>
                  <a:pt x="9798" y="12057"/>
                  <a:pt x="9872" y="12017"/>
                </a:cubicBezTo>
                <a:cubicBezTo>
                  <a:pt x="9872" y="11978"/>
                  <a:pt x="10021" y="11978"/>
                  <a:pt x="10021" y="11978"/>
                </a:cubicBezTo>
                <a:cubicBezTo>
                  <a:pt x="10021" y="11978"/>
                  <a:pt x="9946" y="11900"/>
                  <a:pt x="10169" y="11939"/>
                </a:cubicBezTo>
                <a:cubicBezTo>
                  <a:pt x="10318" y="11939"/>
                  <a:pt x="10392" y="11978"/>
                  <a:pt x="10392" y="11939"/>
                </a:cubicBezTo>
                <a:cubicBezTo>
                  <a:pt x="10466" y="11900"/>
                  <a:pt x="10614" y="11743"/>
                  <a:pt x="10614" y="11743"/>
                </a:cubicBezTo>
                <a:cubicBezTo>
                  <a:pt x="10614" y="11743"/>
                  <a:pt x="10540" y="11625"/>
                  <a:pt x="10763" y="11664"/>
                </a:cubicBezTo>
                <a:cubicBezTo>
                  <a:pt x="10911" y="11743"/>
                  <a:pt x="11728" y="11821"/>
                  <a:pt x="11728" y="11821"/>
                </a:cubicBezTo>
                <a:cubicBezTo>
                  <a:pt x="11654" y="11900"/>
                  <a:pt x="11654" y="11900"/>
                  <a:pt x="11654" y="11900"/>
                </a:cubicBezTo>
                <a:cubicBezTo>
                  <a:pt x="11357" y="11860"/>
                  <a:pt x="11357" y="11860"/>
                  <a:pt x="11357" y="11860"/>
                </a:cubicBezTo>
                <a:cubicBezTo>
                  <a:pt x="11134" y="11900"/>
                  <a:pt x="11134" y="11900"/>
                  <a:pt x="11134" y="11900"/>
                </a:cubicBezTo>
                <a:cubicBezTo>
                  <a:pt x="11134" y="11900"/>
                  <a:pt x="11060" y="11900"/>
                  <a:pt x="10986" y="11978"/>
                </a:cubicBezTo>
                <a:cubicBezTo>
                  <a:pt x="10986" y="12017"/>
                  <a:pt x="10986" y="12057"/>
                  <a:pt x="10911" y="12096"/>
                </a:cubicBezTo>
                <a:cubicBezTo>
                  <a:pt x="10911" y="12135"/>
                  <a:pt x="10837" y="12175"/>
                  <a:pt x="10763" y="12175"/>
                </a:cubicBezTo>
                <a:cubicBezTo>
                  <a:pt x="10763" y="12214"/>
                  <a:pt x="10466" y="12332"/>
                  <a:pt x="10466" y="12332"/>
                </a:cubicBezTo>
                <a:cubicBezTo>
                  <a:pt x="10318" y="12449"/>
                  <a:pt x="10318" y="12449"/>
                  <a:pt x="10318" y="12449"/>
                </a:cubicBezTo>
                <a:cubicBezTo>
                  <a:pt x="10169" y="12646"/>
                  <a:pt x="10169" y="12646"/>
                  <a:pt x="10169" y="12646"/>
                </a:cubicBezTo>
                <a:cubicBezTo>
                  <a:pt x="10169" y="12646"/>
                  <a:pt x="10169" y="12803"/>
                  <a:pt x="10243" y="12803"/>
                </a:cubicBezTo>
                <a:cubicBezTo>
                  <a:pt x="10318" y="12842"/>
                  <a:pt x="10466" y="12960"/>
                  <a:pt x="10466" y="12960"/>
                </a:cubicBezTo>
                <a:cubicBezTo>
                  <a:pt x="10466" y="12960"/>
                  <a:pt x="10466" y="13039"/>
                  <a:pt x="10466" y="13078"/>
                </a:cubicBezTo>
                <a:cubicBezTo>
                  <a:pt x="10466" y="13117"/>
                  <a:pt x="10466" y="13156"/>
                  <a:pt x="10540" y="13235"/>
                </a:cubicBezTo>
                <a:cubicBezTo>
                  <a:pt x="10614" y="13274"/>
                  <a:pt x="10689" y="13431"/>
                  <a:pt x="10689" y="13431"/>
                </a:cubicBezTo>
                <a:cubicBezTo>
                  <a:pt x="10763" y="13431"/>
                  <a:pt x="10763" y="13431"/>
                  <a:pt x="10763" y="13431"/>
                </a:cubicBezTo>
                <a:cubicBezTo>
                  <a:pt x="10763" y="13549"/>
                  <a:pt x="10763" y="13549"/>
                  <a:pt x="10763" y="13549"/>
                </a:cubicBezTo>
                <a:cubicBezTo>
                  <a:pt x="10763" y="13549"/>
                  <a:pt x="10763" y="13667"/>
                  <a:pt x="10837" y="13667"/>
                </a:cubicBezTo>
                <a:cubicBezTo>
                  <a:pt x="10986" y="13667"/>
                  <a:pt x="11208" y="13588"/>
                  <a:pt x="11208" y="13588"/>
                </a:cubicBezTo>
                <a:cubicBezTo>
                  <a:pt x="11802" y="13510"/>
                  <a:pt x="11802" y="13510"/>
                  <a:pt x="11802" y="13510"/>
                </a:cubicBezTo>
                <a:cubicBezTo>
                  <a:pt x="11802" y="13510"/>
                  <a:pt x="11728" y="13667"/>
                  <a:pt x="11728" y="13706"/>
                </a:cubicBezTo>
                <a:cubicBezTo>
                  <a:pt x="11728" y="13745"/>
                  <a:pt x="11579" y="13745"/>
                  <a:pt x="11505" y="13785"/>
                </a:cubicBezTo>
                <a:cubicBezTo>
                  <a:pt x="11505" y="13824"/>
                  <a:pt x="11505" y="13863"/>
                  <a:pt x="11505" y="13863"/>
                </a:cubicBezTo>
                <a:cubicBezTo>
                  <a:pt x="11505" y="13863"/>
                  <a:pt x="11431" y="13981"/>
                  <a:pt x="11357" y="13981"/>
                </a:cubicBezTo>
                <a:cubicBezTo>
                  <a:pt x="11208" y="13981"/>
                  <a:pt x="11060" y="14020"/>
                  <a:pt x="11060" y="14020"/>
                </a:cubicBezTo>
                <a:cubicBezTo>
                  <a:pt x="11060" y="14020"/>
                  <a:pt x="10986" y="13942"/>
                  <a:pt x="10986" y="14060"/>
                </a:cubicBezTo>
                <a:cubicBezTo>
                  <a:pt x="10911" y="14138"/>
                  <a:pt x="10837" y="14217"/>
                  <a:pt x="10837" y="14256"/>
                </a:cubicBezTo>
                <a:cubicBezTo>
                  <a:pt x="10837" y="14295"/>
                  <a:pt x="10689" y="14335"/>
                  <a:pt x="10911" y="14374"/>
                </a:cubicBezTo>
                <a:cubicBezTo>
                  <a:pt x="11060" y="14374"/>
                  <a:pt x="11060" y="14492"/>
                  <a:pt x="11060" y="14492"/>
                </a:cubicBezTo>
                <a:cubicBezTo>
                  <a:pt x="11060" y="14492"/>
                  <a:pt x="10911" y="14570"/>
                  <a:pt x="10837" y="14609"/>
                </a:cubicBezTo>
                <a:cubicBezTo>
                  <a:pt x="10763" y="14649"/>
                  <a:pt x="10689" y="14609"/>
                  <a:pt x="10689" y="14649"/>
                </a:cubicBezTo>
                <a:cubicBezTo>
                  <a:pt x="10689" y="14688"/>
                  <a:pt x="10837" y="14884"/>
                  <a:pt x="10837" y="14884"/>
                </a:cubicBezTo>
                <a:cubicBezTo>
                  <a:pt x="10837" y="14884"/>
                  <a:pt x="10837" y="15002"/>
                  <a:pt x="10689" y="15002"/>
                </a:cubicBezTo>
                <a:cubicBezTo>
                  <a:pt x="10540" y="15002"/>
                  <a:pt x="10540" y="15002"/>
                  <a:pt x="10466" y="15002"/>
                </a:cubicBezTo>
                <a:cubicBezTo>
                  <a:pt x="10392" y="15002"/>
                  <a:pt x="10318" y="15002"/>
                  <a:pt x="10318" y="15002"/>
                </a:cubicBezTo>
                <a:cubicBezTo>
                  <a:pt x="10318" y="15002"/>
                  <a:pt x="10392" y="15041"/>
                  <a:pt x="10392" y="15120"/>
                </a:cubicBezTo>
                <a:cubicBezTo>
                  <a:pt x="10392" y="15199"/>
                  <a:pt x="10392" y="15277"/>
                  <a:pt x="10392" y="15277"/>
                </a:cubicBezTo>
                <a:cubicBezTo>
                  <a:pt x="10169" y="15238"/>
                  <a:pt x="10169" y="15238"/>
                  <a:pt x="10169" y="15238"/>
                </a:cubicBezTo>
                <a:cubicBezTo>
                  <a:pt x="9946" y="15120"/>
                  <a:pt x="9946" y="15120"/>
                  <a:pt x="9946" y="15120"/>
                </a:cubicBezTo>
                <a:cubicBezTo>
                  <a:pt x="9946" y="15120"/>
                  <a:pt x="9724" y="15120"/>
                  <a:pt x="9649" y="15120"/>
                </a:cubicBezTo>
                <a:cubicBezTo>
                  <a:pt x="9575" y="15159"/>
                  <a:pt x="9353" y="15159"/>
                  <a:pt x="9353" y="15159"/>
                </a:cubicBezTo>
                <a:cubicBezTo>
                  <a:pt x="9353" y="15159"/>
                  <a:pt x="8981" y="15081"/>
                  <a:pt x="8907" y="15041"/>
                </a:cubicBezTo>
                <a:cubicBezTo>
                  <a:pt x="8907" y="15002"/>
                  <a:pt x="8907" y="15002"/>
                  <a:pt x="8833" y="15041"/>
                </a:cubicBezTo>
                <a:cubicBezTo>
                  <a:pt x="8833" y="15041"/>
                  <a:pt x="8907" y="15041"/>
                  <a:pt x="8833" y="15041"/>
                </a:cubicBezTo>
                <a:cubicBezTo>
                  <a:pt x="8759" y="15081"/>
                  <a:pt x="8907" y="15081"/>
                  <a:pt x="8610" y="15081"/>
                </a:cubicBezTo>
                <a:cubicBezTo>
                  <a:pt x="8313" y="15120"/>
                  <a:pt x="8016" y="15159"/>
                  <a:pt x="8016" y="15159"/>
                </a:cubicBezTo>
                <a:cubicBezTo>
                  <a:pt x="8016" y="15159"/>
                  <a:pt x="8239" y="15041"/>
                  <a:pt x="8165" y="15002"/>
                </a:cubicBezTo>
                <a:cubicBezTo>
                  <a:pt x="8091" y="14963"/>
                  <a:pt x="8165" y="15002"/>
                  <a:pt x="8016" y="14963"/>
                </a:cubicBezTo>
                <a:cubicBezTo>
                  <a:pt x="7942" y="14924"/>
                  <a:pt x="7794" y="14845"/>
                  <a:pt x="7794" y="14806"/>
                </a:cubicBezTo>
                <a:cubicBezTo>
                  <a:pt x="7794" y="14767"/>
                  <a:pt x="7794" y="14688"/>
                  <a:pt x="7645" y="14688"/>
                </a:cubicBezTo>
                <a:cubicBezTo>
                  <a:pt x="7571" y="14688"/>
                  <a:pt x="7497" y="14609"/>
                  <a:pt x="7348" y="14688"/>
                </a:cubicBezTo>
                <a:cubicBezTo>
                  <a:pt x="7274" y="14727"/>
                  <a:pt x="7200" y="14727"/>
                  <a:pt x="7200" y="14767"/>
                </a:cubicBezTo>
                <a:cubicBezTo>
                  <a:pt x="7126" y="14806"/>
                  <a:pt x="6829" y="14845"/>
                  <a:pt x="6829" y="14845"/>
                </a:cubicBezTo>
                <a:cubicBezTo>
                  <a:pt x="6829" y="14845"/>
                  <a:pt x="7052" y="15002"/>
                  <a:pt x="7052" y="15041"/>
                </a:cubicBezTo>
                <a:cubicBezTo>
                  <a:pt x="7052" y="15081"/>
                  <a:pt x="7200" y="15238"/>
                  <a:pt x="7200" y="15238"/>
                </a:cubicBezTo>
                <a:cubicBezTo>
                  <a:pt x="7720" y="15238"/>
                  <a:pt x="7720" y="15238"/>
                  <a:pt x="7720" y="15238"/>
                </a:cubicBezTo>
                <a:cubicBezTo>
                  <a:pt x="7720" y="15238"/>
                  <a:pt x="7348" y="15316"/>
                  <a:pt x="7348" y="15395"/>
                </a:cubicBezTo>
                <a:cubicBezTo>
                  <a:pt x="7274" y="15434"/>
                  <a:pt x="7274" y="15473"/>
                  <a:pt x="7200" y="15513"/>
                </a:cubicBezTo>
                <a:cubicBezTo>
                  <a:pt x="7126" y="15552"/>
                  <a:pt x="7126" y="15591"/>
                  <a:pt x="6977" y="15631"/>
                </a:cubicBezTo>
                <a:cubicBezTo>
                  <a:pt x="6755" y="15631"/>
                  <a:pt x="6532" y="15670"/>
                  <a:pt x="6384" y="15709"/>
                </a:cubicBezTo>
                <a:cubicBezTo>
                  <a:pt x="6309" y="15748"/>
                  <a:pt x="6235" y="15748"/>
                  <a:pt x="6235" y="15788"/>
                </a:cubicBezTo>
                <a:cubicBezTo>
                  <a:pt x="6235" y="15866"/>
                  <a:pt x="5790" y="15827"/>
                  <a:pt x="6235" y="15905"/>
                </a:cubicBezTo>
                <a:cubicBezTo>
                  <a:pt x="6680" y="15945"/>
                  <a:pt x="6755" y="15984"/>
                  <a:pt x="6755" y="15984"/>
                </a:cubicBezTo>
                <a:cubicBezTo>
                  <a:pt x="6755" y="15984"/>
                  <a:pt x="6977" y="15866"/>
                  <a:pt x="7052" y="15827"/>
                </a:cubicBezTo>
                <a:cubicBezTo>
                  <a:pt x="7200" y="15748"/>
                  <a:pt x="7200" y="15748"/>
                  <a:pt x="7497" y="15748"/>
                </a:cubicBezTo>
                <a:cubicBezTo>
                  <a:pt x="7794" y="15788"/>
                  <a:pt x="7794" y="15748"/>
                  <a:pt x="7794" y="15788"/>
                </a:cubicBezTo>
                <a:cubicBezTo>
                  <a:pt x="7794" y="15866"/>
                  <a:pt x="7794" y="15905"/>
                  <a:pt x="7794" y="15984"/>
                </a:cubicBezTo>
                <a:cubicBezTo>
                  <a:pt x="7720" y="16063"/>
                  <a:pt x="7571" y="16102"/>
                  <a:pt x="7720" y="16220"/>
                </a:cubicBezTo>
                <a:cubicBezTo>
                  <a:pt x="7868" y="16298"/>
                  <a:pt x="7645" y="16377"/>
                  <a:pt x="7645" y="16416"/>
                </a:cubicBezTo>
                <a:cubicBezTo>
                  <a:pt x="7645" y="16416"/>
                  <a:pt x="7497" y="16534"/>
                  <a:pt x="7571" y="16534"/>
                </a:cubicBezTo>
                <a:cubicBezTo>
                  <a:pt x="7645" y="16573"/>
                  <a:pt x="7645" y="16573"/>
                  <a:pt x="7645" y="16573"/>
                </a:cubicBezTo>
                <a:cubicBezTo>
                  <a:pt x="7645" y="16573"/>
                  <a:pt x="7497" y="16769"/>
                  <a:pt x="7497" y="16809"/>
                </a:cubicBezTo>
                <a:cubicBezTo>
                  <a:pt x="7497" y="16809"/>
                  <a:pt x="7274" y="17044"/>
                  <a:pt x="7200" y="17044"/>
                </a:cubicBezTo>
                <a:cubicBezTo>
                  <a:pt x="7126" y="17084"/>
                  <a:pt x="7274" y="17084"/>
                  <a:pt x="6829" y="17162"/>
                </a:cubicBezTo>
                <a:cubicBezTo>
                  <a:pt x="6384" y="17201"/>
                  <a:pt x="6161" y="17241"/>
                  <a:pt x="6161" y="17241"/>
                </a:cubicBezTo>
                <a:cubicBezTo>
                  <a:pt x="5790" y="17319"/>
                  <a:pt x="5790" y="17319"/>
                  <a:pt x="5790" y="17319"/>
                </a:cubicBezTo>
                <a:cubicBezTo>
                  <a:pt x="5493" y="17437"/>
                  <a:pt x="5493" y="17437"/>
                  <a:pt x="5493" y="17437"/>
                </a:cubicBezTo>
                <a:cubicBezTo>
                  <a:pt x="5270" y="17437"/>
                  <a:pt x="5270" y="17437"/>
                  <a:pt x="5270" y="17437"/>
                </a:cubicBezTo>
                <a:cubicBezTo>
                  <a:pt x="4899" y="17398"/>
                  <a:pt x="4899" y="17398"/>
                  <a:pt x="4899" y="17398"/>
                </a:cubicBezTo>
                <a:cubicBezTo>
                  <a:pt x="4899" y="17398"/>
                  <a:pt x="4528" y="17516"/>
                  <a:pt x="4528" y="17555"/>
                </a:cubicBezTo>
                <a:cubicBezTo>
                  <a:pt x="4528" y="17555"/>
                  <a:pt x="4305" y="17594"/>
                  <a:pt x="4231" y="17633"/>
                </a:cubicBezTo>
                <a:cubicBezTo>
                  <a:pt x="4231" y="17673"/>
                  <a:pt x="4602" y="17751"/>
                  <a:pt x="4602" y="17751"/>
                </a:cubicBezTo>
                <a:cubicBezTo>
                  <a:pt x="4676" y="17869"/>
                  <a:pt x="4676" y="17869"/>
                  <a:pt x="4676" y="17869"/>
                </a:cubicBezTo>
                <a:cubicBezTo>
                  <a:pt x="4528" y="17869"/>
                  <a:pt x="4528" y="17869"/>
                  <a:pt x="4528" y="17869"/>
                </a:cubicBezTo>
                <a:cubicBezTo>
                  <a:pt x="4231" y="17908"/>
                  <a:pt x="4231" y="17908"/>
                  <a:pt x="4231" y="17908"/>
                </a:cubicBezTo>
                <a:cubicBezTo>
                  <a:pt x="4231" y="17987"/>
                  <a:pt x="4231" y="17987"/>
                  <a:pt x="4231" y="17987"/>
                </a:cubicBezTo>
                <a:cubicBezTo>
                  <a:pt x="4379" y="18026"/>
                  <a:pt x="4379" y="18026"/>
                  <a:pt x="4379" y="18026"/>
                </a:cubicBezTo>
                <a:cubicBezTo>
                  <a:pt x="4379" y="18026"/>
                  <a:pt x="4454" y="18065"/>
                  <a:pt x="4528" y="18065"/>
                </a:cubicBezTo>
                <a:cubicBezTo>
                  <a:pt x="4676" y="18065"/>
                  <a:pt x="4973" y="17987"/>
                  <a:pt x="4973" y="17987"/>
                </a:cubicBezTo>
                <a:cubicBezTo>
                  <a:pt x="4602" y="18105"/>
                  <a:pt x="4602" y="18105"/>
                  <a:pt x="4602" y="18105"/>
                </a:cubicBezTo>
                <a:cubicBezTo>
                  <a:pt x="4528" y="18223"/>
                  <a:pt x="4528" y="18223"/>
                  <a:pt x="4528" y="18223"/>
                </a:cubicBezTo>
                <a:cubicBezTo>
                  <a:pt x="4528" y="18223"/>
                  <a:pt x="4454" y="18301"/>
                  <a:pt x="4602" y="18301"/>
                </a:cubicBezTo>
                <a:cubicBezTo>
                  <a:pt x="4751" y="18301"/>
                  <a:pt x="4899" y="18301"/>
                  <a:pt x="4899" y="18301"/>
                </a:cubicBezTo>
                <a:cubicBezTo>
                  <a:pt x="4899" y="18301"/>
                  <a:pt x="4973" y="18223"/>
                  <a:pt x="5122" y="18223"/>
                </a:cubicBezTo>
                <a:cubicBezTo>
                  <a:pt x="5344" y="18262"/>
                  <a:pt x="5344" y="18262"/>
                  <a:pt x="5344" y="18262"/>
                </a:cubicBezTo>
                <a:cubicBezTo>
                  <a:pt x="5344" y="18262"/>
                  <a:pt x="5419" y="18144"/>
                  <a:pt x="5493" y="18144"/>
                </a:cubicBezTo>
                <a:cubicBezTo>
                  <a:pt x="5493" y="18144"/>
                  <a:pt x="5419" y="18144"/>
                  <a:pt x="5641" y="18144"/>
                </a:cubicBezTo>
                <a:cubicBezTo>
                  <a:pt x="5790" y="18183"/>
                  <a:pt x="6309" y="18144"/>
                  <a:pt x="6309" y="18144"/>
                </a:cubicBezTo>
                <a:cubicBezTo>
                  <a:pt x="6309" y="18144"/>
                  <a:pt x="6384" y="18144"/>
                  <a:pt x="6384" y="18183"/>
                </a:cubicBezTo>
                <a:cubicBezTo>
                  <a:pt x="6384" y="18262"/>
                  <a:pt x="6532" y="18262"/>
                  <a:pt x="6606" y="18340"/>
                </a:cubicBezTo>
                <a:cubicBezTo>
                  <a:pt x="6755" y="18380"/>
                  <a:pt x="7052" y="18419"/>
                  <a:pt x="7052" y="18419"/>
                </a:cubicBezTo>
                <a:cubicBezTo>
                  <a:pt x="6829" y="18458"/>
                  <a:pt x="6829" y="18458"/>
                  <a:pt x="6829" y="18458"/>
                </a:cubicBezTo>
                <a:cubicBezTo>
                  <a:pt x="6532" y="18419"/>
                  <a:pt x="6532" y="18419"/>
                  <a:pt x="6532" y="18419"/>
                </a:cubicBezTo>
                <a:cubicBezTo>
                  <a:pt x="6532" y="18419"/>
                  <a:pt x="6384" y="18380"/>
                  <a:pt x="6384" y="18419"/>
                </a:cubicBezTo>
                <a:cubicBezTo>
                  <a:pt x="6384" y="18497"/>
                  <a:pt x="6309" y="18615"/>
                  <a:pt x="6309" y="18615"/>
                </a:cubicBezTo>
                <a:cubicBezTo>
                  <a:pt x="6384" y="18615"/>
                  <a:pt x="6755" y="18655"/>
                  <a:pt x="6755" y="18655"/>
                </a:cubicBezTo>
                <a:cubicBezTo>
                  <a:pt x="7126" y="18655"/>
                  <a:pt x="7126" y="18655"/>
                  <a:pt x="7126" y="18655"/>
                </a:cubicBezTo>
                <a:cubicBezTo>
                  <a:pt x="7274" y="18615"/>
                  <a:pt x="7274" y="18615"/>
                  <a:pt x="7274" y="18615"/>
                </a:cubicBezTo>
                <a:cubicBezTo>
                  <a:pt x="7497" y="18537"/>
                  <a:pt x="7497" y="18537"/>
                  <a:pt x="7497" y="18537"/>
                </a:cubicBezTo>
                <a:cubicBezTo>
                  <a:pt x="7497" y="18537"/>
                  <a:pt x="7571" y="18615"/>
                  <a:pt x="7497" y="18615"/>
                </a:cubicBezTo>
                <a:cubicBezTo>
                  <a:pt x="7497" y="18655"/>
                  <a:pt x="7571" y="18733"/>
                  <a:pt x="7571" y="18733"/>
                </a:cubicBezTo>
                <a:cubicBezTo>
                  <a:pt x="7571" y="18733"/>
                  <a:pt x="7571" y="18851"/>
                  <a:pt x="7645" y="18851"/>
                </a:cubicBezTo>
                <a:cubicBezTo>
                  <a:pt x="7720" y="18851"/>
                  <a:pt x="7868" y="18969"/>
                  <a:pt x="7868" y="18969"/>
                </a:cubicBezTo>
                <a:cubicBezTo>
                  <a:pt x="8016" y="19087"/>
                  <a:pt x="8016" y="19087"/>
                  <a:pt x="8016" y="19087"/>
                </a:cubicBezTo>
                <a:cubicBezTo>
                  <a:pt x="8313" y="19126"/>
                  <a:pt x="8313" y="19126"/>
                  <a:pt x="8313" y="19126"/>
                </a:cubicBezTo>
                <a:cubicBezTo>
                  <a:pt x="8313" y="19126"/>
                  <a:pt x="8536" y="19126"/>
                  <a:pt x="8610" y="19126"/>
                </a:cubicBezTo>
                <a:cubicBezTo>
                  <a:pt x="8685" y="19165"/>
                  <a:pt x="8833" y="19204"/>
                  <a:pt x="8833" y="19165"/>
                </a:cubicBezTo>
                <a:cubicBezTo>
                  <a:pt x="8907" y="19126"/>
                  <a:pt x="9056" y="19047"/>
                  <a:pt x="9056" y="19047"/>
                </a:cubicBezTo>
                <a:cubicBezTo>
                  <a:pt x="9353" y="18929"/>
                  <a:pt x="9353" y="18929"/>
                  <a:pt x="9353" y="18929"/>
                </a:cubicBezTo>
                <a:cubicBezTo>
                  <a:pt x="9353" y="18929"/>
                  <a:pt x="9501" y="18929"/>
                  <a:pt x="9649" y="18929"/>
                </a:cubicBezTo>
                <a:cubicBezTo>
                  <a:pt x="9724" y="18929"/>
                  <a:pt x="10243" y="18890"/>
                  <a:pt x="10243" y="18890"/>
                </a:cubicBezTo>
                <a:cubicBezTo>
                  <a:pt x="10243" y="18890"/>
                  <a:pt x="10318" y="18812"/>
                  <a:pt x="10466" y="18772"/>
                </a:cubicBezTo>
                <a:cubicBezTo>
                  <a:pt x="10540" y="18733"/>
                  <a:pt x="10837" y="18655"/>
                  <a:pt x="10837" y="18655"/>
                </a:cubicBezTo>
                <a:cubicBezTo>
                  <a:pt x="11357" y="18576"/>
                  <a:pt x="11357" y="18576"/>
                  <a:pt x="11357" y="18576"/>
                </a:cubicBezTo>
                <a:cubicBezTo>
                  <a:pt x="10911" y="18655"/>
                  <a:pt x="10911" y="18655"/>
                  <a:pt x="10911" y="18655"/>
                </a:cubicBezTo>
                <a:cubicBezTo>
                  <a:pt x="10763" y="18733"/>
                  <a:pt x="10763" y="18733"/>
                  <a:pt x="10763" y="18733"/>
                </a:cubicBezTo>
                <a:cubicBezTo>
                  <a:pt x="10466" y="18851"/>
                  <a:pt x="10466" y="18851"/>
                  <a:pt x="10466" y="18851"/>
                </a:cubicBezTo>
                <a:cubicBezTo>
                  <a:pt x="10318" y="18929"/>
                  <a:pt x="10318" y="18929"/>
                  <a:pt x="10318" y="18929"/>
                </a:cubicBezTo>
                <a:cubicBezTo>
                  <a:pt x="10318" y="18929"/>
                  <a:pt x="10169" y="18969"/>
                  <a:pt x="10095" y="19008"/>
                </a:cubicBezTo>
                <a:cubicBezTo>
                  <a:pt x="10095" y="19008"/>
                  <a:pt x="9872" y="19204"/>
                  <a:pt x="9872" y="19204"/>
                </a:cubicBezTo>
                <a:cubicBezTo>
                  <a:pt x="9649" y="19244"/>
                  <a:pt x="9649" y="19244"/>
                  <a:pt x="9649" y="19244"/>
                </a:cubicBezTo>
                <a:cubicBezTo>
                  <a:pt x="9649" y="19244"/>
                  <a:pt x="9427" y="19322"/>
                  <a:pt x="9353" y="19401"/>
                </a:cubicBezTo>
                <a:cubicBezTo>
                  <a:pt x="9278" y="19440"/>
                  <a:pt x="9204" y="19479"/>
                  <a:pt x="9204" y="19479"/>
                </a:cubicBezTo>
                <a:cubicBezTo>
                  <a:pt x="9204" y="19479"/>
                  <a:pt x="9278" y="19558"/>
                  <a:pt x="8907" y="19558"/>
                </a:cubicBezTo>
                <a:cubicBezTo>
                  <a:pt x="8536" y="19519"/>
                  <a:pt x="8239" y="19479"/>
                  <a:pt x="8239" y="19479"/>
                </a:cubicBezTo>
                <a:cubicBezTo>
                  <a:pt x="8239" y="19479"/>
                  <a:pt x="7868" y="19440"/>
                  <a:pt x="7794" y="19440"/>
                </a:cubicBezTo>
                <a:cubicBezTo>
                  <a:pt x="7720" y="19401"/>
                  <a:pt x="7720" y="19401"/>
                  <a:pt x="7497" y="19401"/>
                </a:cubicBezTo>
                <a:cubicBezTo>
                  <a:pt x="7348" y="19401"/>
                  <a:pt x="6606" y="19283"/>
                  <a:pt x="6606" y="19283"/>
                </a:cubicBezTo>
                <a:cubicBezTo>
                  <a:pt x="6606" y="19283"/>
                  <a:pt x="6458" y="19283"/>
                  <a:pt x="6384" y="19322"/>
                </a:cubicBezTo>
                <a:cubicBezTo>
                  <a:pt x="6309" y="19361"/>
                  <a:pt x="6161" y="19361"/>
                  <a:pt x="6161" y="19401"/>
                </a:cubicBezTo>
                <a:cubicBezTo>
                  <a:pt x="6161" y="19479"/>
                  <a:pt x="6161" y="19519"/>
                  <a:pt x="6161" y="19519"/>
                </a:cubicBezTo>
                <a:cubicBezTo>
                  <a:pt x="6087" y="19636"/>
                  <a:pt x="6087" y="19636"/>
                  <a:pt x="6087" y="19636"/>
                </a:cubicBezTo>
                <a:cubicBezTo>
                  <a:pt x="5790" y="19676"/>
                  <a:pt x="5790" y="19676"/>
                  <a:pt x="5790" y="19676"/>
                </a:cubicBezTo>
                <a:cubicBezTo>
                  <a:pt x="5419" y="19676"/>
                  <a:pt x="5419" y="19676"/>
                  <a:pt x="5419" y="19676"/>
                </a:cubicBezTo>
                <a:close/>
                <a:moveTo>
                  <a:pt x="3192" y="10447"/>
                </a:moveTo>
                <a:cubicBezTo>
                  <a:pt x="3192" y="10447"/>
                  <a:pt x="3192" y="10447"/>
                  <a:pt x="3192" y="10447"/>
                </a:cubicBezTo>
                <a:cubicBezTo>
                  <a:pt x="3266" y="10447"/>
                  <a:pt x="3711" y="10447"/>
                  <a:pt x="3711" y="10447"/>
                </a:cubicBezTo>
                <a:cubicBezTo>
                  <a:pt x="4008" y="10447"/>
                  <a:pt x="4008" y="10447"/>
                  <a:pt x="4008" y="10447"/>
                </a:cubicBezTo>
                <a:cubicBezTo>
                  <a:pt x="4008" y="10447"/>
                  <a:pt x="4379" y="10447"/>
                  <a:pt x="4454" y="10447"/>
                </a:cubicBezTo>
                <a:cubicBezTo>
                  <a:pt x="4528" y="10447"/>
                  <a:pt x="4602" y="10486"/>
                  <a:pt x="4602" y="10486"/>
                </a:cubicBezTo>
                <a:cubicBezTo>
                  <a:pt x="4602" y="10486"/>
                  <a:pt x="4751" y="10407"/>
                  <a:pt x="4825" y="10447"/>
                </a:cubicBezTo>
                <a:cubicBezTo>
                  <a:pt x="4899" y="10447"/>
                  <a:pt x="5047" y="10564"/>
                  <a:pt x="5047" y="10564"/>
                </a:cubicBezTo>
                <a:cubicBezTo>
                  <a:pt x="5196" y="10761"/>
                  <a:pt x="5196" y="10761"/>
                  <a:pt x="5196" y="10761"/>
                </a:cubicBezTo>
                <a:cubicBezTo>
                  <a:pt x="5270" y="10996"/>
                  <a:pt x="5270" y="10996"/>
                  <a:pt x="5270" y="10996"/>
                </a:cubicBezTo>
                <a:cubicBezTo>
                  <a:pt x="5344" y="11193"/>
                  <a:pt x="5344" y="11193"/>
                  <a:pt x="5344" y="11193"/>
                </a:cubicBezTo>
                <a:cubicBezTo>
                  <a:pt x="5641" y="11389"/>
                  <a:pt x="5641" y="11389"/>
                  <a:pt x="5641" y="11389"/>
                </a:cubicBezTo>
                <a:cubicBezTo>
                  <a:pt x="5493" y="11507"/>
                  <a:pt x="5493" y="11507"/>
                  <a:pt x="5493" y="11507"/>
                </a:cubicBezTo>
                <a:cubicBezTo>
                  <a:pt x="5493" y="11507"/>
                  <a:pt x="5493" y="11664"/>
                  <a:pt x="5493" y="11664"/>
                </a:cubicBezTo>
                <a:cubicBezTo>
                  <a:pt x="5419" y="11664"/>
                  <a:pt x="5196" y="11703"/>
                  <a:pt x="5196" y="11703"/>
                </a:cubicBezTo>
                <a:cubicBezTo>
                  <a:pt x="5122" y="11743"/>
                  <a:pt x="5047" y="11860"/>
                  <a:pt x="5047" y="11860"/>
                </a:cubicBezTo>
                <a:cubicBezTo>
                  <a:pt x="5047" y="11860"/>
                  <a:pt x="5344" y="11703"/>
                  <a:pt x="5419" y="11743"/>
                </a:cubicBezTo>
                <a:cubicBezTo>
                  <a:pt x="5493" y="11743"/>
                  <a:pt x="5715" y="11743"/>
                  <a:pt x="5715" y="11743"/>
                </a:cubicBezTo>
                <a:cubicBezTo>
                  <a:pt x="5864" y="11821"/>
                  <a:pt x="5864" y="11821"/>
                  <a:pt x="5864" y="11821"/>
                </a:cubicBezTo>
                <a:cubicBezTo>
                  <a:pt x="6012" y="11978"/>
                  <a:pt x="6012" y="11978"/>
                  <a:pt x="6012" y="11978"/>
                </a:cubicBezTo>
                <a:cubicBezTo>
                  <a:pt x="6012" y="12175"/>
                  <a:pt x="6012" y="12175"/>
                  <a:pt x="6012" y="12175"/>
                </a:cubicBezTo>
                <a:cubicBezTo>
                  <a:pt x="6012" y="12175"/>
                  <a:pt x="6012" y="12332"/>
                  <a:pt x="5938" y="12332"/>
                </a:cubicBezTo>
                <a:cubicBezTo>
                  <a:pt x="5938" y="12371"/>
                  <a:pt x="5864" y="12410"/>
                  <a:pt x="5790" y="12410"/>
                </a:cubicBezTo>
                <a:cubicBezTo>
                  <a:pt x="5715" y="12410"/>
                  <a:pt x="5641" y="12410"/>
                  <a:pt x="5715" y="12332"/>
                </a:cubicBezTo>
                <a:cubicBezTo>
                  <a:pt x="5715" y="12253"/>
                  <a:pt x="5790" y="12175"/>
                  <a:pt x="5790" y="12175"/>
                </a:cubicBezTo>
                <a:cubicBezTo>
                  <a:pt x="5790" y="12135"/>
                  <a:pt x="5864" y="11978"/>
                  <a:pt x="5790" y="11978"/>
                </a:cubicBezTo>
                <a:cubicBezTo>
                  <a:pt x="5641" y="11978"/>
                  <a:pt x="5567" y="11900"/>
                  <a:pt x="5567" y="11978"/>
                </a:cubicBezTo>
                <a:cubicBezTo>
                  <a:pt x="5493" y="12017"/>
                  <a:pt x="5567" y="12175"/>
                  <a:pt x="5567" y="12175"/>
                </a:cubicBezTo>
                <a:cubicBezTo>
                  <a:pt x="5567" y="12175"/>
                  <a:pt x="5641" y="12214"/>
                  <a:pt x="5641" y="12253"/>
                </a:cubicBezTo>
                <a:cubicBezTo>
                  <a:pt x="5567" y="12292"/>
                  <a:pt x="5567" y="12253"/>
                  <a:pt x="5493" y="12332"/>
                </a:cubicBezTo>
                <a:cubicBezTo>
                  <a:pt x="5344" y="12371"/>
                  <a:pt x="5567" y="12410"/>
                  <a:pt x="5567" y="12410"/>
                </a:cubicBezTo>
                <a:cubicBezTo>
                  <a:pt x="5641" y="12489"/>
                  <a:pt x="5641" y="12489"/>
                  <a:pt x="5641" y="12489"/>
                </a:cubicBezTo>
                <a:cubicBezTo>
                  <a:pt x="5641" y="12489"/>
                  <a:pt x="5641" y="12607"/>
                  <a:pt x="5567" y="12607"/>
                </a:cubicBezTo>
                <a:cubicBezTo>
                  <a:pt x="5493" y="12646"/>
                  <a:pt x="5493" y="12685"/>
                  <a:pt x="5196" y="12607"/>
                </a:cubicBezTo>
                <a:cubicBezTo>
                  <a:pt x="4899" y="12567"/>
                  <a:pt x="4825" y="12528"/>
                  <a:pt x="4825" y="12528"/>
                </a:cubicBezTo>
                <a:cubicBezTo>
                  <a:pt x="4751" y="12724"/>
                  <a:pt x="4751" y="12724"/>
                  <a:pt x="4751" y="12724"/>
                </a:cubicBezTo>
                <a:cubicBezTo>
                  <a:pt x="4602" y="12881"/>
                  <a:pt x="4602" y="12881"/>
                  <a:pt x="4602" y="12881"/>
                </a:cubicBezTo>
                <a:cubicBezTo>
                  <a:pt x="4082" y="12960"/>
                  <a:pt x="4082" y="12960"/>
                  <a:pt x="4082" y="12960"/>
                </a:cubicBezTo>
                <a:cubicBezTo>
                  <a:pt x="3786" y="12764"/>
                  <a:pt x="3786" y="12764"/>
                  <a:pt x="3786" y="12764"/>
                </a:cubicBezTo>
                <a:cubicBezTo>
                  <a:pt x="3786" y="12764"/>
                  <a:pt x="3563" y="12803"/>
                  <a:pt x="3489" y="12803"/>
                </a:cubicBezTo>
                <a:cubicBezTo>
                  <a:pt x="3414" y="12764"/>
                  <a:pt x="3043" y="12724"/>
                  <a:pt x="3043" y="12724"/>
                </a:cubicBezTo>
                <a:cubicBezTo>
                  <a:pt x="2969" y="12528"/>
                  <a:pt x="2969" y="12528"/>
                  <a:pt x="2969" y="12528"/>
                </a:cubicBezTo>
                <a:cubicBezTo>
                  <a:pt x="2598" y="12332"/>
                  <a:pt x="2598" y="12332"/>
                  <a:pt x="2598" y="12332"/>
                </a:cubicBezTo>
                <a:cubicBezTo>
                  <a:pt x="2672" y="12175"/>
                  <a:pt x="2672" y="12175"/>
                  <a:pt x="2672" y="12175"/>
                </a:cubicBezTo>
                <a:cubicBezTo>
                  <a:pt x="2449" y="11939"/>
                  <a:pt x="2449" y="11939"/>
                  <a:pt x="2449" y="11939"/>
                </a:cubicBezTo>
                <a:cubicBezTo>
                  <a:pt x="2004" y="11978"/>
                  <a:pt x="2004" y="11978"/>
                  <a:pt x="2004" y="11978"/>
                </a:cubicBezTo>
                <a:cubicBezTo>
                  <a:pt x="1856" y="12175"/>
                  <a:pt x="1856" y="12175"/>
                  <a:pt x="1856" y="12175"/>
                </a:cubicBezTo>
                <a:cubicBezTo>
                  <a:pt x="1856" y="12175"/>
                  <a:pt x="2004" y="12253"/>
                  <a:pt x="1856" y="12292"/>
                </a:cubicBezTo>
                <a:cubicBezTo>
                  <a:pt x="1707" y="12292"/>
                  <a:pt x="1410" y="12332"/>
                  <a:pt x="1410" y="12332"/>
                </a:cubicBezTo>
                <a:cubicBezTo>
                  <a:pt x="1410" y="12332"/>
                  <a:pt x="1039" y="12371"/>
                  <a:pt x="965" y="12371"/>
                </a:cubicBezTo>
                <a:cubicBezTo>
                  <a:pt x="965" y="12371"/>
                  <a:pt x="668" y="12135"/>
                  <a:pt x="668" y="12135"/>
                </a:cubicBezTo>
                <a:cubicBezTo>
                  <a:pt x="668" y="12135"/>
                  <a:pt x="520" y="12135"/>
                  <a:pt x="445" y="12135"/>
                </a:cubicBezTo>
                <a:cubicBezTo>
                  <a:pt x="371" y="12135"/>
                  <a:pt x="371" y="12175"/>
                  <a:pt x="371" y="12096"/>
                </a:cubicBezTo>
                <a:cubicBezTo>
                  <a:pt x="371" y="12017"/>
                  <a:pt x="297" y="11900"/>
                  <a:pt x="297" y="11900"/>
                </a:cubicBezTo>
                <a:cubicBezTo>
                  <a:pt x="297" y="11900"/>
                  <a:pt x="520" y="12017"/>
                  <a:pt x="297" y="11860"/>
                </a:cubicBezTo>
                <a:cubicBezTo>
                  <a:pt x="74" y="11703"/>
                  <a:pt x="0" y="11546"/>
                  <a:pt x="0" y="11546"/>
                </a:cubicBezTo>
                <a:cubicBezTo>
                  <a:pt x="371" y="11428"/>
                  <a:pt x="371" y="11428"/>
                  <a:pt x="371" y="11428"/>
                </a:cubicBezTo>
                <a:cubicBezTo>
                  <a:pt x="371" y="11428"/>
                  <a:pt x="742" y="11428"/>
                  <a:pt x="816" y="11468"/>
                </a:cubicBezTo>
                <a:cubicBezTo>
                  <a:pt x="891" y="11468"/>
                  <a:pt x="965" y="11389"/>
                  <a:pt x="965" y="11389"/>
                </a:cubicBezTo>
                <a:cubicBezTo>
                  <a:pt x="965" y="11389"/>
                  <a:pt x="1113" y="11311"/>
                  <a:pt x="965" y="11271"/>
                </a:cubicBezTo>
                <a:cubicBezTo>
                  <a:pt x="891" y="11271"/>
                  <a:pt x="742" y="11193"/>
                  <a:pt x="742" y="11193"/>
                </a:cubicBezTo>
                <a:cubicBezTo>
                  <a:pt x="742" y="11193"/>
                  <a:pt x="594" y="11114"/>
                  <a:pt x="816" y="11075"/>
                </a:cubicBezTo>
                <a:cubicBezTo>
                  <a:pt x="1039" y="11075"/>
                  <a:pt x="1039" y="11075"/>
                  <a:pt x="1188" y="11075"/>
                </a:cubicBezTo>
                <a:cubicBezTo>
                  <a:pt x="1336" y="11114"/>
                  <a:pt x="1410" y="11232"/>
                  <a:pt x="1485" y="11075"/>
                </a:cubicBezTo>
                <a:cubicBezTo>
                  <a:pt x="1559" y="10957"/>
                  <a:pt x="1410" y="10957"/>
                  <a:pt x="1633" y="10918"/>
                </a:cubicBezTo>
                <a:cubicBezTo>
                  <a:pt x="1856" y="10918"/>
                  <a:pt x="2004" y="10879"/>
                  <a:pt x="2004" y="10839"/>
                </a:cubicBezTo>
                <a:cubicBezTo>
                  <a:pt x="2004" y="10800"/>
                  <a:pt x="2004" y="10643"/>
                  <a:pt x="2078" y="10643"/>
                </a:cubicBezTo>
                <a:cubicBezTo>
                  <a:pt x="2153" y="10643"/>
                  <a:pt x="2524" y="10682"/>
                  <a:pt x="2524" y="10682"/>
                </a:cubicBezTo>
                <a:cubicBezTo>
                  <a:pt x="2524" y="10682"/>
                  <a:pt x="2672" y="10604"/>
                  <a:pt x="2821" y="10643"/>
                </a:cubicBezTo>
                <a:cubicBezTo>
                  <a:pt x="2969" y="10643"/>
                  <a:pt x="3043" y="10604"/>
                  <a:pt x="3043" y="10604"/>
                </a:cubicBezTo>
                <a:cubicBezTo>
                  <a:pt x="3043" y="10604"/>
                  <a:pt x="3192" y="10447"/>
                  <a:pt x="3192" y="10447"/>
                </a:cubicBezTo>
                <a:close/>
                <a:moveTo>
                  <a:pt x="5493" y="8915"/>
                </a:moveTo>
                <a:cubicBezTo>
                  <a:pt x="5493" y="8915"/>
                  <a:pt x="5493" y="8915"/>
                  <a:pt x="5493" y="8915"/>
                </a:cubicBezTo>
                <a:cubicBezTo>
                  <a:pt x="5493" y="8915"/>
                  <a:pt x="5419" y="8797"/>
                  <a:pt x="5493" y="8797"/>
                </a:cubicBezTo>
                <a:cubicBezTo>
                  <a:pt x="5567" y="8797"/>
                  <a:pt x="5790" y="8758"/>
                  <a:pt x="5790" y="8758"/>
                </a:cubicBezTo>
                <a:cubicBezTo>
                  <a:pt x="5790" y="8758"/>
                  <a:pt x="5864" y="8679"/>
                  <a:pt x="5864" y="8719"/>
                </a:cubicBezTo>
                <a:cubicBezTo>
                  <a:pt x="5938" y="8719"/>
                  <a:pt x="5938" y="8797"/>
                  <a:pt x="5864" y="8797"/>
                </a:cubicBezTo>
                <a:cubicBezTo>
                  <a:pt x="5864" y="8797"/>
                  <a:pt x="5715" y="8876"/>
                  <a:pt x="5715" y="8876"/>
                </a:cubicBezTo>
                <a:cubicBezTo>
                  <a:pt x="5715" y="8876"/>
                  <a:pt x="5567" y="8915"/>
                  <a:pt x="5567" y="8915"/>
                </a:cubicBezTo>
                <a:cubicBezTo>
                  <a:pt x="5493" y="8915"/>
                  <a:pt x="5493" y="8915"/>
                  <a:pt x="5493" y="8915"/>
                </a:cubicBezTo>
                <a:close/>
                <a:moveTo>
                  <a:pt x="6458" y="9740"/>
                </a:moveTo>
                <a:cubicBezTo>
                  <a:pt x="6458" y="9740"/>
                  <a:pt x="6458" y="9740"/>
                  <a:pt x="6458" y="9740"/>
                </a:cubicBezTo>
                <a:cubicBezTo>
                  <a:pt x="6458" y="9740"/>
                  <a:pt x="6458" y="9779"/>
                  <a:pt x="6384" y="9779"/>
                </a:cubicBezTo>
                <a:cubicBezTo>
                  <a:pt x="6309" y="9779"/>
                  <a:pt x="6161" y="9779"/>
                  <a:pt x="6161" y="9740"/>
                </a:cubicBezTo>
                <a:cubicBezTo>
                  <a:pt x="6161" y="9740"/>
                  <a:pt x="6235" y="9661"/>
                  <a:pt x="6309" y="9661"/>
                </a:cubicBezTo>
                <a:cubicBezTo>
                  <a:pt x="6309" y="9661"/>
                  <a:pt x="6384" y="9622"/>
                  <a:pt x="6384" y="9622"/>
                </a:cubicBezTo>
                <a:cubicBezTo>
                  <a:pt x="6384" y="9622"/>
                  <a:pt x="6384" y="9583"/>
                  <a:pt x="6384" y="9583"/>
                </a:cubicBezTo>
                <a:cubicBezTo>
                  <a:pt x="6458" y="9583"/>
                  <a:pt x="6532" y="9661"/>
                  <a:pt x="6532" y="9661"/>
                </a:cubicBezTo>
                <a:cubicBezTo>
                  <a:pt x="6458" y="9740"/>
                  <a:pt x="6458" y="9740"/>
                  <a:pt x="6458" y="9740"/>
                </a:cubicBezTo>
                <a:close/>
                <a:moveTo>
                  <a:pt x="7052" y="10015"/>
                </a:moveTo>
                <a:cubicBezTo>
                  <a:pt x="7052" y="10015"/>
                  <a:pt x="7052" y="10015"/>
                  <a:pt x="7052" y="10015"/>
                </a:cubicBezTo>
                <a:cubicBezTo>
                  <a:pt x="7052" y="9975"/>
                  <a:pt x="7200" y="9897"/>
                  <a:pt x="7200" y="9857"/>
                </a:cubicBezTo>
                <a:cubicBezTo>
                  <a:pt x="7274" y="9857"/>
                  <a:pt x="7274" y="9818"/>
                  <a:pt x="7274" y="9818"/>
                </a:cubicBezTo>
                <a:cubicBezTo>
                  <a:pt x="7348" y="9779"/>
                  <a:pt x="7423" y="9779"/>
                  <a:pt x="7497" y="9779"/>
                </a:cubicBezTo>
                <a:cubicBezTo>
                  <a:pt x="7645" y="9818"/>
                  <a:pt x="7794" y="9897"/>
                  <a:pt x="7720" y="9897"/>
                </a:cubicBezTo>
                <a:cubicBezTo>
                  <a:pt x="7720" y="9936"/>
                  <a:pt x="7645" y="9897"/>
                  <a:pt x="7645" y="10015"/>
                </a:cubicBezTo>
                <a:cubicBezTo>
                  <a:pt x="7645" y="10132"/>
                  <a:pt x="7645" y="10132"/>
                  <a:pt x="7645" y="10172"/>
                </a:cubicBezTo>
                <a:cubicBezTo>
                  <a:pt x="7720" y="10211"/>
                  <a:pt x="7645" y="10329"/>
                  <a:pt x="7645" y="10329"/>
                </a:cubicBezTo>
                <a:cubicBezTo>
                  <a:pt x="7645" y="10329"/>
                  <a:pt x="7571" y="10407"/>
                  <a:pt x="7497" y="10407"/>
                </a:cubicBezTo>
                <a:cubicBezTo>
                  <a:pt x="7497" y="10407"/>
                  <a:pt x="7497" y="10407"/>
                  <a:pt x="7348" y="10368"/>
                </a:cubicBezTo>
                <a:cubicBezTo>
                  <a:pt x="7274" y="10368"/>
                  <a:pt x="7052" y="10289"/>
                  <a:pt x="7052" y="10289"/>
                </a:cubicBezTo>
                <a:cubicBezTo>
                  <a:pt x="7052" y="10289"/>
                  <a:pt x="7052" y="10093"/>
                  <a:pt x="7052" y="10093"/>
                </a:cubicBezTo>
                <a:cubicBezTo>
                  <a:pt x="7052" y="10054"/>
                  <a:pt x="6977" y="10015"/>
                  <a:pt x="6977" y="10015"/>
                </a:cubicBezTo>
                <a:cubicBezTo>
                  <a:pt x="7052" y="10015"/>
                  <a:pt x="7052" y="10015"/>
                  <a:pt x="7052" y="10015"/>
                </a:cubicBezTo>
                <a:close/>
                <a:moveTo>
                  <a:pt x="5493" y="8247"/>
                </a:moveTo>
                <a:cubicBezTo>
                  <a:pt x="5493" y="8247"/>
                  <a:pt x="5493" y="8247"/>
                  <a:pt x="5493" y="8247"/>
                </a:cubicBezTo>
                <a:cubicBezTo>
                  <a:pt x="5493" y="8247"/>
                  <a:pt x="5493" y="8208"/>
                  <a:pt x="5641" y="8208"/>
                </a:cubicBezTo>
                <a:cubicBezTo>
                  <a:pt x="5715" y="8247"/>
                  <a:pt x="5715" y="8287"/>
                  <a:pt x="5715" y="8326"/>
                </a:cubicBezTo>
                <a:cubicBezTo>
                  <a:pt x="5715" y="8365"/>
                  <a:pt x="5938" y="8365"/>
                  <a:pt x="5864" y="8404"/>
                </a:cubicBezTo>
                <a:cubicBezTo>
                  <a:pt x="5715" y="8444"/>
                  <a:pt x="5641" y="8444"/>
                  <a:pt x="5641" y="8444"/>
                </a:cubicBezTo>
                <a:cubicBezTo>
                  <a:pt x="5641" y="8404"/>
                  <a:pt x="5567" y="8444"/>
                  <a:pt x="5567" y="8404"/>
                </a:cubicBezTo>
                <a:cubicBezTo>
                  <a:pt x="5567" y="8365"/>
                  <a:pt x="5419" y="8326"/>
                  <a:pt x="5419" y="8326"/>
                </a:cubicBezTo>
                <a:cubicBezTo>
                  <a:pt x="5419" y="8326"/>
                  <a:pt x="5493" y="8247"/>
                  <a:pt x="5493" y="8247"/>
                </a:cubicBezTo>
                <a:close/>
                <a:moveTo>
                  <a:pt x="4528" y="7697"/>
                </a:moveTo>
                <a:cubicBezTo>
                  <a:pt x="4528" y="7697"/>
                  <a:pt x="4528" y="7697"/>
                  <a:pt x="4528" y="7697"/>
                </a:cubicBezTo>
                <a:cubicBezTo>
                  <a:pt x="4676" y="7737"/>
                  <a:pt x="4751" y="7697"/>
                  <a:pt x="4751" y="7737"/>
                </a:cubicBezTo>
                <a:cubicBezTo>
                  <a:pt x="4825" y="7737"/>
                  <a:pt x="4899" y="7776"/>
                  <a:pt x="4825" y="7815"/>
                </a:cubicBezTo>
                <a:cubicBezTo>
                  <a:pt x="4676" y="7855"/>
                  <a:pt x="4676" y="7855"/>
                  <a:pt x="4528" y="7855"/>
                </a:cubicBezTo>
                <a:cubicBezTo>
                  <a:pt x="4454" y="7855"/>
                  <a:pt x="4602" y="7855"/>
                  <a:pt x="4454" y="7855"/>
                </a:cubicBezTo>
                <a:cubicBezTo>
                  <a:pt x="4305" y="7855"/>
                  <a:pt x="4082" y="7933"/>
                  <a:pt x="4231" y="7815"/>
                </a:cubicBezTo>
                <a:cubicBezTo>
                  <a:pt x="4379" y="7737"/>
                  <a:pt x="4528" y="7697"/>
                  <a:pt x="4528" y="7697"/>
                </a:cubicBezTo>
                <a:close/>
                <a:moveTo>
                  <a:pt x="5344" y="7501"/>
                </a:moveTo>
                <a:cubicBezTo>
                  <a:pt x="5344" y="7501"/>
                  <a:pt x="5344" y="7501"/>
                  <a:pt x="5344" y="7501"/>
                </a:cubicBezTo>
                <a:cubicBezTo>
                  <a:pt x="5419" y="7501"/>
                  <a:pt x="5493" y="7423"/>
                  <a:pt x="5567" y="7462"/>
                </a:cubicBezTo>
                <a:cubicBezTo>
                  <a:pt x="5641" y="7501"/>
                  <a:pt x="5790" y="7540"/>
                  <a:pt x="5641" y="7580"/>
                </a:cubicBezTo>
                <a:cubicBezTo>
                  <a:pt x="5493" y="7619"/>
                  <a:pt x="5493" y="7619"/>
                  <a:pt x="5419" y="7658"/>
                </a:cubicBezTo>
                <a:cubicBezTo>
                  <a:pt x="5270" y="7697"/>
                  <a:pt x="5122" y="7737"/>
                  <a:pt x="5047" y="7737"/>
                </a:cubicBezTo>
                <a:cubicBezTo>
                  <a:pt x="4973" y="7737"/>
                  <a:pt x="4899" y="7658"/>
                  <a:pt x="4973" y="7658"/>
                </a:cubicBezTo>
                <a:cubicBezTo>
                  <a:pt x="5047" y="7658"/>
                  <a:pt x="5122" y="7619"/>
                  <a:pt x="5196" y="7619"/>
                </a:cubicBezTo>
                <a:cubicBezTo>
                  <a:pt x="5196" y="7580"/>
                  <a:pt x="5344" y="7501"/>
                  <a:pt x="5344" y="7501"/>
                </a:cubicBezTo>
                <a:close/>
                <a:moveTo>
                  <a:pt x="5790" y="6716"/>
                </a:moveTo>
                <a:cubicBezTo>
                  <a:pt x="5790" y="6716"/>
                  <a:pt x="5790" y="6716"/>
                  <a:pt x="5790" y="6716"/>
                </a:cubicBezTo>
                <a:cubicBezTo>
                  <a:pt x="5790" y="6716"/>
                  <a:pt x="5790" y="6598"/>
                  <a:pt x="5864" y="6637"/>
                </a:cubicBezTo>
                <a:cubicBezTo>
                  <a:pt x="6012" y="6637"/>
                  <a:pt x="6012" y="6637"/>
                  <a:pt x="6012" y="6676"/>
                </a:cubicBezTo>
                <a:cubicBezTo>
                  <a:pt x="6012" y="6716"/>
                  <a:pt x="6161" y="6676"/>
                  <a:pt x="6012" y="6716"/>
                </a:cubicBezTo>
                <a:cubicBezTo>
                  <a:pt x="5938" y="6716"/>
                  <a:pt x="5790" y="6716"/>
                  <a:pt x="5790" y="6716"/>
                </a:cubicBezTo>
                <a:close/>
                <a:moveTo>
                  <a:pt x="6458" y="7108"/>
                </a:moveTo>
                <a:cubicBezTo>
                  <a:pt x="6458" y="7108"/>
                  <a:pt x="6458" y="7108"/>
                  <a:pt x="6458" y="7108"/>
                </a:cubicBezTo>
                <a:cubicBezTo>
                  <a:pt x="6458" y="7108"/>
                  <a:pt x="6532" y="7030"/>
                  <a:pt x="6606" y="7030"/>
                </a:cubicBezTo>
                <a:cubicBezTo>
                  <a:pt x="6606" y="7030"/>
                  <a:pt x="6680" y="7030"/>
                  <a:pt x="6680" y="7069"/>
                </a:cubicBezTo>
                <a:cubicBezTo>
                  <a:pt x="6680" y="7108"/>
                  <a:pt x="6680" y="7187"/>
                  <a:pt x="6606" y="7187"/>
                </a:cubicBezTo>
                <a:cubicBezTo>
                  <a:pt x="6532" y="7187"/>
                  <a:pt x="6532" y="7226"/>
                  <a:pt x="6458" y="7187"/>
                </a:cubicBezTo>
                <a:cubicBezTo>
                  <a:pt x="6384" y="7187"/>
                  <a:pt x="6458" y="7108"/>
                  <a:pt x="6458" y="7108"/>
                </a:cubicBezTo>
                <a:close/>
                <a:moveTo>
                  <a:pt x="6087" y="6951"/>
                </a:moveTo>
                <a:cubicBezTo>
                  <a:pt x="6087" y="6951"/>
                  <a:pt x="6087" y="6951"/>
                  <a:pt x="6087" y="6951"/>
                </a:cubicBezTo>
                <a:cubicBezTo>
                  <a:pt x="6087" y="6951"/>
                  <a:pt x="6012" y="6794"/>
                  <a:pt x="6161" y="6794"/>
                </a:cubicBezTo>
                <a:cubicBezTo>
                  <a:pt x="6309" y="6755"/>
                  <a:pt x="6384" y="6755"/>
                  <a:pt x="6384" y="6755"/>
                </a:cubicBezTo>
                <a:cubicBezTo>
                  <a:pt x="6384" y="6755"/>
                  <a:pt x="6606" y="6912"/>
                  <a:pt x="6606" y="6912"/>
                </a:cubicBezTo>
                <a:cubicBezTo>
                  <a:pt x="6532" y="6951"/>
                  <a:pt x="6532" y="6991"/>
                  <a:pt x="6384" y="6991"/>
                </a:cubicBezTo>
                <a:cubicBezTo>
                  <a:pt x="6309" y="6991"/>
                  <a:pt x="6235" y="7030"/>
                  <a:pt x="6235" y="6991"/>
                </a:cubicBezTo>
                <a:cubicBezTo>
                  <a:pt x="6161" y="6951"/>
                  <a:pt x="6087" y="6951"/>
                  <a:pt x="6087" y="6951"/>
                </a:cubicBezTo>
                <a:close/>
                <a:moveTo>
                  <a:pt x="3340" y="6833"/>
                </a:moveTo>
                <a:cubicBezTo>
                  <a:pt x="3340" y="6833"/>
                  <a:pt x="3340" y="6833"/>
                  <a:pt x="3340" y="6833"/>
                </a:cubicBezTo>
                <a:cubicBezTo>
                  <a:pt x="3414" y="6833"/>
                  <a:pt x="3414" y="6794"/>
                  <a:pt x="3414" y="6873"/>
                </a:cubicBezTo>
                <a:cubicBezTo>
                  <a:pt x="3414" y="6912"/>
                  <a:pt x="3414" y="6951"/>
                  <a:pt x="3414" y="6951"/>
                </a:cubicBezTo>
                <a:cubicBezTo>
                  <a:pt x="3414" y="6951"/>
                  <a:pt x="3340" y="7030"/>
                  <a:pt x="3266" y="6991"/>
                </a:cubicBezTo>
                <a:cubicBezTo>
                  <a:pt x="3192" y="6951"/>
                  <a:pt x="3192" y="6912"/>
                  <a:pt x="3192" y="6912"/>
                </a:cubicBezTo>
                <a:cubicBezTo>
                  <a:pt x="3340" y="6833"/>
                  <a:pt x="3340" y="6833"/>
                  <a:pt x="3340" y="6833"/>
                </a:cubicBezTo>
                <a:close/>
                <a:moveTo>
                  <a:pt x="3934" y="6441"/>
                </a:moveTo>
                <a:cubicBezTo>
                  <a:pt x="3934" y="6441"/>
                  <a:pt x="3934" y="6441"/>
                  <a:pt x="3934" y="6441"/>
                </a:cubicBezTo>
                <a:cubicBezTo>
                  <a:pt x="4008" y="6480"/>
                  <a:pt x="4157" y="6559"/>
                  <a:pt x="4157" y="6559"/>
                </a:cubicBezTo>
                <a:cubicBezTo>
                  <a:pt x="3934" y="6676"/>
                  <a:pt x="3934" y="6676"/>
                  <a:pt x="3934" y="6676"/>
                </a:cubicBezTo>
                <a:cubicBezTo>
                  <a:pt x="3934" y="6676"/>
                  <a:pt x="3711" y="6716"/>
                  <a:pt x="3711" y="6755"/>
                </a:cubicBezTo>
                <a:cubicBezTo>
                  <a:pt x="3637" y="6755"/>
                  <a:pt x="3786" y="6873"/>
                  <a:pt x="3637" y="6833"/>
                </a:cubicBezTo>
                <a:cubicBezTo>
                  <a:pt x="3489" y="6794"/>
                  <a:pt x="3414" y="6716"/>
                  <a:pt x="3489" y="6716"/>
                </a:cubicBezTo>
                <a:cubicBezTo>
                  <a:pt x="3563" y="6676"/>
                  <a:pt x="3563" y="6676"/>
                  <a:pt x="3637" y="6637"/>
                </a:cubicBezTo>
                <a:cubicBezTo>
                  <a:pt x="3711" y="6598"/>
                  <a:pt x="3860" y="6480"/>
                  <a:pt x="3860" y="6480"/>
                </a:cubicBezTo>
                <a:cubicBezTo>
                  <a:pt x="3934" y="6441"/>
                  <a:pt x="3934" y="6441"/>
                  <a:pt x="3934" y="6441"/>
                </a:cubicBezTo>
                <a:close/>
                <a:moveTo>
                  <a:pt x="4305" y="5891"/>
                </a:moveTo>
                <a:cubicBezTo>
                  <a:pt x="4305" y="5891"/>
                  <a:pt x="4305" y="5891"/>
                  <a:pt x="4305" y="5891"/>
                </a:cubicBezTo>
                <a:cubicBezTo>
                  <a:pt x="4305" y="5891"/>
                  <a:pt x="4454" y="5891"/>
                  <a:pt x="4528" y="5930"/>
                </a:cubicBezTo>
                <a:cubicBezTo>
                  <a:pt x="4528" y="5930"/>
                  <a:pt x="4602" y="6048"/>
                  <a:pt x="4602" y="6048"/>
                </a:cubicBezTo>
                <a:cubicBezTo>
                  <a:pt x="4602" y="6048"/>
                  <a:pt x="4676" y="6087"/>
                  <a:pt x="4602" y="6127"/>
                </a:cubicBezTo>
                <a:cubicBezTo>
                  <a:pt x="4528" y="6166"/>
                  <a:pt x="4379" y="6205"/>
                  <a:pt x="4379" y="6205"/>
                </a:cubicBezTo>
                <a:cubicBezTo>
                  <a:pt x="4379" y="6401"/>
                  <a:pt x="4379" y="6401"/>
                  <a:pt x="4379" y="6401"/>
                </a:cubicBezTo>
                <a:cubicBezTo>
                  <a:pt x="4305" y="6480"/>
                  <a:pt x="4305" y="6480"/>
                  <a:pt x="4305" y="6480"/>
                </a:cubicBezTo>
                <a:cubicBezTo>
                  <a:pt x="4082" y="6441"/>
                  <a:pt x="4082" y="6441"/>
                  <a:pt x="4082" y="6441"/>
                </a:cubicBezTo>
                <a:cubicBezTo>
                  <a:pt x="4082" y="6205"/>
                  <a:pt x="4082" y="6205"/>
                  <a:pt x="4082" y="6205"/>
                </a:cubicBezTo>
                <a:cubicBezTo>
                  <a:pt x="4008" y="6087"/>
                  <a:pt x="4008" y="6087"/>
                  <a:pt x="4008" y="6087"/>
                </a:cubicBezTo>
                <a:cubicBezTo>
                  <a:pt x="4231" y="5969"/>
                  <a:pt x="4231" y="5969"/>
                  <a:pt x="4231" y="5969"/>
                </a:cubicBezTo>
                <a:cubicBezTo>
                  <a:pt x="4305" y="5891"/>
                  <a:pt x="4305" y="5891"/>
                  <a:pt x="4305" y="5891"/>
                </a:cubicBezTo>
                <a:close/>
                <a:moveTo>
                  <a:pt x="4454" y="5577"/>
                </a:moveTo>
                <a:cubicBezTo>
                  <a:pt x="4454" y="5577"/>
                  <a:pt x="4454" y="5577"/>
                  <a:pt x="4454" y="5577"/>
                </a:cubicBezTo>
                <a:cubicBezTo>
                  <a:pt x="4454" y="5577"/>
                  <a:pt x="4602" y="5537"/>
                  <a:pt x="4676" y="5577"/>
                </a:cubicBezTo>
                <a:cubicBezTo>
                  <a:pt x="4751" y="5616"/>
                  <a:pt x="4751" y="5537"/>
                  <a:pt x="4825" y="5616"/>
                </a:cubicBezTo>
                <a:cubicBezTo>
                  <a:pt x="4899" y="5695"/>
                  <a:pt x="4973" y="5695"/>
                  <a:pt x="4899" y="5734"/>
                </a:cubicBezTo>
                <a:cubicBezTo>
                  <a:pt x="4899" y="5773"/>
                  <a:pt x="4899" y="5812"/>
                  <a:pt x="4825" y="5852"/>
                </a:cubicBezTo>
                <a:cubicBezTo>
                  <a:pt x="4751" y="5891"/>
                  <a:pt x="4825" y="5930"/>
                  <a:pt x="4676" y="5891"/>
                </a:cubicBezTo>
                <a:cubicBezTo>
                  <a:pt x="4528" y="5852"/>
                  <a:pt x="4528" y="5852"/>
                  <a:pt x="4454" y="5812"/>
                </a:cubicBezTo>
                <a:cubicBezTo>
                  <a:pt x="4379" y="5773"/>
                  <a:pt x="4379" y="5773"/>
                  <a:pt x="4379" y="5773"/>
                </a:cubicBezTo>
                <a:cubicBezTo>
                  <a:pt x="4454" y="5577"/>
                  <a:pt x="4454" y="5577"/>
                  <a:pt x="4454" y="5577"/>
                </a:cubicBezTo>
                <a:close/>
                <a:moveTo>
                  <a:pt x="5122" y="5184"/>
                </a:moveTo>
                <a:cubicBezTo>
                  <a:pt x="5122" y="5184"/>
                  <a:pt x="5122" y="5184"/>
                  <a:pt x="5122" y="5184"/>
                </a:cubicBezTo>
                <a:cubicBezTo>
                  <a:pt x="5122" y="5184"/>
                  <a:pt x="5196" y="5145"/>
                  <a:pt x="5122" y="5223"/>
                </a:cubicBezTo>
                <a:cubicBezTo>
                  <a:pt x="4973" y="5341"/>
                  <a:pt x="4973" y="5380"/>
                  <a:pt x="5047" y="5380"/>
                </a:cubicBezTo>
                <a:cubicBezTo>
                  <a:pt x="5047" y="5380"/>
                  <a:pt x="5122" y="5380"/>
                  <a:pt x="5122" y="5380"/>
                </a:cubicBezTo>
                <a:cubicBezTo>
                  <a:pt x="5122" y="5537"/>
                  <a:pt x="5122" y="5537"/>
                  <a:pt x="5122" y="5537"/>
                </a:cubicBezTo>
                <a:cubicBezTo>
                  <a:pt x="5122" y="5537"/>
                  <a:pt x="5122" y="5577"/>
                  <a:pt x="4899" y="5537"/>
                </a:cubicBezTo>
                <a:cubicBezTo>
                  <a:pt x="4676" y="5537"/>
                  <a:pt x="4528" y="5498"/>
                  <a:pt x="4528" y="5498"/>
                </a:cubicBezTo>
                <a:cubicBezTo>
                  <a:pt x="4305" y="5380"/>
                  <a:pt x="4305" y="5380"/>
                  <a:pt x="4305" y="5380"/>
                </a:cubicBezTo>
                <a:cubicBezTo>
                  <a:pt x="4305" y="5380"/>
                  <a:pt x="4231" y="5341"/>
                  <a:pt x="4379" y="5263"/>
                </a:cubicBezTo>
                <a:cubicBezTo>
                  <a:pt x="4454" y="5184"/>
                  <a:pt x="4676" y="5223"/>
                  <a:pt x="4676" y="5223"/>
                </a:cubicBezTo>
                <a:cubicBezTo>
                  <a:pt x="4676" y="5223"/>
                  <a:pt x="4751" y="5302"/>
                  <a:pt x="4825" y="5223"/>
                </a:cubicBezTo>
                <a:cubicBezTo>
                  <a:pt x="4899" y="5145"/>
                  <a:pt x="4899" y="5066"/>
                  <a:pt x="4973" y="5105"/>
                </a:cubicBezTo>
                <a:cubicBezTo>
                  <a:pt x="5047" y="5145"/>
                  <a:pt x="5122" y="5184"/>
                  <a:pt x="5122" y="5184"/>
                </a:cubicBezTo>
                <a:close/>
                <a:moveTo>
                  <a:pt x="5715" y="4752"/>
                </a:moveTo>
                <a:cubicBezTo>
                  <a:pt x="5715" y="4752"/>
                  <a:pt x="5715" y="4752"/>
                  <a:pt x="5715" y="4752"/>
                </a:cubicBezTo>
                <a:cubicBezTo>
                  <a:pt x="5641" y="4713"/>
                  <a:pt x="5641" y="4634"/>
                  <a:pt x="5641" y="4634"/>
                </a:cubicBezTo>
                <a:cubicBezTo>
                  <a:pt x="5715" y="4556"/>
                  <a:pt x="5715" y="4556"/>
                  <a:pt x="5715" y="4556"/>
                </a:cubicBezTo>
                <a:cubicBezTo>
                  <a:pt x="5715" y="4556"/>
                  <a:pt x="5567" y="4477"/>
                  <a:pt x="5567" y="4438"/>
                </a:cubicBezTo>
                <a:cubicBezTo>
                  <a:pt x="5567" y="4399"/>
                  <a:pt x="5567" y="4320"/>
                  <a:pt x="5715" y="4281"/>
                </a:cubicBezTo>
                <a:cubicBezTo>
                  <a:pt x="5790" y="4241"/>
                  <a:pt x="5864" y="4163"/>
                  <a:pt x="5938" y="4163"/>
                </a:cubicBezTo>
                <a:cubicBezTo>
                  <a:pt x="5938" y="4202"/>
                  <a:pt x="5938" y="4202"/>
                  <a:pt x="6012" y="4281"/>
                </a:cubicBezTo>
                <a:cubicBezTo>
                  <a:pt x="6087" y="4320"/>
                  <a:pt x="6087" y="4399"/>
                  <a:pt x="6161" y="4359"/>
                </a:cubicBezTo>
                <a:cubicBezTo>
                  <a:pt x="6235" y="4320"/>
                  <a:pt x="6235" y="4281"/>
                  <a:pt x="6309" y="4241"/>
                </a:cubicBezTo>
                <a:cubicBezTo>
                  <a:pt x="6384" y="4202"/>
                  <a:pt x="6458" y="4084"/>
                  <a:pt x="6458" y="4084"/>
                </a:cubicBezTo>
                <a:cubicBezTo>
                  <a:pt x="6458" y="4084"/>
                  <a:pt x="6606" y="4124"/>
                  <a:pt x="6680" y="4084"/>
                </a:cubicBezTo>
                <a:cubicBezTo>
                  <a:pt x="6829" y="4045"/>
                  <a:pt x="6680" y="4045"/>
                  <a:pt x="6903" y="4006"/>
                </a:cubicBezTo>
                <a:cubicBezTo>
                  <a:pt x="7126" y="4006"/>
                  <a:pt x="7200" y="4006"/>
                  <a:pt x="7274" y="3927"/>
                </a:cubicBezTo>
                <a:cubicBezTo>
                  <a:pt x="7348" y="3888"/>
                  <a:pt x="7348" y="3927"/>
                  <a:pt x="7423" y="3888"/>
                </a:cubicBezTo>
                <a:cubicBezTo>
                  <a:pt x="7497" y="3849"/>
                  <a:pt x="7571" y="3809"/>
                  <a:pt x="7645" y="3809"/>
                </a:cubicBezTo>
                <a:cubicBezTo>
                  <a:pt x="7720" y="3849"/>
                  <a:pt x="7794" y="3888"/>
                  <a:pt x="7794" y="3927"/>
                </a:cubicBezTo>
                <a:cubicBezTo>
                  <a:pt x="7794" y="3967"/>
                  <a:pt x="7868" y="4045"/>
                  <a:pt x="7794" y="4084"/>
                </a:cubicBezTo>
                <a:cubicBezTo>
                  <a:pt x="7720" y="4124"/>
                  <a:pt x="7720" y="4163"/>
                  <a:pt x="7645" y="4163"/>
                </a:cubicBezTo>
                <a:cubicBezTo>
                  <a:pt x="7571" y="4202"/>
                  <a:pt x="7348" y="4281"/>
                  <a:pt x="7348" y="4281"/>
                </a:cubicBezTo>
                <a:cubicBezTo>
                  <a:pt x="7348" y="4281"/>
                  <a:pt x="7348" y="4359"/>
                  <a:pt x="7423" y="4359"/>
                </a:cubicBezTo>
                <a:cubicBezTo>
                  <a:pt x="7497" y="4359"/>
                  <a:pt x="7645" y="4241"/>
                  <a:pt x="7645" y="4320"/>
                </a:cubicBezTo>
                <a:cubicBezTo>
                  <a:pt x="7571" y="4399"/>
                  <a:pt x="7794" y="4438"/>
                  <a:pt x="7571" y="4477"/>
                </a:cubicBezTo>
                <a:cubicBezTo>
                  <a:pt x="7423" y="4477"/>
                  <a:pt x="7274" y="4438"/>
                  <a:pt x="7274" y="4438"/>
                </a:cubicBezTo>
                <a:cubicBezTo>
                  <a:pt x="7126" y="4556"/>
                  <a:pt x="7126" y="4556"/>
                  <a:pt x="7126" y="4556"/>
                </a:cubicBezTo>
                <a:cubicBezTo>
                  <a:pt x="7126" y="4556"/>
                  <a:pt x="6977" y="4516"/>
                  <a:pt x="6977" y="4556"/>
                </a:cubicBezTo>
                <a:cubicBezTo>
                  <a:pt x="6977" y="4595"/>
                  <a:pt x="7052" y="4673"/>
                  <a:pt x="7052" y="4673"/>
                </a:cubicBezTo>
                <a:cubicBezTo>
                  <a:pt x="6903" y="4752"/>
                  <a:pt x="6903" y="4752"/>
                  <a:pt x="6903" y="4752"/>
                </a:cubicBezTo>
                <a:cubicBezTo>
                  <a:pt x="6903" y="4752"/>
                  <a:pt x="6680" y="4713"/>
                  <a:pt x="6680" y="4752"/>
                </a:cubicBezTo>
                <a:cubicBezTo>
                  <a:pt x="6755" y="4791"/>
                  <a:pt x="6829" y="4870"/>
                  <a:pt x="6829" y="4870"/>
                </a:cubicBezTo>
                <a:cubicBezTo>
                  <a:pt x="6829" y="4870"/>
                  <a:pt x="6829" y="4948"/>
                  <a:pt x="6680" y="4948"/>
                </a:cubicBezTo>
                <a:cubicBezTo>
                  <a:pt x="6532" y="4948"/>
                  <a:pt x="6384" y="4948"/>
                  <a:pt x="6309" y="4948"/>
                </a:cubicBezTo>
                <a:cubicBezTo>
                  <a:pt x="6235" y="4909"/>
                  <a:pt x="6235" y="4909"/>
                  <a:pt x="6235" y="4909"/>
                </a:cubicBezTo>
                <a:cubicBezTo>
                  <a:pt x="6161" y="5027"/>
                  <a:pt x="6161" y="5027"/>
                  <a:pt x="6161" y="5027"/>
                </a:cubicBezTo>
                <a:cubicBezTo>
                  <a:pt x="6161" y="5027"/>
                  <a:pt x="6235" y="5066"/>
                  <a:pt x="6161" y="5105"/>
                </a:cubicBezTo>
                <a:cubicBezTo>
                  <a:pt x="6087" y="5145"/>
                  <a:pt x="5864" y="5145"/>
                  <a:pt x="5864" y="5145"/>
                </a:cubicBezTo>
                <a:cubicBezTo>
                  <a:pt x="5864" y="5145"/>
                  <a:pt x="5790" y="5145"/>
                  <a:pt x="5790" y="5145"/>
                </a:cubicBezTo>
                <a:cubicBezTo>
                  <a:pt x="5790" y="5184"/>
                  <a:pt x="5715" y="5263"/>
                  <a:pt x="5641" y="5263"/>
                </a:cubicBezTo>
                <a:cubicBezTo>
                  <a:pt x="5567" y="5223"/>
                  <a:pt x="5419" y="5184"/>
                  <a:pt x="5344" y="5145"/>
                </a:cubicBezTo>
                <a:cubicBezTo>
                  <a:pt x="5344" y="5105"/>
                  <a:pt x="5270" y="4948"/>
                  <a:pt x="5419" y="4988"/>
                </a:cubicBezTo>
                <a:cubicBezTo>
                  <a:pt x="5567" y="4988"/>
                  <a:pt x="5715" y="5027"/>
                  <a:pt x="5715" y="4948"/>
                </a:cubicBezTo>
                <a:cubicBezTo>
                  <a:pt x="5715" y="4870"/>
                  <a:pt x="5641" y="4831"/>
                  <a:pt x="5641" y="4831"/>
                </a:cubicBezTo>
                <a:cubicBezTo>
                  <a:pt x="5715" y="4752"/>
                  <a:pt x="5715" y="4752"/>
                  <a:pt x="5715" y="4752"/>
                </a:cubicBezTo>
                <a:close/>
                <a:moveTo>
                  <a:pt x="19819" y="589"/>
                </a:moveTo>
                <a:cubicBezTo>
                  <a:pt x="19819" y="589"/>
                  <a:pt x="19819" y="589"/>
                  <a:pt x="19819" y="589"/>
                </a:cubicBezTo>
                <a:cubicBezTo>
                  <a:pt x="19893" y="589"/>
                  <a:pt x="20115" y="628"/>
                  <a:pt x="20115" y="589"/>
                </a:cubicBezTo>
                <a:cubicBezTo>
                  <a:pt x="20115" y="589"/>
                  <a:pt x="20190" y="511"/>
                  <a:pt x="20190" y="511"/>
                </a:cubicBezTo>
                <a:cubicBezTo>
                  <a:pt x="20115" y="471"/>
                  <a:pt x="20041" y="432"/>
                  <a:pt x="19967" y="471"/>
                </a:cubicBezTo>
                <a:cubicBezTo>
                  <a:pt x="19893" y="471"/>
                  <a:pt x="19819" y="511"/>
                  <a:pt x="19819" y="511"/>
                </a:cubicBezTo>
                <a:cubicBezTo>
                  <a:pt x="19819" y="550"/>
                  <a:pt x="19819" y="589"/>
                  <a:pt x="19819" y="589"/>
                </a:cubicBezTo>
                <a:close/>
                <a:moveTo>
                  <a:pt x="17443" y="1257"/>
                </a:moveTo>
                <a:cubicBezTo>
                  <a:pt x="17443" y="1257"/>
                  <a:pt x="17443" y="1257"/>
                  <a:pt x="17443" y="1257"/>
                </a:cubicBezTo>
                <a:cubicBezTo>
                  <a:pt x="17518" y="1257"/>
                  <a:pt x="17592" y="1178"/>
                  <a:pt x="17592" y="1217"/>
                </a:cubicBezTo>
                <a:cubicBezTo>
                  <a:pt x="17592" y="1296"/>
                  <a:pt x="17666" y="1296"/>
                  <a:pt x="17592" y="1335"/>
                </a:cubicBezTo>
                <a:cubicBezTo>
                  <a:pt x="17518" y="1335"/>
                  <a:pt x="17369" y="1414"/>
                  <a:pt x="17295" y="1375"/>
                </a:cubicBezTo>
                <a:cubicBezTo>
                  <a:pt x="17295" y="1375"/>
                  <a:pt x="17369" y="1217"/>
                  <a:pt x="17369" y="1217"/>
                </a:cubicBezTo>
                <a:cubicBezTo>
                  <a:pt x="17443" y="1257"/>
                  <a:pt x="17443" y="1257"/>
                  <a:pt x="17443" y="1257"/>
                </a:cubicBezTo>
                <a:close/>
                <a:moveTo>
                  <a:pt x="18854" y="1335"/>
                </a:moveTo>
                <a:cubicBezTo>
                  <a:pt x="18854" y="1335"/>
                  <a:pt x="18854" y="1335"/>
                  <a:pt x="18854" y="1335"/>
                </a:cubicBezTo>
                <a:cubicBezTo>
                  <a:pt x="18854" y="1335"/>
                  <a:pt x="18854" y="1375"/>
                  <a:pt x="18705" y="1335"/>
                </a:cubicBezTo>
                <a:cubicBezTo>
                  <a:pt x="18482" y="1335"/>
                  <a:pt x="18408" y="1375"/>
                  <a:pt x="18408" y="1296"/>
                </a:cubicBezTo>
                <a:cubicBezTo>
                  <a:pt x="18408" y="1257"/>
                  <a:pt x="18482" y="1217"/>
                  <a:pt x="18334" y="1178"/>
                </a:cubicBezTo>
                <a:cubicBezTo>
                  <a:pt x="18186" y="1178"/>
                  <a:pt x="18186" y="1178"/>
                  <a:pt x="18186" y="1178"/>
                </a:cubicBezTo>
                <a:cubicBezTo>
                  <a:pt x="18186" y="1178"/>
                  <a:pt x="18111" y="1100"/>
                  <a:pt x="18186" y="1060"/>
                </a:cubicBezTo>
                <a:cubicBezTo>
                  <a:pt x="18334" y="982"/>
                  <a:pt x="18334" y="1021"/>
                  <a:pt x="18408" y="1021"/>
                </a:cubicBezTo>
                <a:cubicBezTo>
                  <a:pt x="18557" y="1021"/>
                  <a:pt x="18482" y="1021"/>
                  <a:pt x="18631" y="1060"/>
                </a:cubicBezTo>
                <a:cubicBezTo>
                  <a:pt x="18779" y="1060"/>
                  <a:pt x="18854" y="1100"/>
                  <a:pt x="18854" y="1021"/>
                </a:cubicBezTo>
                <a:cubicBezTo>
                  <a:pt x="18854" y="982"/>
                  <a:pt x="18928" y="982"/>
                  <a:pt x="18779" y="903"/>
                </a:cubicBezTo>
                <a:cubicBezTo>
                  <a:pt x="18705" y="825"/>
                  <a:pt x="18705" y="864"/>
                  <a:pt x="18631" y="825"/>
                </a:cubicBezTo>
                <a:cubicBezTo>
                  <a:pt x="18557" y="746"/>
                  <a:pt x="18408" y="668"/>
                  <a:pt x="18482" y="628"/>
                </a:cubicBezTo>
                <a:cubicBezTo>
                  <a:pt x="18482" y="589"/>
                  <a:pt x="18408" y="589"/>
                  <a:pt x="18557" y="511"/>
                </a:cubicBezTo>
                <a:cubicBezTo>
                  <a:pt x="18779" y="471"/>
                  <a:pt x="18928" y="393"/>
                  <a:pt x="19002" y="393"/>
                </a:cubicBezTo>
                <a:cubicBezTo>
                  <a:pt x="19076" y="393"/>
                  <a:pt x="19151" y="393"/>
                  <a:pt x="19151" y="432"/>
                </a:cubicBezTo>
                <a:cubicBezTo>
                  <a:pt x="19151" y="511"/>
                  <a:pt x="19151" y="550"/>
                  <a:pt x="19076" y="589"/>
                </a:cubicBezTo>
                <a:cubicBezTo>
                  <a:pt x="19002" y="589"/>
                  <a:pt x="19002" y="628"/>
                  <a:pt x="19002" y="628"/>
                </a:cubicBezTo>
                <a:cubicBezTo>
                  <a:pt x="19002" y="628"/>
                  <a:pt x="18928" y="746"/>
                  <a:pt x="19076" y="746"/>
                </a:cubicBezTo>
                <a:cubicBezTo>
                  <a:pt x="19225" y="707"/>
                  <a:pt x="19299" y="628"/>
                  <a:pt x="19299" y="589"/>
                </a:cubicBezTo>
                <a:cubicBezTo>
                  <a:pt x="19373" y="550"/>
                  <a:pt x="19447" y="589"/>
                  <a:pt x="19373" y="511"/>
                </a:cubicBezTo>
                <a:cubicBezTo>
                  <a:pt x="19373" y="432"/>
                  <a:pt x="19299" y="393"/>
                  <a:pt x="19373" y="393"/>
                </a:cubicBezTo>
                <a:cubicBezTo>
                  <a:pt x="19447" y="393"/>
                  <a:pt x="19522" y="471"/>
                  <a:pt x="19596" y="393"/>
                </a:cubicBezTo>
                <a:cubicBezTo>
                  <a:pt x="19744" y="275"/>
                  <a:pt x="19744" y="236"/>
                  <a:pt x="19744" y="236"/>
                </a:cubicBezTo>
                <a:cubicBezTo>
                  <a:pt x="19744" y="236"/>
                  <a:pt x="19670" y="236"/>
                  <a:pt x="19819" y="196"/>
                </a:cubicBezTo>
                <a:cubicBezTo>
                  <a:pt x="19967" y="157"/>
                  <a:pt x="19893" y="118"/>
                  <a:pt x="19967" y="79"/>
                </a:cubicBezTo>
                <a:cubicBezTo>
                  <a:pt x="20041" y="39"/>
                  <a:pt x="19893" y="0"/>
                  <a:pt x="20115" y="0"/>
                </a:cubicBezTo>
                <a:cubicBezTo>
                  <a:pt x="20264" y="39"/>
                  <a:pt x="20264" y="39"/>
                  <a:pt x="20338" y="79"/>
                </a:cubicBezTo>
                <a:cubicBezTo>
                  <a:pt x="20412" y="79"/>
                  <a:pt x="20264" y="236"/>
                  <a:pt x="20190" y="236"/>
                </a:cubicBezTo>
                <a:cubicBezTo>
                  <a:pt x="20115" y="236"/>
                  <a:pt x="20115" y="196"/>
                  <a:pt x="19967" y="236"/>
                </a:cubicBezTo>
                <a:cubicBezTo>
                  <a:pt x="19893" y="275"/>
                  <a:pt x="20041" y="353"/>
                  <a:pt x="19967" y="393"/>
                </a:cubicBezTo>
                <a:cubicBezTo>
                  <a:pt x="19893" y="432"/>
                  <a:pt x="19819" y="393"/>
                  <a:pt x="19744" y="432"/>
                </a:cubicBezTo>
                <a:cubicBezTo>
                  <a:pt x="19670" y="471"/>
                  <a:pt x="19670" y="471"/>
                  <a:pt x="19670" y="511"/>
                </a:cubicBezTo>
                <a:cubicBezTo>
                  <a:pt x="19670" y="550"/>
                  <a:pt x="19596" y="589"/>
                  <a:pt x="19522" y="628"/>
                </a:cubicBezTo>
                <a:cubicBezTo>
                  <a:pt x="19522" y="628"/>
                  <a:pt x="19299" y="550"/>
                  <a:pt x="19522" y="628"/>
                </a:cubicBezTo>
                <a:cubicBezTo>
                  <a:pt x="19744" y="707"/>
                  <a:pt x="19819" y="707"/>
                  <a:pt x="19744" y="746"/>
                </a:cubicBezTo>
                <a:cubicBezTo>
                  <a:pt x="19670" y="746"/>
                  <a:pt x="19522" y="746"/>
                  <a:pt x="19447" y="785"/>
                </a:cubicBezTo>
                <a:cubicBezTo>
                  <a:pt x="19373" y="785"/>
                  <a:pt x="19299" y="825"/>
                  <a:pt x="19447" y="864"/>
                </a:cubicBezTo>
                <a:cubicBezTo>
                  <a:pt x="19596" y="903"/>
                  <a:pt x="19522" y="903"/>
                  <a:pt x="19596" y="903"/>
                </a:cubicBezTo>
                <a:cubicBezTo>
                  <a:pt x="19670" y="864"/>
                  <a:pt x="20041" y="864"/>
                  <a:pt x="20041" y="903"/>
                </a:cubicBezTo>
                <a:cubicBezTo>
                  <a:pt x="19967" y="982"/>
                  <a:pt x="20041" y="982"/>
                  <a:pt x="19893" y="1021"/>
                </a:cubicBezTo>
                <a:cubicBezTo>
                  <a:pt x="19670" y="1060"/>
                  <a:pt x="19522" y="1021"/>
                  <a:pt x="19447" y="982"/>
                </a:cubicBezTo>
                <a:cubicBezTo>
                  <a:pt x="19373" y="982"/>
                  <a:pt x="19373" y="903"/>
                  <a:pt x="19373" y="1021"/>
                </a:cubicBezTo>
                <a:cubicBezTo>
                  <a:pt x="19447" y="1139"/>
                  <a:pt x="19596" y="1139"/>
                  <a:pt x="19522" y="1139"/>
                </a:cubicBezTo>
                <a:cubicBezTo>
                  <a:pt x="19373" y="1139"/>
                  <a:pt x="19225" y="1139"/>
                  <a:pt x="19225" y="1139"/>
                </a:cubicBezTo>
                <a:cubicBezTo>
                  <a:pt x="19225" y="1139"/>
                  <a:pt x="19151" y="1060"/>
                  <a:pt x="19225" y="1178"/>
                </a:cubicBezTo>
                <a:cubicBezTo>
                  <a:pt x="19299" y="1296"/>
                  <a:pt x="19299" y="1296"/>
                  <a:pt x="19299" y="1296"/>
                </a:cubicBezTo>
                <a:cubicBezTo>
                  <a:pt x="19299" y="1296"/>
                  <a:pt x="19151" y="1335"/>
                  <a:pt x="19151" y="1335"/>
                </a:cubicBezTo>
                <a:cubicBezTo>
                  <a:pt x="19151" y="1375"/>
                  <a:pt x="19225" y="1453"/>
                  <a:pt x="19299" y="1492"/>
                </a:cubicBezTo>
                <a:cubicBezTo>
                  <a:pt x="19299" y="1492"/>
                  <a:pt x="19225" y="1649"/>
                  <a:pt x="19151" y="1649"/>
                </a:cubicBezTo>
                <a:cubicBezTo>
                  <a:pt x="19151" y="1649"/>
                  <a:pt x="19151" y="1689"/>
                  <a:pt x="19076" y="1728"/>
                </a:cubicBezTo>
                <a:cubicBezTo>
                  <a:pt x="19002" y="1767"/>
                  <a:pt x="18928" y="1807"/>
                  <a:pt x="18928" y="1807"/>
                </a:cubicBezTo>
                <a:cubicBezTo>
                  <a:pt x="18779" y="2042"/>
                  <a:pt x="18779" y="2042"/>
                  <a:pt x="18779" y="2042"/>
                </a:cubicBezTo>
                <a:cubicBezTo>
                  <a:pt x="18779" y="2042"/>
                  <a:pt x="18705" y="2121"/>
                  <a:pt x="18631" y="2042"/>
                </a:cubicBezTo>
                <a:cubicBezTo>
                  <a:pt x="18631" y="1964"/>
                  <a:pt x="18557" y="1964"/>
                  <a:pt x="18631" y="1924"/>
                </a:cubicBezTo>
                <a:cubicBezTo>
                  <a:pt x="18705" y="1924"/>
                  <a:pt x="18705" y="1846"/>
                  <a:pt x="18779" y="1807"/>
                </a:cubicBezTo>
                <a:cubicBezTo>
                  <a:pt x="18779" y="1767"/>
                  <a:pt x="18854" y="1610"/>
                  <a:pt x="18854" y="1610"/>
                </a:cubicBezTo>
                <a:cubicBezTo>
                  <a:pt x="18854" y="1610"/>
                  <a:pt x="19002" y="1610"/>
                  <a:pt x="19076" y="1571"/>
                </a:cubicBezTo>
                <a:cubicBezTo>
                  <a:pt x="19076" y="1571"/>
                  <a:pt x="18928" y="1414"/>
                  <a:pt x="18928" y="1414"/>
                </a:cubicBezTo>
                <a:cubicBezTo>
                  <a:pt x="19002" y="1335"/>
                  <a:pt x="19002" y="1335"/>
                  <a:pt x="19002" y="1335"/>
                </a:cubicBezTo>
                <a:cubicBezTo>
                  <a:pt x="18854" y="1335"/>
                  <a:pt x="18854" y="1335"/>
                  <a:pt x="18854" y="1335"/>
                </a:cubicBezTo>
                <a:close/>
                <a:moveTo>
                  <a:pt x="17740" y="2631"/>
                </a:moveTo>
                <a:cubicBezTo>
                  <a:pt x="17740" y="2631"/>
                  <a:pt x="17740" y="2631"/>
                  <a:pt x="17740" y="2631"/>
                </a:cubicBezTo>
                <a:cubicBezTo>
                  <a:pt x="17740" y="2631"/>
                  <a:pt x="17963" y="2474"/>
                  <a:pt x="18037" y="2513"/>
                </a:cubicBezTo>
                <a:cubicBezTo>
                  <a:pt x="18037" y="2513"/>
                  <a:pt x="18037" y="2553"/>
                  <a:pt x="18037" y="2592"/>
                </a:cubicBezTo>
                <a:cubicBezTo>
                  <a:pt x="18037" y="2592"/>
                  <a:pt x="18111" y="2671"/>
                  <a:pt x="18037" y="2671"/>
                </a:cubicBezTo>
                <a:cubicBezTo>
                  <a:pt x="17963" y="2671"/>
                  <a:pt x="17889" y="2671"/>
                  <a:pt x="17814" y="2671"/>
                </a:cubicBezTo>
                <a:cubicBezTo>
                  <a:pt x="17814" y="2671"/>
                  <a:pt x="17740" y="2631"/>
                  <a:pt x="17740" y="2631"/>
                </a:cubicBezTo>
                <a:close/>
                <a:moveTo>
                  <a:pt x="14548" y="3849"/>
                </a:moveTo>
                <a:cubicBezTo>
                  <a:pt x="14548" y="3849"/>
                  <a:pt x="14548" y="3849"/>
                  <a:pt x="14548" y="3849"/>
                </a:cubicBezTo>
                <a:cubicBezTo>
                  <a:pt x="14697" y="3770"/>
                  <a:pt x="14697" y="3770"/>
                  <a:pt x="14697" y="3770"/>
                </a:cubicBezTo>
                <a:cubicBezTo>
                  <a:pt x="14920" y="3809"/>
                  <a:pt x="14920" y="3809"/>
                  <a:pt x="14920" y="3809"/>
                </a:cubicBezTo>
                <a:cubicBezTo>
                  <a:pt x="14920" y="3809"/>
                  <a:pt x="14994" y="3731"/>
                  <a:pt x="14994" y="3809"/>
                </a:cubicBezTo>
                <a:cubicBezTo>
                  <a:pt x="14920" y="3888"/>
                  <a:pt x="14771" y="4006"/>
                  <a:pt x="14771" y="4006"/>
                </a:cubicBezTo>
                <a:cubicBezTo>
                  <a:pt x="14771" y="4006"/>
                  <a:pt x="14845" y="4006"/>
                  <a:pt x="14697" y="4045"/>
                </a:cubicBezTo>
                <a:cubicBezTo>
                  <a:pt x="14548" y="4084"/>
                  <a:pt x="14548" y="4124"/>
                  <a:pt x="14474" y="4045"/>
                </a:cubicBezTo>
                <a:cubicBezTo>
                  <a:pt x="14400" y="4006"/>
                  <a:pt x="14326" y="4006"/>
                  <a:pt x="14326" y="3967"/>
                </a:cubicBezTo>
                <a:cubicBezTo>
                  <a:pt x="14400" y="3927"/>
                  <a:pt x="14400" y="3849"/>
                  <a:pt x="14400" y="3849"/>
                </a:cubicBezTo>
                <a:cubicBezTo>
                  <a:pt x="14548" y="3849"/>
                  <a:pt x="14548" y="3849"/>
                  <a:pt x="14548" y="3849"/>
                </a:cubicBezTo>
                <a:close/>
                <a:moveTo>
                  <a:pt x="16107" y="2828"/>
                </a:moveTo>
                <a:cubicBezTo>
                  <a:pt x="16107" y="2828"/>
                  <a:pt x="16107" y="2828"/>
                  <a:pt x="16107" y="2828"/>
                </a:cubicBezTo>
                <a:cubicBezTo>
                  <a:pt x="16107" y="2828"/>
                  <a:pt x="16181" y="2749"/>
                  <a:pt x="16256" y="2749"/>
                </a:cubicBezTo>
                <a:cubicBezTo>
                  <a:pt x="16330" y="2788"/>
                  <a:pt x="16404" y="2788"/>
                  <a:pt x="16404" y="2828"/>
                </a:cubicBezTo>
                <a:cubicBezTo>
                  <a:pt x="16330" y="2867"/>
                  <a:pt x="16256" y="2906"/>
                  <a:pt x="16181" y="2906"/>
                </a:cubicBezTo>
                <a:cubicBezTo>
                  <a:pt x="16107" y="2906"/>
                  <a:pt x="16107" y="2828"/>
                  <a:pt x="16107" y="2828"/>
                </a:cubicBezTo>
                <a:close/>
                <a:moveTo>
                  <a:pt x="15810" y="3024"/>
                </a:moveTo>
                <a:cubicBezTo>
                  <a:pt x="15810" y="3024"/>
                  <a:pt x="15810" y="3024"/>
                  <a:pt x="15810" y="3024"/>
                </a:cubicBezTo>
                <a:cubicBezTo>
                  <a:pt x="15810" y="3024"/>
                  <a:pt x="15959" y="2945"/>
                  <a:pt x="16033" y="2985"/>
                </a:cubicBezTo>
                <a:cubicBezTo>
                  <a:pt x="16033" y="2985"/>
                  <a:pt x="16107" y="2985"/>
                  <a:pt x="16033" y="3024"/>
                </a:cubicBezTo>
                <a:cubicBezTo>
                  <a:pt x="16033" y="3063"/>
                  <a:pt x="16181" y="3024"/>
                  <a:pt x="15959" y="3063"/>
                </a:cubicBezTo>
                <a:cubicBezTo>
                  <a:pt x="15810" y="3142"/>
                  <a:pt x="15885" y="3181"/>
                  <a:pt x="15736" y="3142"/>
                </a:cubicBezTo>
                <a:cubicBezTo>
                  <a:pt x="15662" y="3103"/>
                  <a:pt x="15662" y="3063"/>
                  <a:pt x="15662" y="3024"/>
                </a:cubicBezTo>
                <a:cubicBezTo>
                  <a:pt x="15662" y="3024"/>
                  <a:pt x="15736" y="2945"/>
                  <a:pt x="15736" y="2945"/>
                </a:cubicBezTo>
                <a:cubicBezTo>
                  <a:pt x="15810" y="2985"/>
                  <a:pt x="15810" y="3024"/>
                  <a:pt x="15810" y="3024"/>
                </a:cubicBezTo>
                <a:close/>
                <a:moveTo>
                  <a:pt x="15216" y="3142"/>
                </a:moveTo>
                <a:cubicBezTo>
                  <a:pt x="15216" y="3142"/>
                  <a:pt x="15216" y="3142"/>
                  <a:pt x="15216" y="3142"/>
                </a:cubicBezTo>
                <a:cubicBezTo>
                  <a:pt x="15216" y="3142"/>
                  <a:pt x="15365" y="3181"/>
                  <a:pt x="15365" y="3181"/>
                </a:cubicBezTo>
                <a:cubicBezTo>
                  <a:pt x="15439" y="3220"/>
                  <a:pt x="15439" y="3181"/>
                  <a:pt x="15513" y="3142"/>
                </a:cubicBezTo>
                <a:cubicBezTo>
                  <a:pt x="15662" y="3142"/>
                  <a:pt x="15513" y="3142"/>
                  <a:pt x="15588" y="3103"/>
                </a:cubicBezTo>
                <a:cubicBezTo>
                  <a:pt x="15662" y="3024"/>
                  <a:pt x="15588" y="3063"/>
                  <a:pt x="15588" y="3024"/>
                </a:cubicBezTo>
                <a:cubicBezTo>
                  <a:pt x="15513" y="3024"/>
                  <a:pt x="15513" y="3024"/>
                  <a:pt x="15439" y="3024"/>
                </a:cubicBezTo>
                <a:cubicBezTo>
                  <a:pt x="15291" y="3024"/>
                  <a:pt x="15216" y="3142"/>
                  <a:pt x="15216" y="3142"/>
                </a:cubicBezTo>
                <a:close/>
                <a:moveTo>
                  <a:pt x="15513" y="3377"/>
                </a:moveTo>
                <a:cubicBezTo>
                  <a:pt x="15513" y="3377"/>
                  <a:pt x="15513" y="3377"/>
                  <a:pt x="15513" y="3377"/>
                </a:cubicBezTo>
                <a:cubicBezTo>
                  <a:pt x="15513" y="3377"/>
                  <a:pt x="15588" y="3260"/>
                  <a:pt x="15662" y="3260"/>
                </a:cubicBezTo>
                <a:cubicBezTo>
                  <a:pt x="15736" y="3299"/>
                  <a:pt x="15736" y="3260"/>
                  <a:pt x="15736" y="3299"/>
                </a:cubicBezTo>
                <a:cubicBezTo>
                  <a:pt x="15736" y="3338"/>
                  <a:pt x="15736" y="3417"/>
                  <a:pt x="15662" y="3417"/>
                </a:cubicBezTo>
                <a:cubicBezTo>
                  <a:pt x="15588" y="3417"/>
                  <a:pt x="15513" y="3377"/>
                  <a:pt x="15513" y="3377"/>
                </a:cubicBezTo>
                <a:close/>
                <a:moveTo>
                  <a:pt x="14920" y="3377"/>
                </a:moveTo>
                <a:cubicBezTo>
                  <a:pt x="14920" y="3377"/>
                  <a:pt x="14920" y="3377"/>
                  <a:pt x="14920" y="3377"/>
                </a:cubicBezTo>
                <a:cubicBezTo>
                  <a:pt x="14994" y="3299"/>
                  <a:pt x="14994" y="3299"/>
                  <a:pt x="14994" y="3299"/>
                </a:cubicBezTo>
                <a:cubicBezTo>
                  <a:pt x="15142" y="3338"/>
                  <a:pt x="15142" y="3338"/>
                  <a:pt x="15142" y="3338"/>
                </a:cubicBezTo>
                <a:cubicBezTo>
                  <a:pt x="15142" y="3338"/>
                  <a:pt x="15216" y="3377"/>
                  <a:pt x="15142" y="3377"/>
                </a:cubicBezTo>
                <a:cubicBezTo>
                  <a:pt x="15142" y="3417"/>
                  <a:pt x="15068" y="3417"/>
                  <a:pt x="15068" y="3456"/>
                </a:cubicBezTo>
                <a:cubicBezTo>
                  <a:pt x="14994" y="3456"/>
                  <a:pt x="14920" y="3417"/>
                  <a:pt x="14920" y="3417"/>
                </a:cubicBezTo>
                <a:cubicBezTo>
                  <a:pt x="14920" y="3377"/>
                  <a:pt x="14920" y="3377"/>
                  <a:pt x="14920" y="3377"/>
                </a:cubicBezTo>
                <a:close/>
                <a:moveTo>
                  <a:pt x="14920" y="2867"/>
                </a:moveTo>
                <a:cubicBezTo>
                  <a:pt x="14920" y="2867"/>
                  <a:pt x="14920" y="2867"/>
                  <a:pt x="14920" y="2867"/>
                </a:cubicBezTo>
                <a:cubicBezTo>
                  <a:pt x="14920" y="2867"/>
                  <a:pt x="15068" y="2749"/>
                  <a:pt x="15068" y="2749"/>
                </a:cubicBezTo>
                <a:cubicBezTo>
                  <a:pt x="15142" y="2749"/>
                  <a:pt x="15216" y="2710"/>
                  <a:pt x="15216" y="2788"/>
                </a:cubicBezTo>
                <a:cubicBezTo>
                  <a:pt x="15216" y="2867"/>
                  <a:pt x="15365" y="2945"/>
                  <a:pt x="15142" y="2945"/>
                </a:cubicBezTo>
                <a:cubicBezTo>
                  <a:pt x="14994" y="2945"/>
                  <a:pt x="14920" y="2985"/>
                  <a:pt x="14920" y="2945"/>
                </a:cubicBezTo>
                <a:cubicBezTo>
                  <a:pt x="14845" y="2906"/>
                  <a:pt x="14920" y="2867"/>
                  <a:pt x="14920" y="2867"/>
                </a:cubicBezTo>
                <a:close/>
                <a:moveTo>
                  <a:pt x="14623" y="3103"/>
                </a:moveTo>
                <a:cubicBezTo>
                  <a:pt x="14623" y="3103"/>
                  <a:pt x="14623" y="3103"/>
                  <a:pt x="14623" y="3103"/>
                </a:cubicBezTo>
                <a:cubicBezTo>
                  <a:pt x="14623" y="3103"/>
                  <a:pt x="14771" y="3024"/>
                  <a:pt x="14845" y="3024"/>
                </a:cubicBezTo>
                <a:cubicBezTo>
                  <a:pt x="14920" y="3063"/>
                  <a:pt x="14994" y="3063"/>
                  <a:pt x="14994" y="3103"/>
                </a:cubicBezTo>
                <a:cubicBezTo>
                  <a:pt x="14994" y="3142"/>
                  <a:pt x="14994" y="3142"/>
                  <a:pt x="14920" y="3181"/>
                </a:cubicBezTo>
                <a:cubicBezTo>
                  <a:pt x="14920" y="3220"/>
                  <a:pt x="14845" y="3220"/>
                  <a:pt x="14771" y="3220"/>
                </a:cubicBezTo>
                <a:cubicBezTo>
                  <a:pt x="14771" y="3220"/>
                  <a:pt x="14623" y="3103"/>
                  <a:pt x="14623" y="3103"/>
                </a:cubicBezTo>
                <a:close/>
                <a:moveTo>
                  <a:pt x="14845" y="3574"/>
                </a:moveTo>
                <a:cubicBezTo>
                  <a:pt x="14845" y="3574"/>
                  <a:pt x="14845" y="3574"/>
                  <a:pt x="14845" y="3574"/>
                </a:cubicBezTo>
                <a:cubicBezTo>
                  <a:pt x="14845" y="3574"/>
                  <a:pt x="14771" y="3692"/>
                  <a:pt x="14771" y="3731"/>
                </a:cubicBezTo>
                <a:cubicBezTo>
                  <a:pt x="14771" y="3770"/>
                  <a:pt x="14994" y="3770"/>
                  <a:pt x="15068" y="3731"/>
                </a:cubicBezTo>
                <a:cubicBezTo>
                  <a:pt x="15068" y="3731"/>
                  <a:pt x="15142" y="3652"/>
                  <a:pt x="15142" y="3652"/>
                </a:cubicBezTo>
                <a:cubicBezTo>
                  <a:pt x="15142" y="3652"/>
                  <a:pt x="15068" y="3574"/>
                  <a:pt x="14994" y="3535"/>
                </a:cubicBezTo>
                <a:cubicBezTo>
                  <a:pt x="14920" y="3495"/>
                  <a:pt x="14845" y="3574"/>
                  <a:pt x="14845" y="3574"/>
                </a:cubicBezTo>
                <a:close/>
                <a:moveTo>
                  <a:pt x="14177" y="3456"/>
                </a:moveTo>
                <a:cubicBezTo>
                  <a:pt x="14177" y="3456"/>
                  <a:pt x="14177" y="3456"/>
                  <a:pt x="14177" y="3456"/>
                </a:cubicBezTo>
                <a:cubicBezTo>
                  <a:pt x="14177" y="3574"/>
                  <a:pt x="14177" y="3574"/>
                  <a:pt x="14177" y="3574"/>
                </a:cubicBezTo>
                <a:cubicBezTo>
                  <a:pt x="14177" y="3574"/>
                  <a:pt x="14326" y="3652"/>
                  <a:pt x="14400" y="3652"/>
                </a:cubicBezTo>
                <a:cubicBezTo>
                  <a:pt x="14474" y="3692"/>
                  <a:pt x="14474" y="3652"/>
                  <a:pt x="14623" y="3692"/>
                </a:cubicBezTo>
                <a:cubicBezTo>
                  <a:pt x="14697" y="3692"/>
                  <a:pt x="14697" y="3652"/>
                  <a:pt x="14697" y="3652"/>
                </a:cubicBezTo>
                <a:cubicBezTo>
                  <a:pt x="14771" y="3652"/>
                  <a:pt x="14771" y="3652"/>
                  <a:pt x="14771" y="3613"/>
                </a:cubicBezTo>
                <a:cubicBezTo>
                  <a:pt x="14771" y="3613"/>
                  <a:pt x="14623" y="3574"/>
                  <a:pt x="14548" y="3535"/>
                </a:cubicBezTo>
                <a:cubicBezTo>
                  <a:pt x="14548" y="3495"/>
                  <a:pt x="14548" y="3495"/>
                  <a:pt x="14548" y="3456"/>
                </a:cubicBezTo>
                <a:cubicBezTo>
                  <a:pt x="14548" y="3456"/>
                  <a:pt x="14623" y="3417"/>
                  <a:pt x="14697" y="3417"/>
                </a:cubicBezTo>
                <a:cubicBezTo>
                  <a:pt x="14697" y="3377"/>
                  <a:pt x="14697" y="3299"/>
                  <a:pt x="14697" y="3299"/>
                </a:cubicBezTo>
                <a:cubicBezTo>
                  <a:pt x="14697" y="3299"/>
                  <a:pt x="14548" y="3299"/>
                  <a:pt x="14548" y="3260"/>
                </a:cubicBezTo>
                <a:cubicBezTo>
                  <a:pt x="14548" y="3260"/>
                  <a:pt x="14474" y="3220"/>
                  <a:pt x="14400" y="3181"/>
                </a:cubicBezTo>
                <a:cubicBezTo>
                  <a:pt x="14400" y="3142"/>
                  <a:pt x="14252" y="3142"/>
                  <a:pt x="14177" y="3142"/>
                </a:cubicBezTo>
                <a:cubicBezTo>
                  <a:pt x="14177" y="3142"/>
                  <a:pt x="14103" y="3260"/>
                  <a:pt x="14029" y="3299"/>
                </a:cubicBezTo>
                <a:cubicBezTo>
                  <a:pt x="14029" y="3299"/>
                  <a:pt x="13955" y="3377"/>
                  <a:pt x="13955" y="3377"/>
                </a:cubicBezTo>
                <a:cubicBezTo>
                  <a:pt x="13955" y="3417"/>
                  <a:pt x="13955" y="3456"/>
                  <a:pt x="14029" y="3495"/>
                </a:cubicBezTo>
                <a:cubicBezTo>
                  <a:pt x="14103" y="3495"/>
                  <a:pt x="14177" y="3456"/>
                  <a:pt x="14177" y="3456"/>
                </a:cubicBezTo>
                <a:close/>
                <a:moveTo>
                  <a:pt x="13955" y="3770"/>
                </a:moveTo>
                <a:cubicBezTo>
                  <a:pt x="13955" y="3770"/>
                  <a:pt x="13955" y="3770"/>
                  <a:pt x="13955" y="3770"/>
                </a:cubicBezTo>
                <a:cubicBezTo>
                  <a:pt x="13880" y="3770"/>
                  <a:pt x="13732" y="3692"/>
                  <a:pt x="13732" y="3692"/>
                </a:cubicBezTo>
                <a:cubicBezTo>
                  <a:pt x="13732" y="3692"/>
                  <a:pt x="13880" y="3652"/>
                  <a:pt x="13880" y="3613"/>
                </a:cubicBezTo>
                <a:cubicBezTo>
                  <a:pt x="13955" y="3613"/>
                  <a:pt x="13880" y="3574"/>
                  <a:pt x="14029" y="3574"/>
                </a:cubicBezTo>
                <a:cubicBezTo>
                  <a:pt x="14177" y="3613"/>
                  <a:pt x="14177" y="3652"/>
                  <a:pt x="14177" y="3652"/>
                </a:cubicBezTo>
                <a:cubicBezTo>
                  <a:pt x="14177" y="3652"/>
                  <a:pt x="14252" y="3731"/>
                  <a:pt x="14252" y="3770"/>
                </a:cubicBezTo>
                <a:cubicBezTo>
                  <a:pt x="14252" y="3770"/>
                  <a:pt x="14252" y="3809"/>
                  <a:pt x="14252" y="3809"/>
                </a:cubicBezTo>
                <a:cubicBezTo>
                  <a:pt x="14252" y="3849"/>
                  <a:pt x="14400" y="3888"/>
                  <a:pt x="14177" y="3888"/>
                </a:cubicBezTo>
                <a:cubicBezTo>
                  <a:pt x="14029" y="3888"/>
                  <a:pt x="14029" y="3888"/>
                  <a:pt x="14029" y="3888"/>
                </a:cubicBezTo>
                <a:lnTo>
                  <a:pt x="13955" y="3770"/>
                </a:lnTo>
                <a:close/>
              </a:path>
            </a:pathLst>
          </a:custGeom>
          <a:solidFill>
            <a:srgbClr val="FFFFFF"/>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83" name="Shape">
            <a:extLst>
              <a:ext uri="{FF2B5EF4-FFF2-40B4-BE49-F238E27FC236}">
                <a16:creationId xmlns:a16="http://schemas.microsoft.com/office/drawing/2014/main" id="{AF0BD4CD-9A7F-6D09-1917-61BFDD16EBEC}"/>
              </a:ext>
            </a:extLst>
          </p:cNvPr>
          <p:cNvSpPr/>
          <p:nvPr/>
        </p:nvSpPr>
        <p:spPr>
          <a:xfrm rot="60000">
            <a:off x="6624829" y="4960339"/>
            <a:ext cx="1830624" cy="1466602"/>
          </a:xfrm>
          <a:custGeom>
            <a:avLst/>
            <a:gdLst/>
            <a:ahLst/>
            <a:cxnLst>
              <a:cxn ang="0">
                <a:pos x="wd2" y="hd2"/>
              </a:cxn>
              <a:cxn ang="5400000">
                <a:pos x="wd2" y="hd2"/>
              </a:cxn>
              <a:cxn ang="10800000">
                <a:pos x="wd2" y="hd2"/>
              </a:cxn>
              <a:cxn ang="16200000">
                <a:pos x="wd2" y="hd2"/>
              </a:cxn>
            </a:cxnLst>
            <a:rect l="0" t="0" r="r" b="b"/>
            <a:pathLst>
              <a:path w="21487" h="21600" extrusionOk="0">
                <a:moveTo>
                  <a:pt x="20063" y="7823"/>
                </a:moveTo>
                <a:cubicBezTo>
                  <a:pt x="19942" y="7922"/>
                  <a:pt x="19901" y="7676"/>
                  <a:pt x="19820" y="7823"/>
                </a:cubicBezTo>
                <a:cubicBezTo>
                  <a:pt x="19699" y="8020"/>
                  <a:pt x="20022" y="8463"/>
                  <a:pt x="19901" y="8709"/>
                </a:cubicBezTo>
                <a:cubicBezTo>
                  <a:pt x="19739" y="8955"/>
                  <a:pt x="19416" y="9299"/>
                  <a:pt x="18971" y="9398"/>
                </a:cubicBezTo>
                <a:cubicBezTo>
                  <a:pt x="18769" y="9447"/>
                  <a:pt x="18607" y="9693"/>
                  <a:pt x="18445" y="9644"/>
                </a:cubicBezTo>
                <a:cubicBezTo>
                  <a:pt x="18324" y="9644"/>
                  <a:pt x="18040" y="9988"/>
                  <a:pt x="18000" y="10087"/>
                </a:cubicBezTo>
                <a:cubicBezTo>
                  <a:pt x="17919" y="10234"/>
                  <a:pt x="17676" y="10087"/>
                  <a:pt x="17474" y="10234"/>
                </a:cubicBezTo>
                <a:cubicBezTo>
                  <a:pt x="17191" y="10382"/>
                  <a:pt x="17353" y="10185"/>
                  <a:pt x="16342" y="10529"/>
                </a:cubicBezTo>
                <a:cubicBezTo>
                  <a:pt x="16139" y="10579"/>
                  <a:pt x="15978" y="10677"/>
                  <a:pt x="15816" y="10726"/>
                </a:cubicBezTo>
                <a:cubicBezTo>
                  <a:pt x="15654" y="10825"/>
                  <a:pt x="15492" y="10775"/>
                  <a:pt x="15492" y="11169"/>
                </a:cubicBezTo>
                <a:cubicBezTo>
                  <a:pt x="15533" y="11366"/>
                  <a:pt x="15735" y="11218"/>
                  <a:pt x="15694" y="11415"/>
                </a:cubicBezTo>
                <a:cubicBezTo>
                  <a:pt x="15694" y="11563"/>
                  <a:pt x="15411" y="11513"/>
                  <a:pt x="15128" y="11710"/>
                </a:cubicBezTo>
                <a:cubicBezTo>
                  <a:pt x="15007" y="11809"/>
                  <a:pt x="14926" y="12153"/>
                  <a:pt x="14845" y="12251"/>
                </a:cubicBezTo>
                <a:cubicBezTo>
                  <a:pt x="14440" y="12547"/>
                  <a:pt x="14157" y="13186"/>
                  <a:pt x="14157" y="13186"/>
                </a:cubicBezTo>
                <a:cubicBezTo>
                  <a:pt x="13955" y="13432"/>
                  <a:pt x="13712" y="13629"/>
                  <a:pt x="13591" y="13924"/>
                </a:cubicBezTo>
                <a:cubicBezTo>
                  <a:pt x="13308" y="14564"/>
                  <a:pt x="13227" y="14220"/>
                  <a:pt x="13389" y="15007"/>
                </a:cubicBezTo>
                <a:cubicBezTo>
                  <a:pt x="13429" y="15105"/>
                  <a:pt x="13429" y="15450"/>
                  <a:pt x="13551" y="15696"/>
                </a:cubicBezTo>
                <a:cubicBezTo>
                  <a:pt x="13753" y="16040"/>
                  <a:pt x="14198" y="16385"/>
                  <a:pt x="14076" y="16483"/>
                </a:cubicBezTo>
                <a:cubicBezTo>
                  <a:pt x="13996" y="16532"/>
                  <a:pt x="13510" y="16926"/>
                  <a:pt x="13348" y="16926"/>
                </a:cubicBezTo>
                <a:cubicBezTo>
                  <a:pt x="13106" y="16975"/>
                  <a:pt x="12984" y="17172"/>
                  <a:pt x="12661" y="17615"/>
                </a:cubicBezTo>
                <a:cubicBezTo>
                  <a:pt x="12499" y="17762"/>
                  <a:pt x="12458" y="17910"/>
                  <a:pt x="12337" y="18107"/>
                </a:cubicBezTo>
                <a:cubicBezTo>
                  <a:pt x="12135" y="18402"/>
                  <a:pt x="12216" y="18353"/>
                  <a:pt x="12054" y="18697"/>
                </a:cubicBezTo>
                <a:cubicBezTo>
                  <a:pt x="12013" y="18795"/>
                  <a:pt x="12054" y="19140"/>
                  <a:pt x="12054" y="19287"/>
                </a:cubicBezTo>
                <a:cubicBezTo>
                  <a:pt x="11649" y="19337"/>
                  <a:pt x="11649" y="19337"/>
                  <a:pt x="11649" y="19337"/>
                </a:cubicBezTo>
                <a:cubicBezTo>
                  <a:pt x="10962" y="19091"/>
                  <a:pt x="10962" y="19091"/>
                  <a:pt x="10962" y="19091"/>
                </a:cubicBezTo>
                <a:cubicBezTo>
                  <a:pt x="10557" y="19533"/>
                  <a:pt x="10557" y="19533"/>
                  <a:pt x="10557" y="19533"/>
                </a:cubicBezTo>
                <a:cubicBezTo>
                  <a:pt x="10396" y="19681"/>
                  <a:pt x="10153" y="19583"/>
                  <a:pt x="9991" y="19730"/>
                </a:cubicBezTo>
                <a:cubicBezTo>
                  <a:pt x="9991" y="19730"/>
                  <a:pt x="9870" y="20173"/>
                  <a:pt x="9829" y="20272"/>
                </a:cubicBezTo>
                <a:cubicBezTo>
                  <a:pt x="9829" y="20419"/>
                  <a:pt x="9546" y="20813"/>
                  <a:pt x="9546" y="20813"/>
                </a:cubicBezTo>
                <a:cubicBezTo>
                  <a:pt x="9506" y="20862"/>
                  <a:pt x="9303" y="21108"/>
                  <a:pt x="9222" y="21157"/>
                </a:cubicBezTo>
                <a:cubicBezTo>
                  <a:pt x="9101" y="21206"/>
                  <a:pt x="9020" y="20813"/>
                  <a:pt x="8939" y="20813"/>
                </a:cubicBezTo>
                <a:cubicBezTo>
                  <a:pt x="8778" y="20813"/>
                  <a:pt x="8778" y="20764"/>
                  <a:pt x="8616" y="20714"/>
                </a:cubicBezTo>
                <a:cubicBezTo>
                  <a:pt x="8413" y="20714"/>
                  <a:pt x="8373" y="21059"/>
                  <a:pt x="8171" y="21059"/>
                </a:cubicBezTo>
                <a:cubicBezTo>
                  <a:pt x="7847" y="21010"/>
                  <a:pt x="7281" y="20616"/>
                  <a:pt x="7281" y="20616"/>
                </a:cubicBezTo>
                <a:cubicBezTo>
                  <a:pt x="7160" y="20567"/>
                  <a:pt x="7160" y="20764"/>
                  <a:pt x="7038" y="20764"/>
                </a:cubicBezTo>
                <a:cubicBezTo>
                  <a:pt x="6796" y="20714"/>
                  <a:pt x="6472" y="20518"/>
                  <a:pt x="6148" y="20419"/>
                </a:cubicBezTo>
                <a:cubicBezTo>
                  <a:pt x="5906" y="20370"/>
                  <a:pt x="5420" y="20272"/>
                  <a:pt x="5420" y="20272"/>
                </a:cubicBezTo>
                <a:cubicBezTo>
                  <a:pt x="5299" y="20370"/>
                  <a:pt x="5178" y="20370"/>
                  <a:pt x="5056" y="20419"/>
                </a:cubicBezTo>
                <a:cubicBezTo>
                  <a:pt x="4894" y="20518"/>
                  <a:pt x="4733" y="20665"/>
                  <a:pt x="4611" y="20714"/>
                </a:cubicBezTo>
                <a:cubicBezTo>
                  <a:pt x="4490" y="20764"/>
                  <a:pt x="4247" y="20518"/>
                  <a:pt x="3883" y="20764"/>
                </a:cubicBezTo>
                <a:cubicBezTo>
                  <a:pt x="3762" y="20813"/>
                  <a:pt x="3600" y="20764"/>
                  <a:pt x="3519" y="20862"/>
                </a:cubicBezTo>
                <a:cubicBezTo>
                  <a:pt x="3398" y="21010"/>
                  <a:pt x="3357" y="21206"/>
                  <a:pt x="3155" y="21305"/>
                </a:cubicBezTo>
                <a:cubicBezTo>
                  <a:pt x="3034" y="21354"/>
                  <a:pt x="2872" y="21551"/>
                  <a:pt x="2791" y="21600"/>
                </a:cubicBezTo>
                <a:cubicBezTo>
                  <a:pt x="2589" y="21452"/>
                  <a:pt x="2306" y="21452"/>
                  <a:pt x="2225" y="21059"/>
                </a:cubicBezTo>
                <a:cubicBezTo>
                  <a:pt x="2184" y="20911"/>
                  <a:pt x="2063" y="21059"/>
                  <a:pt x="1982" y="20911"/>
                </a:cubicBezTo>
                <a:cubicBezTo>
                  <a:pt x="1820" y="20714"/>
                  <a:pt x="1699" y="20272"/>
                  <a:pt x="1699" y="20075"/>
                </a:cubicBezTo>
                <a:cubicBezTo>
                  <a:pt x="1699" y="20075"/>
                  <a:pt x="1820" y="19878"/>
                  <a:pt x="1699" y="19681"/>
                </a:cubicBezTo>
                <a:cubicBezTo>
                  <a:pt x="1618" y="19484"/>
                  <a:pt x="1497" y="19435"/>
                  <a:pt x="1537" y="19238"/>
                </a:cubicBezTo>
                <a:cubicBezTo>
                  <a:pt x="1658" y="19238"/>
                  <a:pt x="1618" y="18894"/>
                  <a:pt x="1618" y="18894"/>
                </a:cubicBezTo>
                <a:cubicBezTo>
                  <a:pt x="1618" y="18795"/>
                  <a:pt x="1335" y="18205"/>
                  <a:pt x="1254" y="18107"/>
                </a:cubicBezTo>
                <a:cubicBezTo>
                  <a:pt x="1052" y="17959"/>
                  <a:pt x="809" y="17762"/>
                  <a:pt x="566" y="17713"/>
                </a:cubicBezTo>
                <a:cubicBezTo>
                  <a:pt x="0" y="17615"/>
                  <a:pt x="0" y="17615"/>
                  <a:pt x="0" y="17615"/>
                </a:cubicBezTo>
                <a:cubicBezTo>
                  <a:pt x="0" y="17418"/>
                  <a:pt x="0" y="17418"/>
                  <a:pt x="0" y="17418"/>
                </a:cubicBezTo>
                <a:cubicBezTo>
                  <a:pt x="0" y="17319"/>
                  <a:pt x="0" y="17319"/>
                  <a:pt x="0" y="17319"/>
                </a:cubicBezTo>
                <a:cubicBezTo>
                  <a:pt x="0" y="17270"/>
                  <a:pt x="0" y="17270"/>
                  <a:pt x="0" y="17270"/>
                </a:cubicBezTo>
                <a:cubicBezTo>
                  <a:pt x="40" y="17123"/>
                  <a:pt x="40" y="17123"/>
                  <a:pt x="40" y="17123"/>
                </a:cubicBezTo>
                <a:cubicBezTo>
                  <a:pt x="81" y="17024"/>
                  <a:pt x="81" y="17024"/>
                  <a:pt x="81" y="17024"/>
                </a:cubicBezTo>
                <a:cubicBezTo>
                  <a:pt x="40" y="16926"/>
                  <a:pt x="40" y="16926"/>
                  <a:pt x="40" y="16926"/>
                </a:cubicBezTo>
                <a:cubicBezTo>
                  <a:pt x="40" y="16827"/>
                  <a:pt x="40" y="16827"/>
                  <a:pt x="40" y="16827"/>
                </a:cubicBezTo>
                <a:cubicBezTo>
                  <a:pt x="40" y="16680"/>
                  <a:pt x="40" y="16680"/>
                  <a:pt x="40" y="16680"/>
                </a:cubicBezTo>
                <a:cubicBezTo>
                  <a:pt x="40" y="16680"/>
                  <a:pt x="0" y="16581"/>
                  <a:pt x="0" y="16581"/>
                </a:cubicBezTo>
                <a:cubicBezTo>
                  <a:pt x="0" y="16581"/>
                  <a:pt x="0" y="16483"/>
                  <a:pt x="0" y="16483"/>
                </a:cubicBezTo>
                <a:cubicBezTo>
                  <a:pt x="0" y="16483"/>
                  <a:pt x="81" y="16434"/>
                  <a:pt x="81" y="16434"/>
                </a:cubicBezTo>
                <a:cubicBezTo>
                  <a:pt x="81" y="16385"/>
                  <a:pt x="162" y="16335"/>
                  <a:pt x="162" y="16335"/>
                </a:cubicBezTo>
                <a:cubicBezTo>
                  <a:pt x="162" y="16335"/>
                  <a:pt x="202" y="16188"/>
                  <a:pt x="202" y="16138"/>
                </a:cubicBezTo>
                <a:cubicBezTo>
                  <a:pt x="202" y="16138"/>
                  <a:pt x="243" y="16089"/>
                  <a:pt x="243" y="16089"/>
                </a:cubicBezTo>
                <a:cubicBezTo>
                  <a:pt x="364" y="16040"/>
                  <a:pt x="364" y="16040"/>
                  <a:pt x="364" y="16040"/>
                </a:cubicBezTo>
                <a:cubicBezTo>
                  <a:pt x="445" y="15942"/>
                  <a:pt x="445" y="15942"/>
                  <a:pt x="445" y="15942"/>
                </a:cubicBezTo>
                <a:cubicBezTo>
                  <a:pt x="526" y="15892"/>
                  <a:pt x="526" y="15892"/>
                  <a:pt x="526" y="15892"/>
                </a:cubicBezTo>
                <a:cubicBezTo>
                  <a:pt x="607" y="15794"/>
                  <a:pt x="607" y="15794"/>
                  <a:pt x="607" y="15794"/>
                </a:cubicBezTo>
                <a:cubicBezTo>
                  <a:pt x="647" y="15597"/>
                  <a:pt x="647" y="15597"/>
                  <a:pt x="647" y="15597"/>
                </a:cubicBezTo>
                <a:cubicBezTo>
                  <a:pt x="688" y="15548"/>
                  <a:pt x="688" y="15548"/>
                  <a:pt x="688" y="15548"/>
                </a:cubicBezTo>
                <a:cubicBezTo>
                  <a:pt x="688" y="15548"/>
                  <a:pt x="809" y="15548"/>
                  <a:pt x="809" y="15548"/>
                </a:cubicBezTo>
                <a:cubicBezTo>
                  <a:pt x="809" y="15548"/>
                  <a:pt x="890" y="15548"/>
                  <a:pt x="890" y="15548"/>
                </a:cubicBezTo>
                <a:cubicBezTo>
                  <a:pt x="890" y="15499"/>
                  <a:pt x="890" y="15499"/>
                  <a:pt x="890" y="15499"/>
                </a:cubicBezTo>
                <a:cubicBezTo>
                  <a:pt x="971" y="15450"/>
                  <a:pt x="971" y="15450"/>
                  <a:pt x="971" y="15450"/>
                </a:cubicBezTo>
                <a:cubicBezTo>
                  <a:pt x="1052" y="15548"/>
                  <a:pt x="1052" y="15548"/>
                  <a:pt x="1052" y="15548"/>
                </a:cubicBezTo>
                <a:cubicBezTo>
                  <a:pt x="1052" y="15548"/>
                  <a:pt x="1092" y="15548"/>
                  <a:pt x="1133" y="15548"/>
                </a:cubicBezTo>
                <a:cubicBezTo>
                  <a:pt x="1133" y="15548"/>
                  <a:pt x="1173" y="15548"/>
                  <a:pt x="1173" y="15548"/>
                </a:cubicBezTo>
                <a:cubicBezTo>
                  <a:pt x="1173" y="15400"/>
                  <a:pt x="1173" y="15400"/>
                  <a:pt x="1173" y="15400"/>
                </a:cubicBezTo>
                <a:cubicBezTo>
                  <a:pt x="1335" y="15204"/>
                  <a:pt x="1335" y="15204"/>
                  <a:pt x="1335" y="15204"/>
                </a:cubicBezTo>
                <a:cubicBezTo>
                  <a:pt x="1335" y="15204"/>
                  <a:pt x="1335" y="15154"/>
                  <a:pt x="1335" y="15154"/>
                </a:cubicBezTo>
                <a:cubicBezTo>
                  <a:pt x="1335" y="15154"/>
                  <a:pt x="1335" y="15105"/>
                  <a:pt x="1335" y="15105"/>
                </a:cubicBezTo>
                <a:cubicBezTo>
                  <a:pt x="1294" y="15056"/>
                  <a:pt x="1254" y="15105"/>
                  <a:pt x="1254" y="15105"/>
                </a:cubicBezTo>
                <a:cubicBezTo>
                  <a:pt x="1254" y="15105"/>
                  <a:pt x="1173" y="15105"/>
                  <a:pt x="1173" y="15105"/>
                </a:cubicBezTo>
                <a:cubicBezTo>
                  <a:pt x="1173" y="15105"/>
                  <a:pt x="1092" y="15105"/>
                  <a:pt x="1052" y="15105"/>
                </a:cubicBezTo>
                <a:cubicBezTo>
                  <a:pt x="1052" y="15105"/>
                  <a:pt x="1052" y="15056"/>
                  <a:pt x="1052" y="15056"/>
                </a:cubicBezTo>
                <a:cubicBezTo>
                  <a:pt x="1011" y="14958"/>
                  <a:pt x="1011" y="14958"/>
                  <a:pt x="1011" y="14958"/>
                </a:cubicBezTo>
                <a:cubicBezTo>
                  <a:pt x="1011" y="14958"/>
                  <a:pt x="971" y="14859"/>
                  <a:pt x="971" y="14810"/>
                </a:cubicBezTo>
                <a:cubicBezTo>
                  <a:pt x="971" y="14761"/>
                  <a:pt x="971" y="14712"/>
                  <a:pt x="971" y="14662"/>
                </a:cubicBezTo>
                <a:cubicBezTo>
                  <a:pt x="971" y="14662"/>
                  <a:pt x="930" y="14613"/>
                  <a:pt x="930" y="14613"/>
                </a:cubicBezTo>
                <a:cubicBezTo>
                  <a:pt x="930" y="14613"/>
                  <a:pt x="890" y="14564"/>
                  <a:pt x="890" y="14515"/>
                </a:cubicBezTo>
                <a:cubicBezTo>
                  <a:pt x="890" y="14515"/>
                  <a:pt x="849" y="14367"/>
                  <a:pt x="849" y="14367"/>
                </a:cubicBezTo>
                <a:cubicBezTo>
                  <a:pt x="809" y="14318"/>
                  <a:pt x="809" y="14318"/>
                  <a:pt x="809" y="14318"/>
                </a:cubicBezTo>
                <a:cubicBezTo>
                  <a:pt x="849" y="14269"/>
                  <a:pt x="849" y="14269"/>
                  <a:pt x="849" y="14269"/>
                </a:cubicBezTo>
                <a:cubicBezTo>
                  <a:pt x="809" y="14170"/>
                  <a:pt x="809" y="14170"/>
                  <a:pt x="809" y="14170"/>
                </a:cubicBezTo>
                <a:cubicBezTo>
                  <a:pt x="890" y="14170"/>
                  <a:pt x="890" y="14170"/>
                  <a:pt x="890" y="14170"/>
                </a:cubicBezTo>
                <a:cubicBezTo>
                  <a:pt x="849" y="14121"/>
                  <a:pt x="849" y="14121"/>
                  <a:pt x="849" y="14121"/>
                </a:cubicBezTo>
                <a:cubicBezTo>
                  <a:pt x="890" y="14023"/>
                  <a:pt x="890" y="14023"/>
                  <a:pt x="890" y="14023"/>
                </a:cubicBezTo>
                <a:cubicBezTo>
                  <a:pt x="890" y="14023"/>
                  <a:pt x="971" y="13974"/>
                  <a:pt x="971" y="13974"/>
                </a:cubicBezTo>
                <a:cubicBezTo>
                  <a:pt x="971" y="13974"/>
                  <a:pt x="1052" y="13875"/>
                  <a:pt x="1052" y="13875"/>
                </a:cubicBezTo>
                <a:cubicBezTo>
                  <a:pt x="1052" y="13875"/>
                  <a:pt x="1011" y="13826"/>
                  <a:pt x="1011" y="13826"/>
                </a:cubicBezTo>
                <a:cubicBezTo>
                  <a:pt x="1011" y="13826"/>
                  <a:pt x="1011" y="13728"/>
                  <a:pt x="1011" y="13728"/>
                </a:cubicBezTo>
                <a:cubicBezTo>
                  <a:pt x="1092" y="13531"/>
                  <a:pt x="1092" y="13531"/>
                  <a:pt x="1092" y="13531"/>
                </a:cubicBezTo>
                <a:cubicBezTo>
                  <a:pt x="1133" y="13531"/>
                  <a:pt x="1133" y="13531"/>
                  <a:pt x="1133" y="13531"/>
                </a:cubicBezTo>
                <a:cubicBezTo>
                  <a:pt x="1254" y="13482"/>
                  <a:pt x="1254" y="13482"/>
                  <a:pt x="1254" y="13482"/>
                </a:cubicBezTo>
                <a:cubicBezTo>
                  <a:pt x="1294" y="13432"/>
                  <a:pt x="1294" y="13432"/>
                  <a:pt x="1294" y="13432"/>
                </a:cubicBezTo>
                <a:cubicBezTo>
                  <a:pt x="1335" y="13432"/>
                  <a:pt x="1335" y="13432"/>
                  <a:pt x="1335" y="13432"/>
                </a:cubicBezTo>
                <a:cubicBezTo>
                  <a:pt x="1416" y="13383"/>
                  <a:pt x="1416" y="13383"/>
                  <a:pt x="1416" y="13383"/>
                </a:cubicBezTo>
                <a:cubicBezTo>
                  <a:pt x="1497" y="13334"/>
                  <a:pt x="1497" y="13334"/>
                  <a:pt x="1497" y="13334"/>
                </a:cubicBezTo>
                <a:cubicBezTo>
                  <a:pt x="1537" y="13285"/>
                  <a:pt x="1537" y="13285"/>
                  <a:pt x="1537" y="13285"/>
                </a:cubicBezTo>
                <a:cubicBezTo>
                  <a:pt x="1537" y="13186"/>
                  <a:pt x="1537" y="13186"/>
                  <a:pt x="1537" y="13186"/>
                </a:cubicBezTo>
                <a:cubicBezTo>
                  <a:pt x="1578" y="13137"/>
                  <a:pt x="1578" y="13137"/>
                  <a:pt x="1578" y="13137"/>
                </a:cubicBezTo>
                <a:cubicBezTo>
                  <a:pt x="1658" y="13039"/>
                  <a:pt x="1658" y="13039"/>
                  <a:pt x="1658" y="13039"/>
                </a:cubicBezTo>
                <a:cubicBezTo>
                  <a:pt x="1739" y="12940"/>
                  <a:pt x="1739" y="12940"/>
                  <a:pt x="1739" y="12940"/>
                </a:cubicBezTo>
                <a:cubicBezTo>
                  <a:pt x="1739" y="12842"/>
                  <a:pt x="1739" y="12842"/>
                  <a:pt x="1739" y="12842"/>
                </a:cubicBezTo>
                <a:cubicBezTo>
                  <a:pt x="1699" y="12793"/>
                  <a:pt x="1699" y="12793"/>
                  <a:pt x="1699" y="12793"/>
                </a:cubicBezTo>
                <a:cubicBezTo>
                  <a:pt x="1699" y="12793"/>
                  <a:pt x="1658" y="12694"/>
                  <a:pt x="1658" y="12645"/>
                </a:cubicBezTo>
                <a:cubicBezTo>
                  <a:pt x="1658" y="12645"/>
                  <a:pt x="1618" y="12645"/>
                  <a:pt x="1618" y="12645"/>
                </a:cubicBezTo>
                <a:cubicBezTo>
                  <a:pt x="1537" y="12694"/>
                  <a:pt x="1537" y="12694"/>
                  <a:pt x="1537" y="12694"/>
                </a:cubicBezTo>
                <a:cubicBezTo>
                  <a:pt x="1537" y="12694"/>
                  <a:pt x="1497" y="12645"/>
                  <a:pt x="1456" y="12645"/>
                </a:cubicBezTo>
                <a:cubicBezTo>
                  <a:pt x="1456" y="12645"/>
                  <a:pt x="1456" y="12596"/>
                  <a:pt x="1456" y="12596"/>
                </a:cubicBezTo>
                <a:cubicBezTo>
                  <a:pt x="1497" y="12547"/>
                  <a:pt x="1497" y="12547"/>
                  <a:pt x="1497" y="12547"/>
                </a:cubicBezTo>
                <a:cubicBezTo>
                  <a:pt x="1497" y="12448"/>
                  <a:pt x="1497" y="12448"/>
                  <a:pt x="1497" y="12448"/>
                </a:cubicBezTo>
                <a:cubicBezTo>
                  <a:pt x="1416" y="12448"/>
                  <a:pt x="1416" y="12448"/>
                  <a:pt x="1416" y="12448"/>
                </a:cubicBezTo>
                <a:cubicBezTo>
                  <a:pt x="1375" y="12350"/>
                  <a:pt x="1375" y="12350"/>
                  <a:pt x="1375" y="12350"/>
                </a:cubicBezTo>
                <a:cubicBezTo>
                  <a:pt x="1335" y="12251"/>
                  <a:pt x="1335" y="12251"/>
                  <a:pt x="1335" y="12251"/>
                </a:cubicBezTo>
                <a:cubicBezTo>
                  <a:pt x="1335" y="12153"/>
                  <a:pt x="1335" y="12153"/>
                  <a:pt x="1335" y="12153"/>
                </a:cubicBezTo>
                <a:cubicBezTo>
                  <a:pt x="1375" y="12104"/>
                  <a:pt x="1375" y="12104"/>
                  <a:pt x="1375" y="12104"/>
                </a:cubicBezTo>
                <a:cubicBezTo>
                  <a:pt x="1375" y="12055"/>
                  <a:pt x="1375" y="12055"/>
                  <a:pt x="1375" y="12055"/>
                </a:cubicBezTo>
                <a:cubicBezTo>
                  <a:pt x="1335" y="12005"/>
                  <a:pt x="1335" y="12005"/>
                  <a:pt x="1335" y="12005"/>
                </a:cubicBezTo>
                <a:cubicBezTo>
                  <a:pt x="1335" y="11907"/>
                  <a:pt x="1335" y="11907"/>
                  <a:pt x="1335" y="11907"/>
                </a:cubicBezTo>
                <a:cubicBezTo>
                  <a:pt x="1294" y="11809"/>
                  <a:pt x="1294" y="11809"/>
                  <a:pt x="1294" y="11809"/>
                </a:cubicBezTo>
                <a:cubicBezTo>
                  <a:pt x="1335" y="11759"/>
                  <a:pt x="1335" y="11759"/>
                  <a:pt x="1335" y="11759"/>
                </a:cubicBezTo>
                <a:cubicBezTo>
                  <a:pt x="1375" y="11710"/>
                  <a:pt x="1375" y="11710"/>
                  <a:pt x="1375" y="11710"/>
                </a:cubicBezTo>
                <a:cubicBezTo>
                  <a:pt x="1375" y="11612"/>
                  <a:pt x="1375" y="11612"/>
                  <a:pt x="1375" y="11612"/>
                </a:cubicBezTo>
                <a:cubicBezTo>
                  <a:pt x="1375" y="11612"/>
                  <a:pt x="1294" y="11563"/>
                  <a:pt x="1294" y="11563"/>
                </a:cubicBezTo>
                <a:cubicBezTo>
                  <a:pt x="1294" y="11563"/>
                  <a:pt x="1254" y="11464"/>
                  <a:pt x="1254" y="11464"/>
                </a:cubicBezTo>
                <a:cubicBezTo>
                  <a:pt x="1254" y="11415"/>
                  <a:pt x="1254" y="11415"/>
                  <a:pt x="1254" y="11415"/>
                </a:cubicBezTo>
                <a:cubicBezTo>
                  <a:pt x="1254" y="11415"/>
                  <a:pt x="1173" y="11317"/>
                  <a:pt x="1173" y="11317"/>
                </a:cubicBezTo>
                <a:cubicBezTo>
                  <a:pt x="1173" y="11317"/>
                  <a:pt x="1173" y="11218"/>
                  <a:pt x="1173" y="11218"/>
                </a:cubicBezTo>
                <a:cubicBezTo>
                  <a:pt x="1173" y="11218"/>
                  <a:pt x="1133" y="11120"/>
                  <a:pt x="1133" y="11120"/>
                </a:cubicBezTo>
                <a:cubicBezTo>
                  <a:pt x="1092" y="11071"/>
                  <a:pt x="1092" y="11021"/>
                  <a:pt x="1092" y="11021"/>
                </a:cubicBezTo>
                <a:cubicBezTo>
                  <a:pt x="1173" y="11021"/>
                  <a:pt x="1173" y="11021"/>
                  <a:pt x="1173" y="11021"/>
                </a:cubicBezTo>
                <a:cubicBezTo>
                  <a:pt x="1254" y="11021"/>
                  <a:pt x="1254" y="11021"/>
                  <a:pt x="1254" y="11021"/>
                </a:cubicBezTo>
                <a:cubicBezTo>
                  <a:pt x="1294" y="11120"/>
                  <a:pt x="1294" y="11120"/>
                  <a:pt x="1294" y="11120"/>
                </a:cubicBezTo>
                <a:cubicBezTo>
                  <a:pt x="1335" y="11071"/>
                  <a:pt x="1335" y="11071"/>
                  <a:pt x="1335" y="11071"/>
                </a:cubicBezTo>
                <a:cubicBezTo>
                  <a:pt x="1335" y="11120"/>
                  <a:pt x="1335" y="11120"/>
                  <a:pt x="1335" y="11120"/>
                </a:cubicBezTo>
                <a:cubicBezTo>
                  <a:pt x="1416" y="11120"/>
                  <a:pt x="1416" y="11120"/>
                  <a:pt x="1416" y="11120"/>
                </a:cubicBezTo>
                <a:cubicBezTo>
                  <a:pt x="1537" y="11120"/>
                  <a:pt x="1537" y="11120"/>
                  <a:pt x="1537" y="11120"/>
                </a:cubicBezTo>
                <a:cubicBezTo>
                  <a:pt x="1618" y="11120"/>
                  <a:pt x="1618" y="11120"/>
                  <a:pt x="1618" y="11120"/>
                </a:cubicBezTo>
                <a:cubicBezTo>
                  <a:pt x="1658" y="11120"/>
                  <a:pt x="1658" y="11120"/>
                  <a:pt x="1658" y="11120"/>
                </a:cubicBezTo>
                <a:cubicBezTo>
                  <a:pt x="1658" y="11120"/>
                  <a:pt x="1699" y="11169"/>
                  <a:pt x="1699" y="11169"/>
                </a:cubicBezTo>
                <a:cubicBezTo>
                  <a:pt x="1739" y="11218"/>
                  <a:pt x="1780" y="11169"/>
                  <a:pt x="1780" y="11169"/>
                </a:cubicBezTo>
                <a:cubicBezTo>
                  <a:pt x="1780" y="11218"/>
                  <a:pt x="1861" y="11218"/>
                  <a:pt x="1861" y="11218"/>
                </a:cubicBezTo>
                <a:cubicBezTo>
                  <a:pt x="1861" y="11218"/>
                  <a:pt x="1901" y="11169"/>
                  <a:pt x="1942" y="11169"/>
                </a:cubicBezTo>
                <a:cubicBezTo>
                  <a:pt x="1942" y="11169"/>
                  <a:pt x="1982" y="11169"/>
                  <a:pt x="1982" y="11169"/>
                </a:cubicBezTo>
                <a:cubicBezTo>
                  <a:pt x="2022" y="11120"/>
                  <a:pt x="2022" y="11120"/>
                  <a:pt x="2022" y="11120"/>
                </a:cubicBezTo>
                <a:cubicBezTo>
                  <a:pt x="2022" y="11021"/>
                  <a:pt x="2022" y="11021"/>
                  <a:pt x="2022" y="11021"/>
                </a:cubicBezTo>
                <a:cubicBezTo>
                  <a:pt x="2063" y="11021"/>
                  <a:pt x="2063" y="11021"/>
                  <a:pt x="2063" y="11021"/>
                </a:cubicBezTo>
                <a:cubicBezTo>
                  <a:pt x="2063" y="10972"/>
                  <a:pt x="2063" y="10972"/>
                  <a:pt x="2063" y="10972"/>
                </a:cubicBezTo>
                <a:cubicBezTo>
                  <a:pt x="2103" y="10874"/>
                  <a:pt x="2103" y="10874"/>
                  <a:pt x="2103" y="10874"/>
                </a:cubicBezTo>
                <a:cubicBezTo>
                  <a:pt x="2103" y="10825"/>
                  <a:pt x="2103" y="10825"/>
                  <a:pt x="2103" y="10825"/>
                </a:cubicBezTo>
                <a:cubicBezTo>
                  <a:pt x="2184" y="10825"/>
                  <a:pt x="2184" y="10825"/>
                  <a:pt x="2184" y="10825"/>
                </a:cubicBezTo>
                <a:cubicBezTo>
                  <a:pt x="2225" y="10775"/>
                  <a:pt x="2225" y="10775"/>
                  <a:pt x="2225" y="10775"/>
                </a:cubicBezTo>
                <a:cubicBezTo>
                  <a:pt x="2265" y="10677"/>
                  <a:pt x="2265" y="10677"/>
                  <a:pt x="2265" y="10677"/>
                </a:cubicBezTo>
                <a:cubicBezTo>
                  <a:pt x="2306" y="10579"/>
                  <a:pt x="2306" y="10579"/>
                  <a:pt x="2306" y="10579"/>
                </a:cubicBezTo>
                <a:cubicBezTo>
                  <a:pt x="2306" y="10579"/>
                  <a:pt x="2346" y="10480"/>
                  <a:pt x="2346" y="10480"/>
                </a:cubicBezTo>
                <a:cubicBezTo>
                  <a:pt x="2346" y="10480"/>
                  <a:pt x="2387" y="10382"/>
                  <a:pt x="2387" y="10382"/>
                </a:cubicBezTo>
                <a:cubicBezTo>
                  <a:pt x="2346" y="10234"/>
                  <a:pt x="2346" y="10234"/>
                  <a:pt x="2346" y="10234"/>
                </a:cubicBezTo>
                <a:cubicBezTo>
                  <a:pt x="2306" y="10136"/>
                  <a:pt x="2306" y="10136"/>
                  <a:pt x="2306" y="10136"/>
                </a:cubicBezTo>
                <a:cubicBezTo>
                  <a:pt x="2265" y="10037"/>
                  <a:pt x="2265" y="10037"/>
                  <a:pt x="2265" y="10037"/>
                </a:cubicBezTo>
                <a:cubicBezTo>
                  <a:pt x="2265" y="10037"/>
                  <a:pt x="2265" y="9988"/>
                  <a:pt x="2225" y="9988"/>
                </a:cubicBezTo>
                <a:cubicBezTo>
                  <a:pt x="2225" y="9988"/>
                  <a:pt x="2225" y="9939"/>
                  <a:pt x="2225" y="9939"/>
                </a:cubicBezTo>
                <a:cubicBezTo>
                  <a:pt x="2225" y="9841"/>
                  <a:pt x="2225" y="9841"/>
                  <a:pt x="2225" y="9841"/>
                </a:cubicBezTo>
                <a:cubicBezTo>
                  <a:pt x="2265" y="9791"/>
                  <a:pt x="2265" y="9791"/>
                  <a:pt x="2265" y="9791"/>
                </a:cubicBezTo>
                <a:cubicBezTo>
                  <a:pt x="2306" y="9791"/>
                  <a:pt x="2306" y="9791"/>
                  <a:pt x="2306" y="9791"/>
                </a:cubicBezTo>
                <a:cubicBezTo>
                  <a:pt x="2387" y="9693"/>
                  <a:pt x="2387" y="9693"/>
                  <a:pt x="2387" y="9693"/>
                </a:cubicBezTo>
                <a:cubicBezTo>
                  <a:pt x="2427" y="9693"/>
                  <a:pt x="2427" y="9693"/>
                  <a:pt x="2427" y="9693"/>
                </a:cubicBezTo>
                <a:cubicBezTo>
                  <a:pt x="2508" y="9693"/>
                  <a:pt x="2508" y="9693"/>
                  <a:pt x="2508" y="9693"/>
                </a:cubicBezTo>
                <a:cubicBezTo>
                  <a:pt x="2589" y="9595"/>
                  <a:pt x="2589" y="9595"/>
                  <a:pt x="2589" y="9595"/>
                </a:cubicBezTo>
                <a:cubicBezTo>
                  <a:pt x="2629" y="9595"/>
                  <a:pt x="2629" y="9595"/>
                  <a:pt x="2629" y="9595"/>
                </a:cubicBezTo>
                <a:cubicBezTo>
                  <a:pt x="2670" y="9545"/>
                  <a:pt x="2670" y="9545"/>
                  <a:pt x="2670" y="9545"/>
                </a:cubicBezTo>
                <a:cubicBezTo>
                  <a:pt x="2710" y="9447"/>
                  <a:pt x="2710" y="9447"/>
                  <a:pt x="2710" y="9447"/>
                </a:cubicBezTo>
                <a:cubicBezTo>
                  <a:pt x="2670" y="9349"/>
                  <a:pt x="2670" y="9349"/>
                  <a:pt x="2670" y="9349"/>
                </a:cubicBezTo>
                <a:cubicBezTo>
                  <a:pt x="2629" y="9299"/>
                  <a:pt x="2629" y="9299"/>
                  <a:pt x="2629" y="9299"/>
                </a:cubicBezTo>
                <a:cubicBezTo>
                  <a:pt x="2670" y="9152"/>
                  <a:pt x="2670" y="9152"/>
                  <a:pt x="2670" y="9152"/>
                </a:cubicBezTo>
                <a:cubicBezTo>
                  <a:pt x="2751" y="9103"/>
                  <a:pt x="2751" y="9103"/>
                  <a:pt x="2751" y="9103"/>
                </a:cubicBezTo>
                <a:cubicBezTo>
                  <a:pt x="2751" y="8955"/>
                  <a:pt x="2751" y="8955"/>
                  <a:pt x="2751" y="8955"/>
                </a:cubicBezTo>
                <a:cubicBezTo>
                  <a:pt x="2710" y="8906"/>
                  <a:pt x="2710" y="8906"/>
                  <a:pt x="2710" y="8906"/>
                </a:cubicBezTo>
                <a:cubicBezTo>
                  <a:pt x="2751" y="8807"/>
                  <a:pt x="2751" y="8807"/>
                  <a:pt x="2751" y="8807"/>
                </a:cubicBezTo>
                <a:cubicBezTo>
                  <a:pt x="2791" y="8758"/>
                  <a:pt x="2791" y="8758"/>
                  <a:pt x="2791" y="8758"/>
                </a:cubicBezTo>
                <a:cubicBezTo>
                  <a:pt x="2791" y="8758"/>
                  <a:pt x="2831" y="8660"/>
                  <a:pt x="2831" y="8610"/>
                </a:cubicBezTo>
                <a:cubicBezTo>
                  <a:pt x="2872" y="8610"/>
                  <a:pt x="2872" y="8463"/>
                  <a:pt x="2872" y="8463"/>
                </a:cubicBezTo>
                <a:cubicBezTo>
                  <a:pt x="2831" y="8364"/>
                  <a:pt x="2831" y="8364"/>
                  <a:pt x="2831" y="8364"/>
                </a:cubicBezTo>
                <a:cubicBezTo>
                  <a:pt x="2831" y="8315"/>
                  <a:pt x="2831" y="8315"/>
                  <a:pt x="2831" y="8315"/>
                </a:cubicBezTo>
                <a:cubicBezTo>
                  <a:pt x="2831" y="8315"/>
                  <a:pt x="2912" y="8266"/>
                  <a:pt x="2912" y="8266"/>
                </a:cubicBezTo>
                <a:cubicBezTo>
                  <a:pt x="2953" y="8266"/>
                  <a:pt x="2953" y="8118"/>
                  <a:pt x="2953" y="8118"/>
                </a:cubicBezTo>
                <a:cubicBezTo>
                  <a:pt x="2872" y="8069"/>
                  <a:pt x="2872" y="8069"/>
                  <a:pt x="2872" y="8069"/>
                </a:cubicBezTo>
                <a:cubicBezTo>
                  <a:pt x="2872" y="8069"/>
                  <a:pt x="2872" y="7971"/>
                  <a:pt x="2872" y="7922"/>
                </a:cubicBezTo>
                <a:cubicBezTo>
                  <a:pt x="2872" y="7922"/>
                  <a:pt x="2872" y="7823"/>
                  <a:pt x="2872" y="7823"/>
                </a:cubicBezTo>
                <a:cubicBezTo>
                  <a:pt x="2831" y="7823"/>
                  <a:pt x="2831" y="7823"/>
                  <a:pt x="2831" y="7823"/>
                </a:cubicBezTo>
                <a:cubicBezTo>
                  <a:pt x="2831" y="7725"/>
                  <a:pt x="2831" y="7725"/>
                  <a:pt x="2831" y="7725"/>
                </a:cubicBezTo>
                <a:cubicBezTo>
                  <a:pt x="2872" y="7676"/>
                  <a:pt x="2872" y="7676"/>
                  <a:pt x="2872" y="7676"/>
                </a:cubicBezTo>
                <a:cubicBezTo>
                  <a:pt x="2953" y="7725"/>
                  <a:pt x="2953" y="7725"/>
                  <a:pt x="2953" y="7725"/>
                </a:cubicBezTo>
                <a:cubicBezTo>
                  <a:pt x="2953" y="7725"/>
                  <a:pt x="2993" y="7676"/>
                  <a:pt x="3034" y="7676"/>
                </a:cubicBezTo>
                <a:cubicBezTo>
                  <a:pt x="3034" y="7626"/>
                  <a:pt x="3115" y="7626"/>
                  <a:pt x="3115" y="7626"/>
                </a:cubicBezTo>
                <a:cubicBezTo>
                  <a:pt x="3155" y="7479"/>
                  <a:pt x="3155" y="7479"/>
                  <a:pt x="3155" y="7479"/>
                </a:cubicBezTo>
                <a:cubicBezTo>
                  <a:pt x="3317" y="7380"/>
                  <a:pt x="3317" y="7380"/>
                  <a:pt x="3317" y="7380"/>
                </a:cubicBezTo>
                <a:cubicBezTo>
                  <a:pt x="3317" y="7331"/>
                  <a:pt x="3317" y="7331"/>
                  <a:pt x="3317" y="7331"/>
                </a:cubicBezTo>
                <a:cubicBezTo>
                  <a:pt x="3438" y="7282"/>
                  <a:pt x="3438" y="7282"/>
                  <a:pt x="3438" y="7282"/>
                </a:cubicBezTo>
                <a:cubicBezTo>
                  <a:pt x="3519" y="7331"/>
                  <a:pt x="3519" y="7331"/>
                  <a:pt x="3519" y="7331"/>
                </a:cubicBezTo>
                <a:cubicBezTo>
                  <a:pt x="3600" y="7233"/>
                  <a:pt x="3600" y="7233"/>
                  <a:pt x="3600" y="7233"/>
                </a:cubicBezTo>
                <a:cubicBezTo>
                  <a:pt x="3640" y="7233"/>
                  <a:pt x="3640" y="7233"/>
                  <a:pt x="3640" y="7233"/>
                </a:cubicBezTo>
                <a:cubicBezTo>
                  <a:pt x="3721" y="7184"/>
                  <a:pt x="3721" y="7184"/>
                  <a:pt x="3721" y="7184"/>
                </a:cubicBezTo>
                <a:cubicBezTo>
                  <a:pt x="3802" y="7134"/>
                  <a:pt x="3802" y="7134"/>
                  <a:pt x="3802" y="7134"/>
                </a:cubicBezTo>
                <a:cubicBezTo>
                  <a:pt x="3924" y="6987"/>
                  <a:pt x="3924" y="6987"/>
                  <a:pt x="3924" y="6987"/>
                </a:cubicBezTo>
                <a:cubicBezTo>
                  <a:pt x="3964" y="6987"/>
                  <a:pt x="3964" y="6987"/>
                  <a:pt x="3964" y="6987"/>
                </a:cubicBezTo>
                <a:cubicBezTo>
                  <a:pt x="3964" y="6987"/>
                  <a:pt x="4045" y="6938"/>
                  <a:pt x="4045" y="6938"/>
                </a:cubicBezTo>
                <a:cubicBezTo>
                  <a:pt x="4045" y="6938"/>
                  <a:pt x="4085" y="6839"/>
                  <a:pt x="4085" y="6839"/>
                </a:cubicBezTo>
                <a:cubicBezTo>
                  <a:pt x="4166" y="6790"/>
                  <a:pt x="4166" y="6790"/>
                  <a:pt x="4166" y="6790"/>
                </a:cubicBezTo>
                <a:cubicBezTo>
                  <a:pt x="4247" y="6642"/>
                  <a:pt x="4247" y="6642"/>
                  <a:pt x="4247" y="6642"/>
                </a:cubicBezTo>
                <a:cubicBezTo>
                  <a:pt x="4328" y="6544"/>
                  <a:pt x="4328" y="6544"/>
                  <a:pt x="4328" y="6544"/>
                </a:cubicBezTo>
                <a:cubicBezTo>
                  <a:pt x="4247" y="6396"/>
                  <a:pt x="4247" y="6396"/>
                  <a:pt x="4247" y="6396"/>
                </a:cubicBezTo>
                <a:cubicBezTo>
                  <a:pt x="4247" y="6396"/>
                  <a:pt x="4166" y="6298"/>
                  <a:pt x="4126" y="6298"/>
                </a:cubicBezTo>
                <a:cubicBezTo>
                  <a:pt x="4126" y="6249"/>
                  <a:pt x="4045" y="6200"/>
                  <a:pt x="4045" y="6200"/>
                </a:cubicBezTo>
                <a:cubicBezTo>
                  <a:pt x="4045" y="6200"/>
                  <a:pt x="3924" y="6150"/>
                  <a:pt x="3924" y="6150"/>
                </a:cubicBezTo>
                <a:cubicBezTo>
                  <a:pt x="3924" y="6150"/>
                  <a:pt x="3843" y="6200"/>
                  <a:pt x="3843" y="6200"/>
                </a:cubicBezTo>
                <a:cubicBezTo>
                  <a:pt x="3802" y="6150"/>
                  <a:pt x="3802" y="6150"/>
                  <a:pt x="3802" y="6150"/>
                </a:cubicBezTo>
                <a:cubicBezTo>
                  <a:pt x="3802" y="6150"/>
                  <a:pt x="3762" y="6052"/>
                  <a:pt x="3802" y="6052"/>
                </a:cubicBezTo>
                <a:cubicBezTo>
                  <a:pt x="3802" y="6052"/>
                  <a:pt x="3802" y="6003"/>
                  <a:pt x="3802" y="6003"/>
                </a:cubicBezTo>
                <a:cubicBezTo>
                  <a:pt x="3802" y="5954"/>
                  <a:pt x="3802" y="5954"/>
                  <a:pt x="3802" y="5954"/>
                </a:cubicBezTo>
                <a:cubicBezTo>
                  <a:pt x="3802" y="5904"/>
                  <a:pt x="3802" y="5904"/>
                  <a:pt x="3802" y="5904"/>
                </a:cubicBezTo>
                <a:cubicBezTo>
                  <a:pt x="3843" y="5855"/>
                  <a:pt x="3843" y="5855"/>
                  <a:pt x="3843" y="5855"/>
                </a:cubicBezTo>
                <a:cubicBezTo>
                  <a:pt x="3843" y="5855"/>
                  <a:pt x="3883" y="5806"/>
                  <a:pt x="3883" y="5757"/>
                </a:cubicBezTo>
                <a:cubicBezTo>
                  <a:pt x="3883" y="5757"/>
                  <a:pt x="3924" y="5658"/>
                  <a:pt x="3924" y="5658"/>
                </a:cubicBezTo>
                <a:cubicBezTo>
                  <a:pt x="3924" y="5658"/>
                  <a:pt x="3883" y="5609"/>
                  <a:pt x="3883" y="5560"/>
                </a:cubicBezTo>
                <a:cubicBezTo>
                  <a:pt x="3843" y="5560"/>
                  <a:pt x="3843" y="5560"/>
                  <a:pt x="3883" y="5511"/>
                </a:cubicBezTo>
                <a:cubicBezTo>
                  <a:pt x="3883" y="5511"/>
                  <a:pt x="3883" y="5462"/>
                  <a:pt x="3883" y="5462"/>
                </a:cubicBezTo>
                <a:cubicBezTo>
                  <a:pt x="3883" y="5462"/>
                  <a:pt x="3883" y="5363"/>
                  <a:pt x="3843" y="5363"/>
                </a:cubicBezTo>
                <a:cubicBezTo>
                  <a:pt x="3843" y="5363"/>
                  <a:pt x="3762" y="5412"/>
                  <a:pt x="3762" y="5412"/>
                </a:cubicBezTo>
                <a:cubicBezTo>
                  <a:pt x="3762" y="5412"/>
                  <a:pt x="3640" y="5363"/>
                  <a:pt x="3640" y="5363"/>
                </a:cubicBezTo>
                <a:cubicBezTo>
                  <a:pt x="3640" y="5363"/>
                  <a:pt x="3600" y="5314"/>
                  <a:pt x="3600" y="5314"/>
                </a:cubicBezTo>
                <a:cubicBezTo>
                  <a:pt x="3600" y="5314"/>
                  <a:pt x="3600" y="5215"/>
                  <a:pt x="3560" y="5215"/>
                </a:cubicBezTo>
                <a:cubicBezTo>
                  <a:pt x="3519" y="5166"/>
                  <a:pt x="3519" y="5215"/>
                  <a:pt x="3519" y="5215"/>
                </a:cubicBezTo>
                <a:cubicBezTo>
                  <a:pt x="3479" y="5314"/>
                  <a:pt x="3479" y="5314"/>
                  <a:pt x="3479" y="5314"/>
                </a:cubicBezTo>
                <a:cubicBezTo>
                  <a:pt x="3479" y="5314"/>
                  <a:pt x="3398" y="5314"/>
                  <a:pt x="3357" y="5265"/>
                </a:cubicBezTo>
                <a:cubicBezTo>
                  <a:pt x="3357" y="5265"/>
                  <a:pt x="3317" y="5265"/>
                  <a:pt x="3317" y="5265"/>
                </a:cubicBezTo>
                <a:cubicBezTo>
                  <a:pt x="3276" y="5265"/>
                  <a:pt x="3276" y="5215"/>
                  <a:pt x="3276" y="5166"/>
                </a:cubicBezTo>
                <a:cubicBezTo>
                  <a:pt x="3236" y="5117"/>
                  <a:pt x="3236" y="5166"/>
                  <a:pt x="3196" y="5166"/>
                </a:cubicBezTo>
                <a:cubicBezTo>
                  <a:pt x="3196" y="5166"/>
                  <a:pt x="3115" y="5166"/>
                  <a:pt x="3115" y="5166"/>
                </a:cubicBezTo>
                <a:cubicBezTo>
                  <a:pt x="3115" y="5166"/>
                  <a:pt x="3034" y="5068"/>
                  <a:pt x="3034" y="5068"/>
                </a:cubicBezTo>
                <a:cubicBezTo>
                  <a:pt x="3034" y="5019"/>
                  <a:pt x="2993" y="5019"/>
                  <a:pt x="2993" y="5019"/>
                </a:cubicBezTo>
                <a:cubicBezTo>
                  <a:pt x="2993" y="5019"/>
                  <a:pt x="2912" y="5068"/>
                  <a:pt x="2912" y="5068"/>
                </a:cubicBezTo>
                <a:cubicBezTo>
                  <a:pt x="2912" y="5117"/>
                  <a:pt x="2912" y="5117"/>
                  <a:pt x="2912" y="5117"/>
                </a:cubicBezTo>
                <a:cubicBezTo>
                  <a:pt x="2872" y="5265"/>
                  <a:pt x="2872" y="5265"/>
                  <a:pt x="2872" y="5265"/>
                </a:cubicBezTo>
                <a:cubicBezTo>
                  <a:pt x="2751" y="5363"/>
                  <a:pt x="2751" y="5363"/>
                  <a:pt x="2751" y="5363"/>
                </a:cubicBezTo>
                <a:cubicBezTo>
                  <a:pt x="2751" y="5363"/>
                  <a:pt x="2629" y="5363"/>
                  <a:pt x="2589" y="5314"/>
                </a:cubicBezTo>
                <a:cubicBezTo>
                  <a:pt x="2589" y="5314"/>
                  <a:pt x="2589" y="5314"/>
                  <a:pt x="2548" y="5314"/>
                </a:cubicBezTo>
                <a:cubicBezTo>
                  <a:pt x="2508" y="5314"/>
                  <a:pt x="2508" y="5314"/>
                  <a:pt x="2508" y="5314"/>
                </a:cubicBezTo>
                <a:cubicBezTo>
                  <a:pt x="2508" y="5314"/>
                  <a:pt x="2427" y="5363"/>
                  <a:pt x="2427" y="5363"/>
                </a:cubicBezTo>
                <a:cubicBezTo>
                  <a:pt x="2427" y="5363"/>
                  <a:pt x="2387" y="5265"/>
                  <a:pt x="2387" y="5265"/>
                </a:cubicBezTo>
                <a:cubicBezTo>
                  <a:pt x="2387" y="5265"/>
                  <a:pt x="2306" y="5215"/>
                  <a:pt x="2306" y="5166"/>
                </a:cubicBezTo>
                <a:cubicBezTo>
                  <a:pt x="2306" y="5166"/>
                  <a:pt x="2306" y="5215"/>
                  <a:pt x="2306" y="5215"/>
                </a:cubicBezTo>
                <a:cubicBezTo>
                  <a:pt x="2306" y="5215"/>
                  <a:pt x="2265" y="5265"/>
                  <a:pt x="2225" y="5265"/>
                </a:cubicBezTo>
                <a:cubicBezTo>
                  <a:pt x="2225" y="5265"/>
                  <a:pt x="2184" y="5314"/>
                  <a:pt x="2184" y="5314"/>
                </a:cubicBezTo>
                <a:cubicBezTo>
                  <a:pt x="2144" y="5314"/>
                  <a:pt x="2184" y="5215"/>
                  <a:pt x="2184" y="5215"/>
                </a:cubicBezTo>
                <a:cubicBezTo>
                  <a:pt x="2225" y="5117"/>
                  <a:pt x="2225" y="5117"/>
                  <a:pt x="2225" y="5117"/>
                </a:cubicBezTo>
                <a:cubicBezTo>
                  <a:pt x="2225" y="5117"/>
                  <a:pt x="2103" y="5068"/>
                  <a:pt x="2103" y="5019"/>
                </a:cubicBezTo>
                <a:cubicBezTo>
                  <a:pt x="2063" y="5019"/>
                  <a:pt x="2022" y="4969"/>
                  <a:pt x="2022" y="4969"/>
                </a:cubicBezTo>
                <a:cubicBezTo>
                  <a:pt x="2022" y="4969"/>
                  <a:pt x="1942" y="4969"/>
                  <a:pt x="1942" y="4969"/>
                </a:cubicBezTo>
                <a:cubicBezTo>
                  <a:pt x="1861" y="4969"/>
                  <a:pt x="1861" y="4969"/>
                  <a:pt x="1861" y="4969"/>
                </a:cubicBezTo>
                <a:cubicBezTo>
                  <a:pt x="1861" y="4969"/>
                  <a:pt x="1820" y="4969"/>
                  <a:pt x="1780" y="5019"/>
                </a:cubicBezTo>
                <a:cubicBezTo>
                  <a:pt x="1780" y="5019"/>
                  <a:pt x="1739" y="5068"/>
                  <a:pt x="1699" y="5019"/>
                </a:cubicBezTo>
                <a:cubicBezTo>
                  <a:pt x="1699" y="5019"/>
                  <a:pt x="1739" y="4920"/>
                  <a:pt x="1739" y="4920"/>
                </a:cubicBezTo>
                <a:cubicBezTo>
                  <a:pt x="1739" y="4920"/>
                  <a:pt x="1739" y="4822"/>
                  <a:pt x="1739" y="4822"/>
                </a:cubicBezTo>
                <a:cubicBezTo>
                  <a:pt x="1699" y="4773"/>
                  <a:pt x="1699" y="4871"/>
                  <a:pt x="1699" y="4871"/>
                </a:cubicBezTo>
                <a:cubicBezTo>
                  <a:pt x="1699" y="4871"/>
                  <a:pt x="1618" y="4920"/>
                  <a:pt x="1578" y="4969"/>
                </a:cubicBezTo>
                <a:cubicBezTo>
                  <a:pt x="1578" y="4969"/>
                  <a:pt x="1537" y="4969"/>
                  <a:pt x="1537" y="4969"/>
                </a:cubicBezTo>
                <a:cubicBezTo>
                  <a:pt x="1497" y="4969"/>
                  <a:pt x="1456" y="5019"/>
                  <a:pt x="1375" y="5019"/>
                </a:cubicBezTo>
                <a:cubicBezTo>
                  <a:pt x="1335" y="5019"/>
                  <a:pt x="1294" y="5068"/>
                  <a:pt x="1294" y="5019"/>
                </a:cubicBezTo>
                <a:cubicBezTo>
                  <a:pt x="1254" y="5019"/>
                  <a:pt x="1254" y="4969"/>
                  <a:pt x="1254" y="4969"/>
                </a:cubicBezTo>
                <a:cubicBezTo>
                  <a:pt x="1254" y="4871"/>
                  <a:pt x="1254" y="4871"/>
                  <a:pt x="1254" y="4871"/>
                </a:cubicBezTo>
                <a:cubicBezTo>
                  <a:pt x="1254" y="4871"/>
                  <a:pt x="1213" y="4822"/>
                  <a:pt x="1213" y="4773"/>
                </a:cubicBezTo>
                <a:cubicBezTo>
                  <a:pt x="1173" y="4723"/>
                  <a:pt x="1213" y="4723"/>
                  <a:pt x="1213" y="4674"/>
                </a:cubicBezTo>
                <a:cubicBezTo>
                  <a:pt x="1213" y="4674"/>
                  <a:pt x="1294" y="4625"/>
                  <a:pt x="1294" y="4625"/>
                </a:cubicBezTo>
                <a:cubicBezTo>
                  <a:pt x="1294" y="4576"/>
                  <a:pt x="1335" y="4576"/>
                  <a:pt x="1335" y="4576"/>
                </a:cubicBezTo>
                <a:cubicBezTo>
                  <a:pt x="1456" y="4527"/>
                  <a:pt x="1456" y="4527"/>
                  <a:pt x="1456" y="4527"/>
                </a:cubicBezTo>
                <a:cubicBezTo>
                  <a:pt x="1456" y="4527"/>
                  <a:pt x="1456" y="4379"/>
                  <a:pt x="1456" y="4330"/>
                </a:cubicBezTo>
                <a:cubicBezTo>
                  <a:pt x="1456" y="4330"/>
                  <a:pt x="1456" y="4330"/>
                  <a:pt x="1416" y="4330"/>
                </a:cubicBezTo>
                <a:cubicBezTo>
                  <a:pt x="1375" y="4330"/>
                  <a:pt x="1375" y="4281"/>
                  <a:pt x="1375" y="4281"/>
                </a:cubicBezTo>
                <a:cubicBezTo>
                  <a:pt x="1375" y="4281"/>
                  <a:pt x="1375" y="4182"/>
                  <a:pt x="1375" y="4182"/>
                </a:cubicBezTo>
                <a:cubicBezTo>
                  <a:pt x="1335" y="4084"/>
                  <a:pt x="1335" y="4084"/>
                  <a:pt x="1335" y="4084"/>
                </a:cubicBezTo>
                <a:cubicBezTo>
                  <a:pt x="1173" y="4133"/>
                  <a:pt x="1173" y="4133"/>
                  <a:pt x="1173" y="4133"/>
                </a:cubicBezTo>
                <a:cubicBezTo>
                  <a:pt x="1173" y="4133"/>
                  <a:pt x="1092" y="4182"/>
                  <a:pt x="1052" y="4182"/>
                </a:cubicBezTo>
                <a:cubicBezTo>
                  <a:pt x="1052" y="4182"/>
                  <a:pt x="971" y="4182"/>
                  <a:pt x="971" y="4182"/>
                </a:cubicBezTo>
                <a:cubicBezTo>
                  <a:pt x="930" y="4182"/>
                  <a:pt x="890" y="4133"/>
                  <a:pt x="890" y="4133"/>
                </a:cubicBezTo>
                <a:cubicBezTo>
                  <a:pt x="890" y="4133"/>
                  <a:pt x="728" y="4182"/>
                  <a:pt x="728" y="4182"/>
                </a:cubicBezTo>
                <a:cubicBezTo>
                  <a:pt x="728" y="4182"/>
                  <a:pt x="688" y="4182"/>
                  <a:pt x="688" y="4182"/>
                </a:cubicBezTo>
                <a:cubicBezTo>
                  <a:pt x="607" y="4182"/>
                  <a:pt x="607" y="4182"/>
                  <a:pt x="607" y="4182"/>
                </a:cubicBezTo>
                <a:cubicBezTo>
                  <a:pt x="526" y="4231"/>
                  <a:pt x="526" y="4231"/>
                  <a:pt x="526" y="4231"/>
                </a:cubicBezTo>
                <a:cubicBezTo>
                  <a:pt x="485" y="4281"/>
                  <a:pt x="485" y="4281"/>
                  <a:pt x="485" y="4281"/>
                </a:cubicBezTo>
                <a:cubicBezTo>
                  <a:pt x="485" y="4281"/>
                  <a:pt x="445" y="4330"/>
                  <a:pt x="445" y="4330"/>
                </a:cubicBezTo>
                <a:cubicBezTo>
                  <a:pt x="404" y="4330"/>
                  <a:pt x="364" y="4330"/>
                  <a:pt x="324" y="4330"/>
                </a:cubicBezTo>
                <a:cubicBezTo>
                  <a:pt x="324" y="4330"/>
                  <a:pt x="283" y="4379"/>
                  <a:pt x="283" y="4379"/>
                </a:cubicBezTo>
                <a:cubicBezTo>
                  <a:pt x="283" y="4379"/>
                  <a:pt x="202" y="4428"/>
                  <a:pt x="162" y="4477"/>
                </a:cubicBezTo>
                <a:cubicBezTo>
                  <a:pt x="121" y="4231"/>
                  <a:pt x="121" y="4231"/>
                  <a:pt x="121" y="4231"/>
                </a:cubicBezTo>
                <a:cubicBezTo>
                  <a:pt x="243" y="3789"/>
                  <a:pt x="243" y="3789"/>
                  <a:pt x="243" y="3789"/>
                </a:cubicBezTo>
                <a:cubicBezTo>
                  <a:pt x="445" y="3592"/>
                  <a:pt x="445" y="3592"/>
                  <a:pt x="445" y="3592"/>
                </a:cubicBezTo>
                <a:cubicBezTo>
                  <a:pt x="526" y="3198"/>
                  <a:pt x="526" y="3198"/>
                  <a:pt x="526" y="3198"/>
                </a:cubicBezTo>
                <a:cubicBezTo>
                  <a:pt x="404" y="3051"/>
                  <a:pt x="404" y="3051"/>
                  <a:pt x="404" y="3051"/>
                </a:cubicBezTo>
                <a:cubicBezTo>
                  <a:pt x="404" y="2903"/>
                  <a:pt x="769" y="2608"/>
                  <a:pt x="728" y="2460"/>
                </a:cubicBezTo>
                <a:cubicBezTo>
                  <a:pt x="688" y="2313"/>
                  <a:pt x="243" y="2755"/>
                  <a:pt x="202" y="2608"/>
                </a:cubicBezTo>
                <a:cubicBezTo>
                  <a:pt x="162" y="2313"/>
                  <a:pt x="283" y="2362"/>
                  <a:pt x="485" y="2116"/>
                </a:cubicBezTo>
                <a:cubicBezTo>
                  <a:pt x="243" y="2017"/>
                  <a:pt x="243" y="2017"/>
                  <a:pt x="243" y="2017"/>
                </a:cubicBezTo>
                <a:cubicBezTo>
                  <a:pt x="243" y="1722"/>
                  <a:pt x="243" y="1722"/>
                  <a:pt x="243" y="1722"/>
                </a:cubicBezTo>
                <a:cubicBezTo>
                  <a:pt x="81" y="1624"/>
                  <a:pt x="81" y="1624"/>
                  <a:pt x="81" y="1624"/>
                </a:cubicBezTo>
                <a:cubicBezTo>
                  <a:pt x="81" y="1624"/>
                  <a:pt x="121" y="1476"/>
                  <a:pt x="121" y="1328"/>
                </a:cubicBezTo>
                <a:cubicBezTo>
                  <a:pt x="121" y="1181"/>
                  <a:pt x="243" y="1132"/>
                  <a:pt x="243" y="1132"/>
                </a:cubicBezTo>
                <a:cubicBezTo>
                  <a:pt x="364" y="1082"/>
                  <a:pt x="445" y="984"/>
                  <a:pt x="566" y="886"/>
                </a:cubicBezTo>
                <a:cubicBezTo>
                  <a:pt x="688" y="689"/>
                  <a:pt x="809" y="787"/>
                  <a:pt x="890" y="738"/>
                </a:cubicBezTo>
                <a:cubicBezTo>
                  <a:pt x="1011" y="640"/>
                  <a:pt x="1011" y="738"/>
                  <a:pt x="1416" y="836"/>
                </a:cubicBezTo>
                <a:cubicBezTo>
                  <a:pt x="1497" y="787"/>
                  <a:pt x="1658" y="787"/>
                  <a:pt x="1699" y="689"/>
                </a:cubicBezTo>
                <a:cubicBezTo>
                  <a:pt x="1780" y="590"/>
                  <a:pt x="1901" y="640"/>
                  <a:pt x="1901" y="443"/>
                </a:cubicBezTo>
                <a:cubicBezTo>
                  <a:pt x="1942" y="148"/>
                  <a:pt x="2387" y="344"/>
                  <a:pt x="2387" y="246"/>
                </a:cubicBezTo>
                <a:cubicBezTo>
                  <a:pt x="2467" y="246"/>
                  <a:pt x="2548" y="0"/>
                  <a:pt x="2751" y="0"/>
                </a:cubicBezTo>
                <a:cubicBezTo>
                  <a:pt x="2912" y="49"/>
                  <a:pt x="2953" y="98"/>
                  <a:pt x="3074" y="148"/>
                </a:cubicBezTo>
                <a:cubicBezTo>
                  <a:pt x="3519" y="492"/>
                  <a:pt x="3317" y="689"/>
                  <a:pt x="3843" y="886"/>
                </a:cubicBezTo>
                <a:cubicBezTo>
                  <a:pt x="4288" y="1033"/>
                  <a:pt x="4813" y="1181"/>
                  <a:pt x="5258" y="1279"/>
                </a:cubicBezTo>
                <a:cubicBezTo>
                  <a:pt x="5663" y="1328"/>
                  <a:pt x="6067" y="1525"/>
                  <a:pt x="6472" y="1722"/>
                </a:cubicBezTo>
                <a:cubicBezTo>
                  <a:pt x="6472" y="1722"/>
                  <a:pt x="7969" y="2559"/>
                  <a:pt x="8009" y="2608"/>
                </a:cubicBezTo>
                <a:cubicBezTo>
                  <a:pt x="8049" y="2608"/>
                  <a:pt x="8899" y="2411"/>
                  <a:pt x="8939" y="2411"/>
                </a:cubicBezTo>
                <a:cubicBezTo>
                  <a:pt x="8980" y="2411"/>
                  <a:pt x="9263" y="2460"/>
                  <a:pt x="9465" y="2608"/>
                </a:cubicBezTo>
                <a:cubicBezTo>
                  <a:pt x="9587" y="2755"/>
                  <a:pt x="9991" y="3100"/>
                  <a:pt x="9991" y="3100"/>
                </a:cubicBezTo>
                <a:cubicBezTo>
                  <a:pt x="10072" y="3149"/>
                  <a:pt x="10557" y="3051"/>
                  <a:pt x="10557" y="3051"/>
                </a:cubicBezTo>
                <a:cubicBezTo>
                  <a:pt x="10881" y="3051"/>
                  <a:pt x="11164" y="3493"/>
                  <a:pt x="11326" y="3543"/>
                </a:cubicBezTo>
                <a:cubicBezTo>
                  <a:pt x="11528" y="3592"/>
                  <a:pt x="12013" y="3297"/>
                  <a:pt x="12216" y="3543"/>
                </a:cubicBezTo>
                <a:cubicBezTo>
                  <a:pt x="12216" y="3543"/>
                  <a:pt x="12620" y="3592"/>
                  <a:pt x="12661" y="3838"/>
                </a:cubicBezTo>
                <a:cubicBezTo>
                  <a:pt x="12742" y="4084"/>
                  <a:pt x="12903" y="4477"/>
                  <a:pt x="12903" y="4477"/>
                </a:cubicBezTo>
                <a:cubicBezTo>
                  <a:pt x="13429" y="4723"/>
                  <a:pt x="13429" y="4723"/>
                  <a:pt x="13429" y="4723"/>
                </a:cubicBezTo>
                <a:cubicBezTo>
                  <a:pt x="13429" y="4723"/>
                  <a:pt x="13712" y="5019"/>
                  <a:pt x="13753" y="5117"/>
                </a:cubicBezTo>
                <a:cubicBezTo>
                  <a:pt x="13793" y="5166"/>
                  <a:pt x="14400" y="5412"/>
                  <a:pt x="14400" y="5412"/>
                </a:cubicBezTo>
                <a:cubicBezTo>
                  <a:pt x="14804" y="5855"/>
                  <a:pt x="14804" y="5855"/>
                  <a:pt x="14804" y="5855"/>
                </a:cubicBezTo>
                <a:cubicBezTo>
                  <a:pt x="15411" y="5855"/>
                  <a:pt x="15411" y="5855"/>
                  <a:pt x="15411" y="5855"/>
                </a:cubicBezTo>
                <a:cubicBezTo>
                  <a:pt x="15816" y="5954"/>
                  <a:pt x="15816" y="5954"/>
                  <a:pt x="15816" y="5954"/>
                </a:cubicBezTo>
                <a:cubicBezTo>
                  <a:pt x="16018" y="5658"/>
                  <a:pt x="16018" y="5658"/>
                  <a:pt x="16018" y="5658"/>
                </a:cubicBezTo>
                <a:cubicBezTo>
                  <a:pt x="16018" y="5658"/>
                  <a:pt x="17029" y="6249"/>
                  <a:pt x="17070" y="6249"/>
                </a:cubicBezTo>
                <a:cubicBezTo>
                  <a:pt x="17110" y="6249"/>
                  <a:pt x="17110" y="6396"/>
                  <a:pt x="17151" y="6544"/>
                </a:cubicBezTo>
                <a:cubicBezTo>
                  <a:pt x="17151" y="6593"/>
                  <a:pt x="17151" y="6593"/>
                  <a:pt x="17151" y="6593"/>
                </a:cubicBezTo>
                <a:cubicBezTo>
                  <a:pt x="17110" y="6593"/>
                  <a:pt x="17151" y="6593"/>
                  <a:pt x="17151" y="6593"/>
                </a:cubicBezTo>
                <a:cubicBezTo>
                  <a:pt x="17151" y="6593"/>
                  <a:pt x="17151" y="6593"/>
                  <a:pt x="17151" y="6593"/>
                </a:cubicBezTo>
                <a:cubicBezTo>
                  <a:pt x="17151" y="6692"/>
                  <a:pt x="17151" y="6692"/>
                  <a:pt x="17151" y="6692"/>
                </a:cubicBezTo>
                <a:cubicBezTo>
                  <a:pt x="17151" y="6741"/>
                  <a:pt x="17151" y="6741"/>
                  <a:pt x="17151" y="6741"/>
                </a:cubicBezTo>
                <a:cubicBezTo>
                  <a:pt x="17110" y="6741"/>
                  <a:pt x="17110" y="6741"/>
                  <a:pt x="17110" y="6741"/>
                </a:cubicBezTo>
                <a:cubicBezTo>
                  <a:pt x="17110" y="6741"/>
                  <a:pt x="17110" y="6741"/>
                  <a:pt x="17110" y="6741"/>
                </a:cubicBezTo>
                <a:cubicBezTo>
                  <a:pt x="17151" y="6790"/>
                  <a:pt x="17151" y="6790"/>
                  <a:pt x="17151" y="6790"/>
                </a:cubicBezTo>
                <a:cubicBezTo>
                  <a:pt x="17151" y="6790"/>
                  <a:pt x="17151" y="6790"/>
                  <a:pt x="17151" y="6790"/>
                </a:cubicBezTo>
                <a:cubicBezTo>
                  <a:pt x="17151" y="6790"/>
                  <a:pt x="17151" y="6790"/>
                  <a:pt x="17151" y="6839"/>
                </a:cubicBezTo>
                <a:cubicBezTo>
                  <a:pt x="17151" y="6839"/>
                  <a:pt x="17151" y="6839"/>
                  <a:pt x="17151" y="6839"/>
                </a:cubicBezTo>
                <a:cubicBezTo>
                  <a:pt x="17151" y="6839"/>
                  <a:pt x="17151" y="6839"/>
                  <a:pt x="17151" y="6888"/>
                </a:cubicBezTo>
                <a:cubicBezTo>
                  <a:pt x="17151" y="6888"/>
                  <a:pt x="17151" y="6888"/>
                  <a:pt x="17151" y="6888"/>
                </a:cubicBezTo>
                <a:cubicBezTo>
                  <a:pt x="17191" y="6888"/>
                  <a:pt x="17191" y="6888"/>
                  <a:pt x="17191" y="6888"/>
                </a:cubicBezTo>
                <a:cubicBezTo>
                  <a:pt x="17191" y="6888"/>
                  <a:pt x="17191" y="6888"/>
                  <a:pt x="17191" y="6888"/>
                </a:cubicBezTo>
                <a:cubicBezTo>
                  <a:pt x="17191" y="6888"/>
                  <a:pt x="17231" y="6938"/>
                  <a:pt x="17231" y="6938"/>
                </a:cubicBezTo>
                <a:cubicBezTo>
                  <a:pt x="17231" y="6938"/>
                  <a:pt x="17231" y="6938"/>
                  <a:pt x="17272" y="6938"/>
                </a:cubicBezTo>
                <a:cubicBezTo>
                  <a:pt x="17272" y="6938"/>
                  <a:pt x="17272" y="6938"/>
                  <a:pt x="17312" y="6938"/>
                </a:cubicBezTo>
                <a:cubicBezTo>
                  <a:pt x="17312" y="6938"/>
                  <a:pt x="17312" y="6938"/>
                  <a:pt x="17312" y="6938"/>
                </a:cubicBezTo>
                <a:cubicBezTo>
                  <a:pt x="17312" y="6938"/>
                  <a:pt x="17353" y="6938"/>
                  <a:pt x="17353" y="6888"/>
                </a:cubicBezTo>
                <a:cubicBezTo>
                  <a:pt x="17879" y="7036"/>
                  <a:pt x="17879" y="7036"/>
                  <a:pt x="17879" y="7036"/>
                </a:cubicBezTo>
                <a:cubicBezTo>
                  <a:pt x="18000" y="7085"/>
                  <a:pt x="18000" y="7184"/>
                  <a:pt x="18121" y="7282"/>
                </a:cubicBezTo>
                <a:cubicBezTo>
                  <a:pt x="18445" y="7134"/>
                  <a:pt x="18445" y="7134"/>
                  <a:pt x="18445" y="7134"/>
                </a:cubicBezTo>
                <a:cubicBezTo>
                  <a:pt x="18849" y="7479"/>
                  <a:pt x="18849" y="7479"/>
                  <a:pt x="18849" y="7479"/>
                </a:cubicBezTo>
                <a:cubicBezTo>
                  <a:pt x="19213" y="7331"/>
                  <a:pt x="19213" y="7331"/>
                  <a:pt x="19213" y="7331"/>
                </a:cubicBezTo>
                <a:cubicBezTo>
                  <a:pt x="19578" y="7331"/>
                  <a:pt x="19578" y="7331"/>
                  <a:pt x="19578" y="7331"/>
                </a:cubicBezTo>
                <a:cubicBezTo>
                  <a:pt x="19578" y="7233"/>
                  <a:pt x="20427" y="7331"/>
                  <a:pt x="20063" y="7823"/>
                </a:cubicBezTo>
                <a:close/>
                <a:moveTo>
                  <a:pt x="20467" y="13826"/>
                </a:moveTo>
                <a:cubicBezTo>
                  <a:pt x="20467" y="13826"/>
                  <a:pt x="20467" y="13826"/>
                  <a:pt x="20467" y="13826"/>
                </a:cubicBezTo>
                <a:cubicBezTo>
                  <a:pt x="20467" y="14121"/>
                  <a:pt x="20872" y="14023"/>
                  <a:pt x="21074" y="14220"/>
                </a:cubicBezTo>
                <a:cubicBezTo>
                  <a:pt x="21155" y="14318"/>
                  <a:pt x="21074" y="14564"/>
                  <a:pt x="21196" y="14613"/>
                </a:cubicBezTo>
                <a:cubicBezTo>
                  <a:pt x="21479" y="14908"/>
                  <a:pt x="21600" y="14367"/>
                  <a:pt x="21357" y="13826"/>
                </a:cubicBezTo>
                <a:cubicBezTo>
                  <a:pt x="21276" y="13728"/>
                  <a:pt x="21155" y="13728"/>
                  <a:pt x="21034" y="13728"/>
                </a:cubicBezTo>
                <a:cubicBezTo>
                  <a:pt x="20831" y="13728"/>
                  <a:pt x="20427" y="13580"/>
                  <a:pt x="20467" y="13826"/>
                </a:cubicBezTo>
                <a:close/>
                <a:moveTo>
                  <a:pt x="18121" y="14761"/>
                </a:moveTo>
                <a:cubicBezTo>
                  <a:pt x="18121" y="14761"/>
                  <a:pt x="18121" y="14761"/>
                  <a:pt x="18121" y="14761"/>
                </a:cubicBezTo>
                <a:cubicBezTo>
                  <a:pt x="18283" y="14810"/>
                  <a:pt x="18445" y="14613"/>
                  <a:pt x="18607" y="14712"/>
                </a:cubicBezTo>
                <a:cubicBezTo>
                  <a:pt x="18688" y="14810"/>
                  <a:pt x="18647" y="15007"/>
                  <a:pt x="18688" y="15154"/>
                </a:cubicBezTo>
                <a:cubicBezTo>
                  <a:pt x="18445" y="15450"/>
                  <a:pt x="19092" y="15400"/>
                  <a:pt x="19133" y="15400"/>
                </a:cubicBezTo>
                <a:cubicBezTo>
                  <a:pt x="19133" y="15499"/>
                  <a:pt x="19213" y="15745"/>
                  <a:pt x="19335" y="15646"/>
                </a:cubicBezTo>
                <a:cubicBezTo>
                  <a:pt x="19982" y="14712"/>
                  <a:pt x="19982" y="14712"/>
                  <a:pt x="19982" y="14712"/>
                </a:cubicBezTo>
                <a:cubicBezTo>
                  <a:pt x="19982" y="14613"/>
                  <a:pt x="19942" y="14515"/>
                  <a:pt x="19861" y="14515"/>
                </a:cubicBezTo>
                <a:cubicBezTo>
                  <a:pt x="19699" y="14416"/>
                  <a:pt x="19497" y="14613"/>
                  <a:pt x="19375" y="14515"/>
                </a:cubicBezTo>
                <a:cubicBezTo>
                  <a:pt x="19254" y="14416"/>
                  <a:pt x="19497" y="14023"/>
                  <a:pt x="19335" y="13875"/>
                </a:cubicBezTo>
                <a:cubicBezTo>
                  <a:pt x="19011" y="13580"/>
                  <a:pt x="18890" y="13924"/>
                  <a:pt x="18647" y="14170"/>
                </a:cubicBezTo>
                <a:cubicBezTo>
                  <a:pt x="18485" y="14318"/>
                  <a:pt x="18243" y="14367"/>
                  <a:pt x="18081" y="14564"/>
                </a:cubicBezTo>
                <a:cubicBezTo>
                  <a:pt x="18040" y="14613"/>
                  <a:pt x="18081" y="14761"/>
                  <a:pt x="18121" y="14761"/>
                </a:cubicBezTo>
                <a:close/>
                <a:moveTo>
                  <a:pt x="15816" y="16188"/>
                </a:moveTo>
                <a:cubicBezTo>
                  <a:pt x="15816" y="16188"/>
                  <a:pt x="15816" y="16188"/>
                  <a:pt x="15816" y="16188"/>
                </a:cubicBezTo>
                <a:cubicBezTo>
                  <a:pt x="15654" y="16335"/>
                  <a:pt x="15978" y="16581"/>
                  <a:pt x="16058" y="16581"/>
                </a:cubicBezTo>
                <a:cubicBezTo>
                  <a:pt x="16139" y="16581"/>
                  <a:pt x="16625" y="16188"/>
                  <a:pt x="16625" y="16040"/>
                </a:cubicBezTo>
                <a:cubicBezTo>
                  <a:pt x="16584" y="15843"/>
                  <a:pt x="16382" y="15794"/>
                  <a:pt x="16261" y="15794"/>
                </a:cubicBezTo>
                <a:cubicBezTo>
                  <a:pt x="16099" y="15843"/>
                  <a:pt x="15937" y="16040"/>
                  <a:pt x="15816" y="16188"/>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85" name="Shape">
            <a:extLst>
              <a:ext uri="{FF2B5EF4-FFF2-40B4-BE49-F238E27FC236}">
                <a16:creationId xmlns:a16="http://schemas.microsoft.com/office/drawing/2014/main" id="{D67D68AD-2364-B7E9-314A-EEFF54327D1C}"/>
              </a:ext>
            </a:extLst>
          </p:cNvPr>
          <p:cNvSpPr/>
          <p:nvPr/>
        </p:nvSpPr>
        <p:spPr>
          <a:xfrm rot="60000">
            <a:off x="10698394" y="5406094"/>
            <a:ext cx="1405073" cy="1268588"/>
          </a:xfrm>
          <a:custGeom>
            <a:avLst/>
            <a:gdLst/>
            <a:ahLst/>
            <a:cxnLst>
              <a:cxn ang="0">
                <a:pos x="wd2" y="hd2"/>
              </a:cxn>
              <a:cxn ang="5400000">
                <a:pos x="wd2" y="hd2"/>
              </a:cxn>
              <a:cxn ang="10800000">
                <a:pos x="wd2" y="hd2"/>
              </a:cxn>
              <a:cxn ang="16200000">
                <a:pos x="wd2" y="hd2"/>
              </a:cxn>
            </a:cxnLst>
            <a:rect l="0" t="0" r="r" b="b"/>
            <a:pathLst>
              <a:path w="21600" h="21600" extrusionOk="0">
                <a:moveTo>
                  <a:pt x="11753" y="1819"/>
                </a:moveTo>
                <a:cubicBezTo>
                  <a:pt x="12018" y="1705"/>
                  <a:pt x="12018" y="1705"/>
                  <a:pt x="12018" y="1705"/>
                </a:cubicBezTo>
                <a:cubicBezTo>
                  <a:pt x="12018" y="1705"/>
                  <a:pt x="12335" y="1592"/>
                  <a:pt x="12388" y="1592"/>
                </a:cubicBezTo>
                <a:cubicBezTo>
                  <a:pt x="12441" y="1592"/>
                  <a:pt x="12706" y="1535"/>
                  <a:pt x="12759" y="1478"/>
                </a:cubicBezTo>
                <a:cubicBezTo>
                  <a:pt x="12812" y="1478"/>
                  <a:pt x="12971" y="1364"/>
                  <a:pt x="13024" y="1307"/>
                </a:cubicBezTo>
                <a:cubicBezTo>
                  <a:pt x="13076" y="1307"/>
                  <a:pt x="13182" y="1307"/>
                  <a:pt x="13288" y="1194"/>
                </a:cubicBezTo>
                <a:cubicBezTo>
                  <a:pt x="13341" y="1137"/>
                  <a:pt x="13394" y="966"/>
                  <a:pt x="13394" y="909"/>
                </a:cubicBezTo>
                <a:cubicBezTo>
                  <a:pt x="13394" y="853"/>
                  <a:pt x="13341" y="853"/>
                  <a:pt x="13288" y="682"/>
                </a:cubicBezTo>
                <a:cubicBezTo>
                  <a:pt x="13182" y="512"/>
                  <a:pt x="13076" y="398"/>
                  <a:pt x="13076" y="341"/>
                </a:cubicBezTo>
                <a:cubicBezTo>
                  <a:pt x="13024" y="227"/>
                  <a:pt x="13024" y="114"/>
                  <a:pt x="13076" y="114"/>
                </a:cubicBezTo>
                <a:cubicBezTo>
                  <a:pt x="13129" y="57"/>
                  <a:pt x="13288" y="0"/>
                  <a:pt x="13394" y="0"/>
                </a:cubicBezTo>
                <a:cubicBezTo>
                  <a:pt x="13500" y="57"/>
                  <a:pt x="13765" y="114"/>
                  <a:pt x="13818" y="114"/>
                </a:cubicBezTo>
                <a:cubicBezTo>
                  <a:pt x="13871" y="114"/>
                  <a:pt x="14135" y="284"/>
                  <a:pt x="14135" y="284"/>
                </a:cubicBezTo>
                <a:cubicBezTo>
                  <a:pt x="14135" y="284"/>
                  <a:pt x="14241" y="568"/>
                  <a:pt x="14241" y="625"/>
                </a:cubicBezTo>
                <a:cubicBezTo>
                  <a:pt x="14241" y="682"/>
                  <a:pt x="14506" y="1023"/>
                  <a:pt x="14400" y="1023"/>
                </a:cubicBezTo>
                <a:cubicBezTo>
                  <a:pt x="14347" y="1023"/>
                  <a:pt x="14135" y="1080"/>
                  <a:pt x="14135" y="1080"/>
                </a:cubicBezTo>
                <a:cubicBezTo>
                  <a:pt x="14029" y="1251"/>
                  <a:pt x="14029" y="1251"/>
                  <a:pt x="14029" y="1251"/>
                </a:cubicBezTo>
                <a:cubicBezTo>
                  <a:pt x="14029" y="1251"/>
                  <a:pt x="13924" y="1478"/>
                  <a:pt x="13924" y="1535"/>
                </a:cubicBezTo>
                <a:cubicBezTo>
                  <a:pt x="13924" y="1592"/>
                  <a:pt x="13871" y="1876"/>
                  <a:pt x="13871" y="1876"/>
                </a:cubicBezTo>
                <a:cubicBezTo>
                  <a:pt x="14135" y="2501"/>
                  <a:pt x="14135" y="2501"/>
                  <a:pt x="14135" y="2501"/>
                </a:cubicBezTo>
                <a:cubicBezTo>
                  <a:pt x="13871" y="2899"/>
                  <a:pt x="13871" y="2899"/>
                  <a:pt x="13871" y="2899"/>
                </a:cubicBezTo>
                <a:cubicBezTo>
                  <a:pt x="13659" y="3126"/>
                  <a:pt x="13659" y="3126"/>
                  <a:pt x="13659" y="3126"/>
                </a:cubicBezTo>
                <a:cubicBezTo>
                  <a:pt x="13659" y="3126"/>
                  <a:pt x="13341" y="3126"/>
                  <a:pt x="13341" y="3069"/>
                </a:cubicBezTo>
                <a:cubicBezTo>
                  <a:pt x="13341" y="3013"/>
                  <a:pt x="13129" y="2899"/>
                  <a:pt x="13129" y="2899"/>
                </a:cubicBezTo>
                <a:cubicBezTo>
                  <a:pt x="13129" y="2899"/>
                  <a:pt x="12812" y="2956"/>
                  <a:pt x="12759" y="3013"/>
                </a:cubicBezTo>
                <a:cubicBezTo>
                  <a:pt x="12706" y="3013"/>
                  <a:pt x="11965" y="3069"/>
                  <a:pt x="11965" y="3069"/>
                </a:cubicBezTo>
                <a:cubicBezTo>
                  <a:pt x="11965" y="3069"/>
                  <a:pt x="11806" y="3013"/>
                  <a:pt x="11753" y="3013"/>
                </a:cubicBezTo>
                <a:cubicBezTo>
                  <a:pt x="11700" y="3013"/>
                  <a:pt x="11435" y="3013"/>
                  <a:pt x="11435" y="3013"/>
                </a:cubicBezTo>
                <a:cubicBezTo>
                  <a:pt x="11382" y="2785"/>
                  <a:pt x="11382" y="2785"/>
                  <a:pt x="11382" y="2785"/>
                </a:cubicBezTo>
                <a:cubicBezTo>
                  <a:pt x="11171" y="2842"/>
                  <a:pt x="11171" y="2842"/>
                  <a:pt x="11171" y="2842"/>
                </a:cubicBezTo>
                <a:cubicBezTo>
                  <a:pt x="11118" y="3069"/>
                  <a:pt x="11118" y="3069"/>
                  <a:pt x="11118" y="3069"/>
                </a:cubicBezTo>
                <a:cubicBezTo>
                  <a:pt x="10853" y="3240"/>
                  <a:pt x="10853" y="3240"/>
                  <a:pt x="10853" y="3240"/>
                </a:cubicBezTo>
                <a:cubicBezTo>
                  <a:pt x="10588" y="3411"/>
                  <a:pt x="10588" y="3411"/>
                  <a:pt x="10588" y="3411"/>
                </a:cubicBezTo>
                <a:cubicBezTo>
                  <a:pt x="10059" y="3411"/>
                  <a:pt x="10059" y="3411"/>
                  <a:pt x="10059" y="3411"/>
                </a:cubicBezTo>
                <a:cubicBezTo>
                  <a:pt x="9741" y="3411"/>
                  <a:pt x="9741" y="3411"/>
                  <a:pt x="9741" y="3411"/>
                </a:cubicBezTo>
                <a:cubicBezTo>
                  <a:pt x="9741" y="3524"/>
                  <a:pt x="9741" y="3524"/>
                  <a:pt x="9741" y="3524"/>
                </a:cubicBezTo>
                <a:cubicBezTo>
                  <a:pt x="9582" y="3865"/>
                  <a:pt x="9582" y="3865"/>
                  <a:pt x="9582" y="3865"/>
                </a:cubicBezTo>
                <a:cubicBezTo>
                  <a:pt x="9371" y="4036"/>
                  <a:pt x="9371" y="4036"/>
                  <a:pt x="9371" y="4036"/>
                </a:cubicBezTo>
                <a:cubicBezTo>
                  <a:pt x="9371" y="4036"/>
                  <a:pt x="9053" y="4149"/>
                  <a:pt x="9000" y="4206"/>
                </a:cubicBezTo>
                <a:cubicBezTo>
                  <a:pt x="9000" y="4206"/>
                  <a:pt x="8788" y="4149"/>
                  <a:pt x="8788" y="4149"/>
                </a:cubicBezTo>
                <a:cubicBezTo>
                  <a:pt x="8524" y="4320"/>
                  <a:pt x="8524" y="4320"/>
                  <a:pt x="8524" y="4320"/>
                </a:cubicBezTo>
                <a:cubicBezTo>
                  <a:pt x="8471" y="4491"/>
                  <a:pt x="8471" y="4491"/>
                  <a:pt x="8471" y="4491"/>
                </a:cubicBezTo>
                <a:cubicBezTo>
                  <a:pt x="8576" y="4604"/>
                  <a:pt x="8576" y="4604"/>
                  <a:pt x="8576" y="4604"/>
                </a:cubicBezTo>
                <a:cubicBezTo>
                  <a:pt x="8788" y="4718"/>
                  <a:pt x="8788" y="4718"/>
                  <a:pt x="8788" y="4718"/>
                </a:cubicBezTo>
                <a:cubicBezTo>
                  <a:pt x="8788" y="4718"/>
                  <a:pt x="8947" y="4775"/>
                  <a:pt x="8947" y="4832"/>
                </a:cubicBezTo>
                <a:cubicBezTo>
                  <a:pt x="8947" y="4832"/>
                  <a:pt x="8894" y="4945"/>
                  <a:pt x="8894" y="4945"/>
                </a:cubicBezTo>
                <a:cubicBezTo>
                  <a:pt x="8894" y="5229"/>
                  <a:pt x="8894" y="5229"/>
                  <a:pt x="8894" y="5229"/>
                </a:cubicBezTo>
                <a:cubicBezTo>
                  <a:pt x="8894" y="5229"/>
                  <a:pt x="9053" y="5286"/>
                  <a:pt x="9106" y="5286"/>
                </a:cubicBezTo>
                <a:cubicBezTo>
                  <a:pt x="9106" y="5286"/>
                  <a:pt x="9265" y="5173"/>
                  <a:pt x="9265" y="5173"/>
                </a:cubicBezTo>
                <a:cubicBezTo>
                  <a:pt x="9265" y="5116"/>
                  <a:pt x="9318" y="5059"/>
                  <a:pt x="9318" y="5059"/>
                </a:cubicBezTo>
                <a:cubicBezTo>
                  <a:pt x="9424" y="5173"/>
                  <a:pt x="9424" y="5173"/>
                  <a:pt x="9424" y="5173"/>
                </a:cubicBezTo>
                <a:cubicBezTo>
                  <a:pt x="9424" y="5173"/>
                  <a:pt x="9476" y="5286"/>
                  <a:pt x="9529" y="5286"/>
                </a:cubicBezTo>
                <a:cubicBezTo>
                  <a:pt x="9529" y="5286"/>
                  <a:pt x="9688" y="5286"/>
                  <a:pt x="9688" y="5286"/>
                </a:cubicBezTo>
                <a:cubicBezTo>
                  <a:pt x="9900" y="5400"/>
                  <a:pt x="9900" y="5400"/>
                  <a:pt x="9900" y="5400"/>
                </a:cubicBezTo>
                <a:cubicBezTo>
                  <a:pt x="10165" y="5627"/>
                  <a:pt x="10165" y="5627"/>
                  <a:pt x="10165" y="5627"/>
                </a:cubicBezTo>
                <a:cubicBezTo>
                  <a:pt x="10165" y="5627"/>
                  <a:pt x="10376" y="5741"/>
                  <a:pt x="10324" y="5798"/>
                </a:cubicBezTo>
                <a:cubicBezTo>
                  <a:pt x="10218" y="5855"/>
                  <a:pt x="10112" y="5912"/>
                  <a:pt x="10059" y="5912"/>
                </a:cubicBezTo>
                <a:cubicBezTo>
                  <a:pt x="10059" y="5912"/>
                  <a:pt x="9953" y="5855"/>
                  <a:pt x="9953" y="5798"/>
                </a:cubicBezTo>
                <a:cubicBezTo>
                  <a:pt x="9953" y="5684"/>
                  <a:pt x="9900" y="5627"/>
                  <a:pt x="9847" y="5627"/>
                </a:cubicBezTo>
                <a:cubicBezTo>
                  <a:pt x="9794" y="5627"/>
                  <a:pt x="9688" y="5514"/>
                  <a:pt x="9688" y="5514"/>
                </a:cubicBezTo>
                <a:cubicBezTo>
                  <a:pt x="9635" y="5514"/>
                  <a:pt x="9529" y="5514"/>
                  <a:pt x="9476" y="5571"/>
                </a:cubicBezTo>
                <a:cubicBezTo>
                  <a:pt x="9424" y="5571"/>
                  <a:pt x="9318" y="5571"/>
                  <a:pt x="9318" y="5514"/>
                </a:cubicBezTo>
                <a:cubicBezTo>
                  <a:pt x="9265" y="5514"/>
                  <a:pt x="9212" y="5343"/>
                  <a:pt x="9212" y="5343"/>
                </a:cubicBezTo>
                <a:cubicBezTo>
                  <a:pt x="8947" y="5286"/>
                  <a:pt x="8947" y="5286"/>
                  <a:pt x="8947" y="5286"/>
                </a:cubicBezTo>
                <a:cubicBezTo>
                  <a:pt x="8947" y="5286"/>
                  <a:pt x="8894" y="5343"/>
                  <a:pt x="8894" y="5400"/>
                </a:cubicBezTo>
                <a:cubicBezTo>
                  <a:pt x="8894" y="5400"/>
                  <a:pt x="8788" y="5514"/>
                  <a:pt x="8788" y="5514"/>
                </a:cubicBezTo>
                <a:cubicBezTo>
                  <a:pt x="8735" y="5571"/>
                  <a:pt x="8735" y="5571"/>
                  <a:pt x="8735" y="5571"/>
                </a:cubicBezTo>
                <a:cubicBezTo>
                  <a:pt x="8735" y="5684"/>
                  <a:pt x="8735" y="5684"/>
                  <a:pt x="8735" y="5684"/>
                </a:cubicBezTo>
                <a:cubicBezTo>
                  <a:pt x="8841" y="5798"/>
                  <a:pt x="8841" y="5798"/>
                  <a:pt x="8841" y="5798"/>
                </a:cubicBezTo>
                <a:cubicBezTo>
                  <a:pt x="9053" y="5968"/>
                  <a:pt x="9053" y="5968"/>
                  <a:pt x="9053" y="5968"/>
                </a:cubicBezTo>
                <a:cubicBezTo>
                  <a:pt x="9053" y="5968"/>
                  <a:pt x="9318" y="6025"/>
                  <a:pt x="9318" y="6025"/>
                </a:cubicBezTo>
                <a:cubicBezTo>
                  <a:pt x="9371" y="6025"/>
                  <a:pt x="9476" y="6196"/>
                  <a:pt x="9476" y="6196"/>
                </a:cubicBezTo>
                <a:cubicBezTo>
                  <a:pt x="9476" y="6366"/>
                  <a:pt x="9476" y="6366"/>
                  <a:pt x="9476" y="6366"/>
                </a:cubicBezTo>
                <a:cubicBezTo>
                  <a:pt x="9424" y="6537"/>
                  <a:pt x="9424" y="6537"/>
                  <a:pt x="9424" y="6537"/>
                </a:cubicBezTo>
                <a:cubicBezTo>
                  <a:pt x="9424" y="6537"/>
                  <a:pt x="9424" y="6651"/>
                  <a:pt x="9318" y="6594"/>
                </a:cubicBezTo>
                <a:cubicBezTo>
                  <a:pt x="9212" y="6537"/>
                  <a:pt x="9159" y="6480"/>
                  <a:pt x="9159" y="6480"/>
                </a:cubicBezTo>
                <a:cubicBezTo>
                  <a:pt x="9000" y="6423"/>
                  <a:pt x="9000" y="6423"/>
                  <a:pt x="9000" y="6423"/>
                </a:cubicBezTo>
                <a:cubicBezTo>
                  <a:pt x="8947" y="6196"/>
                  <a:pt x="8947" y="6196"/>
                  <a:pt x="8947" y="6196"/>
                </a:cubicBezTo>
                <a:cubicBezTo>
                  <a:pt x="8947" y="6196"/>
                  <a:pt x="8841" y="6082"/>
                  <a:pt x="8841" y="6082"/>
                </a:cubicBezTo>
                <a:cubicBezTo>
                  <a:pt x="8788" y="6082"/>
                  <a:pt x="8524" y="5912"/>
                  <a:pt x="8524" y="5912"/>
                </a:cubicBezTo>
                <a:cubicBezTo>
                  <a:pt x="8206" y="5912"/>
                  <a:pt x="8206" y="5912"/>
                  <a:pt x="8206" y="5912"/>
                </a:cubicBezTo>
                <a:cubicBezTo>
                  <a:pt x="7994" y="5912"/>
                  <a:pt x="7994" y="5912"/>
                  <a:pt x="7994" y="5912"/>
                </a:cubicBezTo>
                <a:cubicBezTo>
                  <a:pt x="7941" y="6082"/>
                  <a:pt x="7941" y="6082"/>
                  <a:pt x="7941" y="6082"/>
                </a:cubicBezTo>
                <a:cubicBezTo>
                  <a:pt x="7941" y="6082"/>
                  <a:pt x="7941" y="6196"/>
                  <a:pt x="7994" y="6196"/>
                </a:cubicBezTo>
                <a:cubicBezTo>
                  <a:pt x="7994" y="6253"/>
                  <a:pt x="8153" y="6366"/>
                  <a:pt x="8153" y="6366"/>
                </a:cubicBezTo>
                <a:cubicBezTo>
                  <a:pt x="8153" y="6366"/>
                  <a:pt x="8259" y="6366"/>
                  <a:pt x="8259" y="6423"/>
                </a:cubicBezTo>
                <a:cubicBezTo>
                  <a:pt x="8312" y="6480"/>
                  <a:pt x="8418" y="6594"/>
                  <a:pt x="8418" y="6594"/>
                </a:cubicBezTo>
                <a:cubicBezTo>
                  <a:pt x="8418" y="6594"/>
                  <a:pt x="8471" y="6594"/>
                  <a:pt x="8524" y="6594"/>
                </a:cubicBezTo>
                <a:cubicBezTo>
                  <a:pt x="8629" y="6594"/>
                  <a:pt x="8735" y="6651"/>
                  <a:pt x="8735" y="6651"/>
                </a:cubicBezTo>
                <a:cubicBezTo>
                  <a:pt x="8894" y="6707"/>
                  <a:pt x="8894" y="6707"/>
                  <a:pt x="8894" y="6707"/>
                </a:cubicBezTo>
                <a:cubicBezTo>
                  <a:pt x="8947" y="6764"/>
                  <a:pt x="8947" y="6764"/>
                  <a:pt x="8947" y="6764"/>
                </a:cubicBezTo>
                <a:cubicBezTo>
                  <a:pt x="8947" y="6764"/>
                  <a:pt x="8788" y="6821"/>
                  <a:pt x="8735" y="6821"/>
                </a:cubicBezTo>
                <a:cubicBezTo>
                  <a:pt x="8682" y="6878"/>
                  <a:pt x="8524" y="6878"/>
                  <a:pt x="8524" y="6878"/>
                </a:cubicBezTo>
                <a:cubicBezTo>
                  <a:pt x="8524" y="6878"/>
                  <a:pt x="8418" y="6764"/>
                  <a:pt x="8365" y="6764"/>
                </a:cubicBezTo>
                <a:cubicBezTo>
                  <a:pt x="8365" y="6764"/>
                  <a:pt x="8206" y="6821"/>
                  <a:pt x="8206" y="6821"/>
                </a:cubicBezTo>
                <a:cubicBezTo>
                  <a:pt x="8206" y="6821"/>
                  <a:pt x="8100" y="6935"/>
                  <a:pt x="8047" y="6821"/>
                </a:cubicBezTo>
                <a:cubicBezTo>
                  <a:pt x="7994" y="6707"/>
                  <a:pt x="7941" y="6594"/>
                  <a:pt x="7941" y="6594"/>
                </a:cubicBezTo>
                <a:cubicBezTo>
                  <a:pt x="7941" y="6480"/>
                  <a:pt x="7941" y="6480"/>
                  <a:pt x="7941" y="6480"/>
                </a:cubicBezTo>
                <a:cubicBezTo>
                  <a:pt x="7941" y="6309"/>
                  <a:pt x="7941" y="6309"/>
                  <a:pt x="7941" y="6309"/>
                </a:cubicBezTo>
                <a:cubicBezTo>
                  <a:pt x="7888" y="6139"/>
                  <a:pt x="7888" y="6139"/>
                  <a:pt x="7888" y="6139"/>
                </a:cubicBezTo>
                <a:cubicBezTo>
                  <a:pt x="7676" y="6025"/>
                  <a:pt x="7676" y="6025"/>
                  <a:pt x="7676" y="6025"/>
                </a:cubicBezTo>
                <a:cubicBezTo>
                  <a:pt x="7412" y="6025"/>
                  <a:pt x="7412" y="6025"/>
                  <a:pt x="7412" y="6025"/>
                </a:cubicBezTo>
                <a:cubicBezTo>
                  <a:pt x="7147" y="5855"/>
                  <a:pt x="7147" y="5855"/>
                  <a:pt x="7147" y="5855"/>
                </a:cubicBezTo>
                <a:cubicBezTo>
                  <a:pt x="6829" y="5741"/>
                  <a:pt x="6829" y="5741"/>
                  <a:pt x="6829" y="5741"/>
                </a:cubicBezTo>
                <a:cubicBezTo>
                  <a:pt x="6724" y="5514"/>
                  <a:pt x="6724" y="5514"/>
                  <a:pt x="6724" y="5514"/>
                </a:cubicBezTo>
                <a:cubicBezTo>
                  <a:pt x="6935" y="5343"/>
                  <a:pt x="6935" y="5343"/>
                  <a:pt x="6935" y="5343"/>
                </a:cubicBezTo>
                <a:cubicBezTo>
                  <a:pt x="6882" y="5173"/>
                  <a:pt x="6882" y="5173"/>
                  <a:pt x="6882" y="5173"/>
                </a:cubicBezTo>
                <a:cubicBezTo>
                  <a:pt x="6776" y="5059"/>
                  <a:pt x="6776" y="5059"/>
                  <a:pt x="6776" y="5059"/>
                </a:cubicBezTo>
                <a:cubicBezTo>
                  <a:pt x="6512" y="5229"/>
                  <a:pt x="6512" y="5229"/>
                  <a:pt x="6512" y="5229"/>
                </a:cubicBezTo>
                <a:cubicBezTo>
                  <a:pt x="6512" y="5400"/>
                  <a:pt x="6512" y="5400"/>
                  <a:pt x="6512" y="5400"/>
                </a:cubicBezTo>
                <a:cubicBezTo>
                  <a:pt x="6247" y="5514"/>
                  <a:pt x="6247" y="5514"/>
                  <a:pt x="6247" y="5514"/>
                </a:cubicBezTo>
                <a:cubicBezTo>
                  <a:pt x="6141" y="5741"/>
                  <a:pt x="6141" y="5741"/>
                  <a:pt x="6141" y="5741"/>
                </a:cubicBezTo>
                <a:cubicBezTo>
                  <a:pt x="6300" y="5912"/>
                  <a:pt x="6300" y="5912"/>
                  <a:pt x="6300" y="5912"/>
                </a:cubicBezTo>
                <a:cubicBezTo>
                  <a:pt x="6300" y="6196"/>
                  <a:pt x="6300" y="6196"/>
                  <a:pt x="6300" y="6196"/>
                </a:cubicBezTo>
                <a:cubicBezTo>
                  <a:pt x="6300" y="6196"/>
                  <a:pt x="6247" y="6480"/>
                  <a:pt x="6300" y="6537"/>
                </a:cubicBezTo>
                <a:cubicBezTo>
                  <a:pt x="6300" y="6537"/>
                  <a:pt x="6247" y="6707"/>
                  <a:pt x="6247" y="6821"/>
                </a:cubicBezTo>
                <a:cubicBezTo>
                  <a:pt x="6300" y="6878"/>
                  <a:pt x="6300" y="6935"/>
                  <a:pt x="6406" y="6992"/>
                </a:cubicBezTo>
                <a:cubicBezTo>
                  <a:pt x="6459" y="7048"/>
                  <a:pt x="6459" y="7048"/>
                  <a:pt x="6565" y="7105"/>
                </a:cubicBezTo>
                <a:cubicBezTo>
                  <a:pt x="6671" y="7162"/>
                  <a:pt x="6724" y="7219"/>
                  <a:pt x="6724" y="7219"/>
                </a:cubicBezTo>
                <a:cubicBezTo>
                  <a:pt x="6829" y="7446"/>
                  <a:pt x="6829" y="7446"/>
                  <a:pt x="6829" y="7446"/>
                </a:cubicBezTo>
                <a:cubicBezTo>
                  <a:pt x="6829" y="7446"/>
                  <a:pt x="6882" y="7503"/>
                  <a:pt x="6935" y="7503"/>
                </a:cubicBezTo>
                <a:cubicBezTo>
                  <a:pt x="6988" y="7560"/>
                  <a:pt x="7147" y="7617"/>
                  <a:pt x="7147" y="7674"/>
                </a:cubicBezTo>
                <a:cubicBezTo>
                  <a:pt x="7147" y="7787"/>
                  <a:pt x="7200" y="7901"/>
                  <a:pt x="7200" y="7901"/>
                </a:cubicBezTo>
                <a:cubicBezTo>
                  <a:pt x="7200" y="7901"/>
                  <a:pt x="7253" y="8015"/>
                  <a:pt x="7253" y="8015"/>
                </a:cubicBezTo>
                <a:cubicBezTo>
                  <a:pt x="7306" y="8072"/>
                  <a:pt x="7359" y="8015"/>
                  <a:pt x="7359" y="8072"/>
                </a:cubicBezTo>
                <a:cubicBezTo>
                  <a:pt x="7412" y="8128"/>
                  <a:pt x="7359" y="8185"/>
                  <a:pt x="7465" y="8242"/>
                </a:cubicBezTo>
                <a:cubicBezTo>
                  <a:pt x="7518" y="8356"/>
                  <a:pt x="7624" y="8413"/>
                  <a:pt x="7624" y="8413"/>
                </a:cubicBezTo>
                <a:cubicBezTo>
                  <a:pt x="7676" y="8413"/>
                  <a:pt x="7782" y="8469"/>
                  <a:pt x="7782" y="8469"/>
                </a:cubicBezTo>
                <a:cubicBezTo>
                  <a:pt x="8100" y="8697"/>
                  <a:pt x="8100" y="8697"/>
                  <a:pt x="8100" y="8697"/>
                </a:cubicBezTo>
                <a:cubicBezTo>
                  <a:pt x="8312" y="8981"/>
                  <a:pt x="8312" y="8981"/>
                  <a:pt x="8312" y="8981"/>
                </a:cubicBezTo>
                <a:cubicBezTo>
                  <a:pt x="8471" y="9152"/>
                  <a:pt x="8471" y="9152"/>
                  <a:pt x="8471" y="9152"/>
                </a:cubicBezTo>
                <a:cubicBezTo>
                  <a:pt x="8418" y="9379"/>
                  <a:pt x="8418" y="9379"/>
                  <a:pt x="8418" y="9379"/>
                </a:cubicBezTo>
                <a:cubicBezTo>
                  <a:pt x="8365" y="9493"/>
                  <a:pt x="8365" y="9493"/>
                  <a:pt x="8365" y="9493"/>
                </a:cubicBezTo>
                <a:cubicBezTo>
                  <a:pt x="8365" y="9493"/>
                  <a:pt x="8259" y="9549"/>
                  <a:pt x="8206" y="9549"/>
                </a:cubicBezTo>
                <a:cubicBezTo>
                  <a:pt x="8206" y="9549"/>
                  <a:pt x="8100" y="9606"/>
                  <a:pt x="8100" y="9606"/>
                </a:cubicBezTo>
                <a:cubicBezTo>
                  <a:pt x="8100" y="9606"/>
                  <a:pt x="8047" y="9549"/>
                  <a:pt x="8047" y="9549"/>
                </a:cubicBezTo>
                <a:cubicBezTo>
                  <a:pt x="8100" y="9493"/>
                  <a:pt x="8259" y="9436"/>
                  <a:pt x="8259" y="9436"/>
                </a:cubicBezTo>
                <a:cubicBezTo>
                  <a:pt x="8259" y="9436"/>
                  <a:pt x="8259" y="9265"/>
                  <a:pt x="8206" y="9265"/>
                </a:cubicBezTo>
                <a:cubicBezTo>
                  <a:pt x="8153" y="9208"/>
                  <a:pt x="7994" y="9095"/>
                  <a:pt x="7994" y="9095"/>
                </a:cubicBezTo>
                <a:cubicBezTo>
                  <a:pt x="7888" y="8981"/>
                  <a:pt x="7888" y="8981"/>
                  <a:pt x="7888" y="8981"/>
                </a:cubicBezTo>
                <a:cubicBezTo>
                  <a:pt x="7729" y="8981"/>
                  <a:pt x="7729" y="8981"/>
                  <a:pt x="7729" y="8981"/>
                </a:cubicBezTo>
                <a:cubicBezTo>
                  <a:pt x="7729" y="8981"/>
                  <a:pt x="7624" y="8981"/>
                  <a:pt x="7624" y="9038"/>
                </a:cubicBezTo>
                <a:cubicBezTo>
                  <a:pt x="7571" y="9095"/>
                  <a:pt x="7412" y="9208"/>
                  <a:pt x="7412" y="9208"/>
                </a:cubicBezTo>
                <a:cubicBezTo>
                  <a:pt x="7306" y="9436"/>
                  <a:pt x="7306" y="9436"/>
                  <a:pt x="7306" y="9436"/>
                </a:cubicBezTo>
                <a:cubicBezTo>
                  <a:pt x="7571" y="9493"/>
                  <a:pt x="7571" y="9493"/>
                  <a:pt x="7571" y="9493"/>
                </a:cubicBezTo>
                <a:cubicBezTo>
                  <a:pt x="7571" y="9493"/>
                  <a:pt x="7676" y="9606"/>
                  <a:pt x="7676" y="9606"/>
                </a:cubicBezTo>
                <a:cubicBezTo>
                  <a:pt x="7676" y="9663"/>
                  <a:pt x="7782" y="9777"/>
                  <a:pt x="7782" y="9777"/>
                </a:cubicBezTo>
                <a:cubicBezTo>
                  <a:pt x="7888" y="9834"/>
                  <a:pt x="7888" y="9834"/>
                  <a:pt x="7888" y="9834"/>
                </a:cubicBezTo>
                <a:cubicBezTo>
                  <a:pt x="7888" y="9947"/>
                  <a:pt x="7888" y="9947"/>
                  <a:pt x="7888" y="9947"/>
                </a:cubicBezTo>
                <a:cubicBezTo>
                  <a:pt x="7835" y="10118"/>
                  <a:pt x="7835" y="10118"/>
                  <a:pt x="7835" y="10118"/>
                </a:cubicBezTo>
                <a:cubicBezTo>
                  <a:pt x="7676" y="10345"/>
                  <a:pt x="7676" y="10345"/>
                  <a:pt x="7676" y="10345"/>
                </a:cubicBezTo>
                <a:cubicBezTo>
                  <a:pt x="7676" y="10345"/>
                  <a:pt x="7571" y="10402"/>
                  <a:pt x="7571" y="10402"/>
                </a:cubicBezTo>
                <a:cubicBezTo>
                  <a:pt x="7518" y="10402"/>
                  <a:pt x="7412" y="10516"/>
                  <a:pt x="7412" y="10516"/>
                </a:cubicBezTo>
                <a:cubicBezTo>
                  <a:pt x="7412" y="10516"/>
                  <a:pt x="7359" y="10516"/>
                  <a:pt x="7359" y="10516"/>
                </a:cubicBezTo>
                <a:cubicBezTo>
                  <a:pt x="7306" y="10516"/>
                  <a:pt x="7200" y="10459"/>
                  <a:pt x="7147" y="10459"/>
                </a:cubicBezTo>
                <a:cubicBezTo>
                  <a:pt x="7147" y="10459"/>
                  <a:pt x="7041" y="10516"/>
                  <a:pt x="7041" y="10516"/>
                </a:cubicBezTo>
                <a:cubicBezTo>
                  <a:pt x="7041" y="10516"/>
                  <a:pt x="6882" y="10629"/>
                  <a:pt x="7094" y="10686"/>
                </a:cubicBezTo>
                <a:cubicBezTo>
                  <a:pt x="7306" y="10686"/>
                  <a:pt x="7359" y="10686"/>
                  <a:pt x="7412" y="10686"/>
                </a:cubicBezTo>
                <a:cubicBezTo>
                  <a:pt x="7412" y="10686"/>
                  <a:pt x="7624" y="10686"/>
                  <a:pt x="7624" y="10686"/>
                </a:cubicBezTo>
                <a:cubicBezTo>
                  <a:pt x="7624" y="10686"/>
                  <a:pt x="7676" y="10686"/>
                  <a:pt x="7729" y="10743"/>
                </a:cubicBezTo>
                <a:cubicBezTo>
                  <a:pt x="7835" y="10743"/>
                  <a:pt x="7888" y="10743"/>
                  <a:pt x="7941" y="10800"/>
                </a:cubicBezTo>
                <a:cubicBezTo>
                  <a:pt x="7994" y="10800"/>
                  <a:pt x="8047" y="10857"/>
                  <a:pt x="8047" y="10857"/>
                </a:cubicBezTo>
                <a:cubicBezTo>
                  <a:pt x="8047" y="10914"/>
                  <a:pt x="8047" y="10914"/>
                  <a:pt x="8100" y="10914"/>
                </a:cubicBezTo>
                <a:cubicBezTo>
                  <a:pt x="8153" y="10914"/>
                  <a:pt x="8206" y="10971"/>
                  <a:pt x="8206" y="10971"/>
                </a:cubicBezTo>
                <a:cubicBezTo>
                  <a:pt x="8259" y="10971"/>
                  <a:pt x="8259" y="10971"/>
                  <a:pt x="8259" y="10971"/>
                </a:cubicBezTo>
                <a:cubicBezTo>
                  <a:pt x="8259" y="10971"/>
                  <a:pt x="8312" y="10971"/>
                  <a:pt x="8365" y="10971"/>
                </a:cubicBezTo>
                <a:cubicBezTo>
                  <a:pt x="8418" y="10971"/>
                  <a:pt x="8418" y="10914"/>
                  <a:pt x="8471" y="10914"/>
                </a:cubicBezTo>
                <a:cubicBezTo>
                  <a:pt x="8524" y="10914"/>
                  <a:pt x="8682" y="10914"/>
                  <a:pt x="8682" y="10914"/>
                </a:cubicBezTo>
                <a:cubicBezTo>
                  <a:pt x="8788" y="11141"/>
                  <a:pt x="8788" y="11141"/>
                  <a:pt x="8788" y="11141"/>
                </a:cubicBezTo>
                <a:cubicBezTo>
                  <a:pt x="8788" y="11141"/>
                  <a:pt x="8788" y="11198"/>
                  <a:pt x="8841" y="11198"/>
                </a:cubicBezTo>
                <a:cubicBezTo>
                  <a:pt x="8841" y="11255"/>
                  <a:pt x="8947" y="11312"/>
                  <a:pt x="9000" y="11312"/>
                </a:cubicBezTo>
                <a:cubicBezTo>
                  <a:pt x="9053" y="11312"/>
                  <a:pt x="9476" y="11198"/>
                  <a:pt x="9476" y="11198"/>
                </a:cubicBezTo>
                <a:cubicBezTo>
                  <a:pt x="9265" y="11027"/>
                  <a:pt x="9265" y="11027"/>
                  <a:pt x="9265" y="11027"/>
                </a:cubicBezTo>
                <a:cubicBezTo>
                  <a:pt x="9265" y="11027"/>
                  <a:pt x="9159" y="10914"/>
                  <a:pt x="9106" y="10857"/>
                </a:cubicBezTo>
                <a:cubicBezTo>
                  <a:pt x="9106" y="10800"/>
                  <a:pt x="8841" y="10629"/>
                  <a:pt x="8841" y="10629"/>
                </a:cubicBezTo>
                <a:cubicBezTo>
                  <a:pt x="8576" y="10573"/>
                  <a:pt x="8576" y="10573"/>
                  <a:pt x="8576" y="10573"/>
                </a:cubicBezTo>
                <a:cubicBezTo>
                  <a:pt x="8259" y="10402"/>
                  <a:pt x="8259" y="10402"/>
                  <a:pt x="8259" y="10402"/>
                </a:cubicBezTo>
                <a:cubicBezTo>
                  <a:pt x="7941" y="10288"/>
                  <a:pt x="7941" y="10288"/>
                  <a:pt x="7941" y="10288"/>
                </a:cubicBezTo>
                <a:cubicBezTo>
                  <a:pt x="7941" y="10288"/>
                  <a:pt x="8047" y="10061"/>
                  <a:pt x="8100" y="10004"/>
                </a:cubicBezTo>
                <a:cubicBezTo>
                  <a:pt x="8100" y="9947"/>
                  <a:pt x="8100" y="9777"/>
                  <a:pt x="8153" y="9777"/>
                </a:cubicBezTo>
                <a:cubicBezTo>
                  <a:pt x="8206" y="9834"/>
                  <a:pt x="8312" y="9834"/>
                  <a:pt x="8365" y="9834"/>
                </a:cubicBezTo>
                <a:cubicBezTo>
                  <a:pt x="8418" y="9834"/>
                  <a:pt x="8524" y="9777"/>
                  <a:pt x="8576" y="9777"/>
                </a:cubicBezTo>
                <a:cubicBezTo>
                  <a:pt x="8629" y="9777"/>
                  <a:pt x="8735" y="9834"/>
                  <a:pt x="8735" y="9834"/>
                </a:cubicBezTo>
                <a:cubicBezTo>
                  <a:pt x="8735" y="9834"/>
                  <a:pt x="8788" y="9947"/>
                  <a:pt x="8788" y="10004"/>
                </a:cubicBezTo>
                <a:cubicBezTo>
                  <a:pt x="8841" y="10004"/>
                  <a:pt x="8841" y="10118"/>
                  <a:pt x="8894" y="10175"/>
                </a:cubicBezTo>
                <a:cubicBezTo>
                  <a:pt x="8947" y="10175"/>
                  <a:pt x="9212" y="10288"/>
                  <a:pt x="9212" y="10288"/>
                </a:cubicBezTo>
                <a:cubicBezTo>
                  <a:pt x="9212" y="10288"/>
                  <a:pt x="9529" y="10402"/>
                  <a:pt x="9529" y="10402"/>
                </a:cubicBezTo>
                <a:cubicBezTo>
                  <a:pt x="9582" y="10402"/>
                  <a:pt x="9688" y="10402"/>
                  <a:pt x="9688" y="10402"/>
                </a:cubicBezTo>
                <a:cubicBezTo>
                  <a:pt x="9847" y="10573"/>
                  <a:pt x="9847" y="10573"/>
                  <a:pt x="9847" y="10573"/>
                </a:cubicBezTo>
                <a:cubicBezTo>
                  <a:pt x="10165" y="10516"/>
                  <a:pt x="10165" y="10516"/>
                  <a:pt x="10165" y="10516"/>
                </a:cubicBezTo>
                <a:cubicBezTo>
                  <a:pt x="10482" y="10459"/>
                  <a:pt x="10482" y="10459"/>
                  <a:pt x="10482" y="10459"/>
                </a:cubicBezTo>
                <a:cubicBezTo>
                  <a:pt x="10535" y="10573"/>
                  <a:pt x="10535" y="10573"/>
                  <a:pt x="10535" y="10573"/>
                </a:cubicBezTo>
                <a:cubicBezTo>
                  <a:pt x="10535" y="10573"/>
                  <a:pt x="10694" y="10686"/>
                  <a:pt x="10694" y="10686"/>
                </a:cubicBezTo>
                <a:cubicBezTo>
                  <a:pt x="10694" y="10743"/>
                  <a:pt x="10800" y="10971"/>
                  <a:pt x="10800" y="10971"/>
                </a:cubicBezTo>
                <a:cubicBezTo>
                  <a:pt x="10800" y="10971"/>
                  <a:pt x="10800" y="11141"/>
                  <a:pt x="10800" y="11141"/>
                </a:cubicBezTo>
                <a:cubicBezTo>
                  <a:pt x="10800" y="11198"/>
                  <a:pt x="10906" y="11425"/>
                  <a:pt x="10906" y="11425"/>
                </a:cubicBezTo>
                <a:cubicBezTo>
                  <a:pt x="10959" y="11482"/>
                  <a:pt x="11171" y="11709"/>
                  <a:pt x="11171" y="11766"/>
                </a:cubicBezTo>
                <a:cubicBezTo>
                  <a:pt x="11171" y="11766"/>
                  <a:pt x="11276" y="11937"/>
                  <a:pt x="11329" y="11937"/>
                </a:cubicBezTo>
                <a:cubicBezTo>
                  <a:pt x="11329" y="11937"/>
                  <a:pt x="11382" y="11880"/>
                  <a:pt x="11382" y="11880"/>
                </a:cubicBezTo>
                <a:cubicBezTo>
                  <a:pt x="11435" y="11880"/>
                  <a:pt x="11594" y="11766"/>
                  <a:pt x="11594" y="11766"/>
                </a:cubicBezTo>
                <a:cubicBezTo>
                  <a:pt x="11594" y="11766"/>
                  <a:pt x="11753" y="11766"/>
                  <a:pt x="11753" y="11823"/>
                </a:cubicBezTo>
                <a:cubicBezTo>
                  <a:pt x="11753" y="11880"/>
                  <a:pt x="11965" y="12051"/>
                  <a:pt x="11965" y="12051"/>
                </a:cubicBezTo>
                <a:cubicBezTo>
                  <a:pt x="11965" y="12051"/>
                  <a:pt x="12018" y="12278"/>
                  <a:pt x="12018" y="12278"/>
                </a:cubicBezTo>
                <a:cubicBezTo>
                  <a:pt x="11965" y="12335"/>
                  <a:pt x="11806" y="12392"/>
                  <a:pt x="11806" y="12448"/>
                </a:cubicBezTo>
                <a:cubicBezTo>
                  <a:pt x="11753" y="12448"/>
                  <a:pt x="11594" y="12448"/>
                  <a:pt x="11594" y="12448"/>
                </a:cubicBezTo>
                <a:cubicBezTo>
                  <a:pt x="11541" y="12505"/>
                  <a:pt x="11329" y="12562"/>
                  <a:pt x="11329" y="12562"/>
                </a:cubicBezTo>
                <a:cubicBezTo>
                  <a:pt x="11329" y="12335"/>
                  <a:pt x="11329" y="12335"/>
                  <a:pt x="11329" y="12335"/>
                </a:cubicBezTo>
                <a:cubicBezTo>
                  <a:pt x="11329" y="12335"/>
                  <a:pt x="11329" y="12278"/>
                  <a:pt x="11276" y="12278"/>
                </a:cubicBezTo>
                <a:cubicBezTo>
                  <a:pt x="11276" y="12278"/>
                  <a:pt x="10959" y="12164"/>
                  <a:pt x="10959" y="12164"/>
                </a:cubicBezTo>
                <a:cubicBezTo>
                  <a:pt x="10906" y="11880"/>
                  <a:pt x="10906" y="11880"/>
                  <a:pt x="10906" y="11880"/>
                </a:cubicBezTo>
                <a:cubicBezTo>
                  <a:pt x="10747" y="11709"/>
                  <a:pt x="10747" y="11709"/>
                  <a:pt x="10747" y="11709"/>
                </a:cubicBezTo>
                <a:cubicBezTo>
                  <a:pt x="10588" y="11596"/>
                  <a:pt x="10588" y="11596"/>
                  <a:pt x="10588" y="11596"/>
                </a:cubicBezTo>
                <a:cubicBezTo>
                  <a:pt x="10482" y="11425"/>
                  <a:pt x="10482" y="11425"/>
                  <a:pt x="10482" y="11425"/>
                </a:cubicBezTo>
                <a:cubicBezTo>
                  <a:pt x="10271" y="11425"/>
                  <a:pt x="10271" y="11425"/>
                  <a:pt x="10271" y="11425"/>
                </a:cubicBezTo>
                <a:cubicBezTo>
                  <a:pt x="10271" y="11425"/>
                  <a:pt x="10165" y="11482"/>
                  <a:pt x="10165" y="11482"/>
                </a:cubicBezTo>
                <a:cubicBezTo>
                  <a:pt x="10112" y="11539"/>
                  <a:pt x="9900" y="11482"/>
                  <a:pt x="9900" y="11482"/>
                </a:cubicBezTo>
                <a:cubicBezTo>
                  <a:pt x="9741" y="11539"/>
                  <a:pt x="9741" y="11539"/>
                  <a:pt x="9741" y="11539"/>
                </a:cubicBezTo>
                <a:cubicBezTo>
                  <a:pt x="9741" y="11653"/>
                  <a:pt x="9741" y="11653"/>
                  <a:pt x="9741" y="11653"/>
                </a:cubicBezTo>
                <a:cubicBezTo>
                  <a:pt x="10006" y="11653"/>
                  <a:pt x="10006" y="11653"/>
                  <a:pt x="10006" y="11653"/>
                </a:cubicBezTo>
                <a:cubicBezTo>
                  <a:pt x="10218" y="11709"/>
                  <a:pt x="10218" y="11709"/>
                  <a:pt x="10218" y="11709"/>
                </a:cubicBezTo>
                <a:cubicBezTo>
                  <a:pt x="10535" y="11766"/>
                  <a:pt x="10535" y="11766"/>
                  <a:pt x="10535" y="11766"/>
                </a:cubicBezTo>
                <a:cubicBezTo>
                  <a:pt x="10535" y="11994"/>
                  <a:pt x="10535" y="11994"/>
                  <a:pt x="10535" y="11994"/>
                </a:cubicBezTo>
                <a:cubicBezTo>
                  <a:pt x="10535" y="11994"/>
                  <a:pt x="10588" y="12107"/>
                  <a:pt x="10588" y="12164"/>
                </a:cubicBezTo>
                <a:cubicBezTo>
                  <a:pt x="10588" y="12221"/>
                  <a:pt x="10694" y="12448"/>
                  <a:pt x="10694" y="12448"/>
                </a:cubicBezTo>
                <a:cubicBezTo>
                  <a:pt x="10800" y="12789"/>
                  <a:pt x="10800" y="12789"/>
                  <a:pt x="10800" y="12789"/>
                </a:cubicBezTo>
                <a:cubicBezTo>
                  <a:pt x="10906" y="13017"/>
                  <a:pt x="10906" y="13017"/>
                  <a:pt x="10906" y="13017"/>
                </a:cubicBezTo>
                <a:cubicBezTo>
                  <a:pt x="11012" y="13074"/>
                  <a:pt x="11012" y="13074"/>
                  <a:pt x="11012" y="13074"/>
                </a:cubicBezTo>
                <a:cubicBezTo>
                  <a:pt x="11012" y="13301"/>
                  <a:pt x="11012" y="13301"/>
                  <a:pt x="11012" y="13301"/>
                </a:cubicBezTo>
                <a:cubicBezTo>
                  <a:pt x="11118" y="13358"/>
                  <a:pt x="11118" y="13358"/>
                  <a:pt x="11118" y="13358"/>
                </a:cubicBezTo>
                <a:cubicBezTo>
                  <a:pt x="11118" y="13358"/>
                  <a:pt x="11065" y="13415"/>
                  <a:pt x="11065" y="13472"/>
                </a:cubicBezTo>
                <a:cubicBezTo>
                  <a:pt x="11065" y="13472"/>
                  <a:pt x="10959" y="13642"/>
                  <a:pt x="10959" y="13642"/>
                </a:cubicBezTo>
                <a:cubicBezTo>
                  <a:pt x="10959" y="13642"/>
                  <a:pt x="10853" y="13642"/>
                  <a:pt x="10800" y="13642"/>
                </a:cubicBezTo>
                <a:cubicBezTo>
                  <a:pt x="10800" y="13585"/>
                  <a:pt x="10747" y="13472"/>
                  <a:pt x="10694" y="13472"/>
                </a:cubicBezTo>
                <a:cubicBezTo>
                  <a:pt x="10588" y="13415"/>
                  <a:pt x="10588" y="13301"/>
                  <a:pt x="10535" y="13301"/>
                </a:cubicBezTo>
                <a:cubicBezTo>
                  <a:pt x="10482" y="13301"/>
                  <a:pt x="10324" y="13301"/>
                  <a:pt x="10324" y="13301"/>
                </a:cubicBezTo>
                <a:cubicBezTo>
                  <a:pt x="10324" y="13301"/>
                  <a:pt x="10218" y="13131"/>
                  <a:pt x="10165" y="13074"/>
                </a:cubicBezTo>
                <a:cubicBezTo>
                  <a:pt x="10165" y="13074"/>
                  <a:pt x="10112" y="13017"/>
                  <a:pt x="10059" y="12960"/>
                </a:cubicBezTo>
                <a:cubicBezTo>
                  <a:pt x="10006" y="12903"/>
                  <a:pt x="9900" y="12733"/>
                  <a:pt x="9900" y="12789"/>
                </a:cubicBezTo>
                <a:cubicBezTo>
                  <a:pt x="9900" y="12903"/>
                  <a:pt x="9953" y="13017"/>
                  <a:pt x="9900" y="13017"/>
                </a:cubicBezTo>
                <a:cubicBezTo>
                  <a:pt x="9794" y="13017"/>
                  <a:pt x="9741" y="13017"/>
                  <a:pt x="9741" y="13017"/>
                </a:cubicBezTo>
                <a:cubicBezTo>
                  <a:pt x="9741" y="13017"/>
                  <a:pt x="9635" y="13131"/>
                  <a:pt x="9582" y="13187"/>
                </a:cubicBezTo>
                <a:cubicBezTo>
                  <a:pt x="9582" y="13187"/>
                  <a:pt x="9635" y="13187"/>
                  <a:pt x="9529" y="13244"/>
                </a:cubicBezTo>
                <a:cubicBezTo>
                  <a:pt x="9476" y="13244"/>
                  <a:pt x="9371" y="13244"/>
                  <a:pt x="9371" y="13244"/>
                </a:cubicBezTo>
                <a:cubicBezTo>
                  <a:pt x="9371" y="13187"/>
                  <a:pt x="9371" y="13187"/>
                  <a:pt x="9371" y="13131"/>
                </a:cubicBezTo>
                <a:cubicBezTo>
                  <a:pt x="9424" y="13074"/>
                  <a:pt x="9741" y="12903"/>
                  <a:pt x="9741" y="12903"/>
                </a:cubicBezTo>
                <a:cubicBezTo>
                  <a:pt x="9741" y="12846"/>
                  <a:pt x="9635" y="12676"/>
                  <a:pt x="9635" y="12676"/>
                </a:cubicBezTo>
                <a:cubicBezTo>
                  <a:pt x="9582" y="12733"/>
                  <a:pt x="9582" y="12733"/>
                  <a:pt x="9582" y="12733"/>
                </a:cubicBezTo>
                <a:cubicBezTo>
                  <a:pt x="9424" y="12846"/>
                  <a:pt x="9424" y="12846"/>
                  <a:pt x="9424" y="12846"/>
                </a:cubicBezTo>
                <a:cubicBezTo>
                  <a:pt x="9212" y="13017"/>
                  <a:pt x="9212" y="13017"/>
                  <a:pt x="9212" y="13017"/>
                </a:cubicBezTo>
                <a:cubicBezTo>
                  <a:pt x="9053" y="13074"/>
                  <a:pt x="9053" y="13074"/>
                  <a:pt x="9053" y="13074"/>
                </a:cubicBezTo>
                <a:cubicBezTo>
                  <a:pt x="8894" y="13187"/>
                  <a:pt x="8894" y="13187"/>
                  <a:pt x="8894" y="13187"/>
                </a:cubicBezTo>
                <a:cubicBezTo>
                  <a:pt x="8682" y="13244"/>
                  <a:pt x="8682" y="13244"/>
                  <a:pt x="8682" y="13244"/>
                </a:cubicBezTo>
                <a:cubicBezTo>
                  <a:pt x="8471" y="13244"/>
                  <a:pt x="8471" y="13244"/>
                  <a:pt x="8471" y="13244"/>
                </a:cubicBezTo>
                <a:cubicBezTo>
                  <a:pt x="8365" y="13187"/>
                  <a:pt x="8365" y="13187"/>
                  <a:pt x="8365" y="13187"/>
                </a:cubicBezTo>
                <a:cubicBezTo>
                  <a:pt x="8259" y="13017"/>
                  <a:pt x="8259" y="13017"/>
                  <a:pt x="8259" y="13017"/>
                </a:cubicBezTo>
                <a:cubicBezTo>
                  <a:pt x="8206" y="13017"/>
                  <a:pt x="8206" y="13017"/>
                  <a:pt x="8206" y="13017"/>
                </a:cubicBezTo>
                <a:cubicBezTo>
                  <a:pt x="8206" y="13017"/>
                  <a:pt x="8153" y="12903"/>
                  <a:pt x="8206" y="12846"/>
                </a:cubicBezTo>
                <a:cubicBezTo>
                  <a:pt x="8206" y="12846"/>
                  <a:pt x="8259" y="12789"/>
                  <a:pt x="8365" y="12789"/>
                </a:cubicBezTo>
                <a:cubicBezTo>
                  <a:pt x="8471" y="12789"/>
                  <a:pt x="8524" y="12789"/>
                  <a:pt x="8576" y="12789"/>
                </a:cubicBezTo>
                <a:cubicBezTo>
                  <a:pt x="8629" y="12789"/>
                  <a:pt x="8682" y="12733"/>
                  <a:pt x="8682" y="12733"/>
                </a:cubicBezTo>
                <a:cubicBezTo>
                  <a:pt x="8682" y="12733"/>
                  <a:pt x="8735" y="12733"/>
                  <a:pt x="8735" y="12676"/>
                </a:cubicBezTo>
                <a:cubicBezTo>
                  <a:pt x="8735" y="12619"/>
                  <a:pt x="8576" y="12392"/>
                  <a:pt x="8576" y="12392"/>
                </a:cubicBezTo>
                <a:cubicBezTo>
                  <a:pt x="8576" y="12392"/>
                  <a:pt x="8365" y="12392"/>
                  <a:pt x="8312" y="12448"/>
                </a:cubicBezTo>
                <a:cubicBezTo>
                  <a:pt x="8206" y="12448"/>
                  <a:pt x="8206" y="12562"/>
                  <a:pt x="8100" y="12505"/>
                </a:cubicBezTo>
                <a:cubicBezTo>
                  <a:pt x="7994" y="12448"/>
                  <a:pt x="7729" y="12335"/>
                  <a:pt x="7729" y="12335"/>
                </a:cubicBezTo>
                <a:cubicBezTo>
                  <a:pt x="7518" y="12107"/>
                  <a:pt x="7518" y="12107"/>
                  <a:pt x="7518" y="12107"/>
                </a:cubicBezTo>
                <a:cubicBezTo>
                  <a:pt x="7412" y="12221"/>
                  <a:pt x="7412" y="12221"/>
                  <a:pt x="7412" y="12221"/>
                </a:cubicBezTo>
                <a:cubicBezTo>
                  <a:pt x="7253" y="12335"/>
                  <a:pt x="7253" y="12335"/>
                  <a:pt x="7253" y="12335"/>
                </a:cubicBezTo>
                <a:cubicBezTo>
                  <a:pt x="7253" y="12335"/>
                  <a:pt x="7253" y="12448"/>
                  <a:pt x="7147" y="12335"/>
                </a:cubicBezTo>
                <a:cubicBezTo>
                  <a:pt x="7041" y="12164"/>
                  <a:pt x="7041" y="12051"/>
                  <a:pt x="7041" y="12051"/>
                </a:cubicBezTo>
                <a:cubicBezTo>
                  <a:pt x="6882" y="12051"/>
                  <a:pt x="6882" y="12051"/>
                  <a:pt x="6882" y="12051"/>
                </a:cubicBezTo>
                <a:cubicBezTo>
                  <a:pt x="6829" y="12221"/>
                  <a:pt x="6829" y="12221"/>
                  <a:pt x="6829" y="12221"/>
                </a:cubicBezTo>
                <a:cubicBezTo>
                  <a:pt x="6829" y="12221"/>
                  <a:pt x="6724" y="12392"/>
                  <a:pt x="6724" y="12392"/>
                </a:cubicBezTo>
                <a:cubicBezTo>
                  <a:pt x="6671" y="12392"/>
                  <a:pt x="6512" y="12392"/>
                  <a:pt x="6459" y="12448"/>
                </a:cubicBezTo>
                <a:cubicBezTo>
                  <a:pt x="6459" y="12448"/>
                  <a:pt x="6194" y="12448"/>
                  <a:pt x="6194" y="12448"/>
                </a:cubicBezTo>
                <a:cubicBezTo>
                  <a:pt x="5824" y="12335"/>
                  <a:pt x="5824" y="12335"/>
                  <a:pt x="5824" y="12335"/>
                </a:cubicBezTo>
                <a:cubicBezTo>
                  <a:pt x="5824" y="12335"/>
                  <a:pt x="5718" y="12392"/>
                  <a:pt x="5718" y="12392"/>
                </a:cubicBezTo>
                <a:cubicBezTo>
                  <a:pt x="5665" y="12448"/>
                  <a:pt x="5135" y="12562"/>
                  <a:pt x="5135" y="12562"/>
                </a:cubicBezTo>
                <a:cubicBezTo>
                  <a:pt x="4871" y="12733"/>
                  <a:pt x="4871" y="12733"/>
                  <a:pt x="4871" y="12733"/>
                </a:cubicBezTo>
                <a:cubicBezTo>
                  <a:pt x="4712" y="12733"/>
                  <a:pt x="4712" y="12733"/>
                  <a:pt x="4712" y="12733"/>
                </a:cubicBezTo>
                <a:cubicBezTo>
                  <a:pt x="4553" y="12505"/>
                  <a:pt x="4553" y="12505"/>
                  <a:pt x="4553" y="12505"/>
                </a:cubicBezTo>
                <a:cubicBezTo>
                  <a:pt x="4447" y="12335"/>
                  <a:pt x="4447" y="12335"/>
                  <a:pt x="4447" y="12335"/>
                </a:cubicBezTo>
                <a:cubicBezTo>
                  <a:pt x="4447" y="12562"/>
                  <a:pt x="4447" y="12562"/>
                  <a:pt x="4447" y="12562"/>
                </a:cubicBezTo>
                <a:cubicBezTo>
                  <a:pt x="4394" y="12676"/>
                  <a:pt x="4394" y="12676"/>
                  <a:pt x="4394" y="12676"/>
                </a:cubicBezTo>
                <a:cubicBezTo>
                  <a:pt x="4394" y="12676"/>
                  <a:pt x="4182" y="12903"/>
                  <a:pt x="4129" y="12960"/>
                </a:cubicBezTo>
                <a:cubicBezTo>
                  <a:pt x="4129" y="12960"/>
                  <a:pt x="3865" y="12676"/>
                  <a:pt x="3865" y="12676"/>
                </a:cubicBezTo>
                <a:cubicBezTo>
                  <a:pt x="3812" y="12278"/>
                  <a:pt x="3812" y="12278"/>
                  <a:pt x="3812" y="12278"/>
                </a:cubicBezTo>
                <a:cubicBezTo>
                  <a:pt x="3547" y="11994"/>
                  <a:pt x="3547" y="11994"/>
                  <a:pt x="3547" y="11994"/>
                </a:cubicBezTo>
                <a:cubicBezTo>
                  <a:pt x="3388" y="12051"/>
                  <a:pt x="3388" y="12051"/>
                  <a:pt x="3388" y="12051"/>
                </a:cubicBezTo>
                <a:cubicBezTo>
                  <a:pt x="3335" y="11766"/>
                  <a:pt x="3335" y="11766"/>
                  <a:pt x="3335" y="11766"/>
                </a:cubicBezTo>
                <a:cubicBezTo>
                  <a:pt x="3229" y="11596"/>
                  <a:pt x="3229" y="11596"/>
                  <a:pt x="3229" y="11596"/>
                </a:cubicBezTo>
                <a:cubicBezTo>
                  <a:pt x="3018" y="11596"/>
                  <a:pt x="3018" y="11596"/>
                  <a:pt x="3018" y="11596"/>
                </a:cubicBezTo>
                <a:cubicBezTo>
                  <a:pt x="2965" y="11709"/>
                  <a:pt x="2965" y="11709"/>
                  <a:pt x="2965" y="11709"/>
                </a:cubicBezTo>
                <a:cubicBezTo>
                  <a:pt x="2912" y="11880"/>
                  <a:pt x="2912" y="11880"/>
                  <a:pt x="2912" y="11880"/>
                </a:cubicBezTo>
                <a:cubicBezTo>
                  <a:pt x="2912" y="11880"/>
                  <a:pt x="2965" y="12051"/>
                  <a:pt x="2965" y="12051"/>
                </a:cubicBezTo>
                <a:cubicBezTo>
                  <a:pt x="2965" y="12107"/>
                  <a:pt x="2912" y="12164"/>
                  <a:pt x="2859" y="12164"/>
                </a:cubicBezTo>
                <a:cubicBezTo>
                  <a:pt x="2859" y="12164"/>
                  <a:pt x="2594" y="12278"/>
                  <a:pt x="2594" y="12278"/>
                </a:cubicBezTo>
                <a:cubicBezTo>
                  <a:pt x="2594" y="12278"/>
                  <a:pt x="2541" y="12107"/>
                  <a:pt x="2541" y="12051"/>
                </a:cubicBezTo>
                <a:cubicBezTo>
                  <a:pt x="2541" y="11937"/>
                  <a:pt x="2541" y="11766"/>
                  <a:pt x="2541" y="11766"/>
                </a:cubicBezTo>
                <a:cubicBezTo>
                  <a:pt x="2541" y="11766"/>
                  <a:pt x="2753" y="11653"/>
                  <a:pt x="2753" y="11653"/>
                </a:cubicBezTo>
                <a:cubicBezTo>
                  <a:pt x="2753" y="11596"/>
                  <a:pt x="2912" y="11312"/>
                  <a:pt x="2912" y="11312"/>
                </a:cubicBezTo>
                <a:cubicBezTo>
                  <a:pt x="2912" y="11141"/>
                  <a:pt x="2912" y="11141"/>
                  <a:pt x="2912" y="11141"/>
                </a:cubicBezTo>
                <a:cubicBezTo>
                  <a:pt x="2912" y="11141"/>
                  <a:pt x="3124" y="11084"/>
                  <a:pt x="3176" y="11084"/>
                </a:cubicBezTo>
                <a:cubicBezTo>
                  <a:pt x="3229" y="11084"/>
                  <a:pt x="3335" y="11084"/>
                  <a:pt x="3388" y="11141"/>
                </a:cubicBezTo>
                <a:cubicBezTo>
                  <a:pt x="3494" y="11198"/>
                  <a:pt x="3441" y="11198"/>
                  <a:pt x="3547" y="11198"/>
                </a:cubicBezTo>
                <a:cubicBezTo>
                  <a:pt x="3653" y="11141"/>
                  <a:pt x="3759" y="11084"/>
                  <a:pt x="3759" y="11027"/>
                </a:cubicBezTo>
                <a:cubicBezTo>
                  <a:pt x="3759" y="10971"/>
                  <a:pt x="3812" y="10743"/>
                  <a:pt x="3653" y="10743"/>
                </a:cubicBezTo>
                <a:cubicBezTo>
                  <a:pt x="3547" y="10743"/>
                  <a:pt x="3388" y="10857"/>
                  <a:pt x="3335" y="10857"/>
                </a:cubicBezTo>
                <a:cubicBezTo>
                  <a:pt x="3282" y="10914"/>
                  <a:pt x="3229" y="10857"/>
                  <a:pt x="3124" y="10800"/>
                </a:cubicBezTo>
                <a:cubicBezTo>
                  <a:pt x="3071" y="10800"/>
                  <a:pt x="2965" y="10743"/>
                  <a:pt x="2965" y="10743"/>
                </a:cubicBezTo>
                <a:cubicBezTo>
                  <a:pt x="2806" y="10914"/>
                  <a:pt x="2806" y="10914"/>
                  <a:pt x="2806" y="10914"/>
                </a:cubicBezTo>
                <a:cubicBezTo>
                  <a:pt x="2806" y="10914"/>
                  <a:pt x="2912" y="11141"/>
                  <a:pt x="2700" y="10971"/>
                </a:cubicBezTo>
                <a:cubicBezTo>
                  <a:pt x="2488" y="10857"/>
                  <a:pt x="2488" y="10800"/>
                  <a:pt x="2488" y="10800"/>
                </a:cubicBezTo>
                <a:cubicBezTo>
                  <a:pt x="2276" y="10573"/>
                  <a:pt x="2276" y="10573"/>
                  <a:pt x="2276" y="10573"/>
                </a:cubicBezTo>
                <a:cubicBezTo>
                  <a:pt x="2171" y="10175"/>
                  <a:pt x="2171" y="10175"/>
                  <a:pt x="2171" y="10175"/>
                </a:cubicBezTo>
                <a:cubicBezTo>
                  <a:pt x="2012" y="9947"/>
                  <a:pt x="2012" y="9947"/>
                  <a:pt x="2012" y="9947"/>
                </a:cubicBezTo>
                <a:cubicBezTo>
                  <a:pt x="2012" y="9947"/>
                  <a:pt x="1959" y="10061"/>
                  <a:pt x="1906" y="10175"/>
                </a:cubicBezTo>
                <a:cubicBezTo>
                  <a:pt x="1853" y="10232"/>
                  <a:pt x="1747" y="10232"/>
                  <a:pt x="1694" y="10175"/>
                </a:cubicBezTo>
                <a:cubicBezTo>
                  <a:pt x="1694" y="10061"/>
                  <a:pt x="1535" y="9834"/>
                  <a:pt x="1535" y="9834"/>
                </a:cubicBezTo>
                <a:cubicBezTo>
                  <a:pt x="1588" y="9606"/>
                  <a:pt x="1588" y="9606"/>
                  <a:pt x="1588" y="9606"/>
                </a:cubicBezTo>
                <a:cubicBezTo>
                  <a:pt x="1376" y="9549"/>
                  <a:pt x="1376" y="9549"/>
                  <a:pt x="1376" y="9549"/>
                </a:cubicBezTo>
                <a:cubicBezTo>
                  <a:pt x="1376" y="9549"/>
                  <a:pt x="1271" y="9493"/>
                  <a:pt x="1271" y="9436"/>
                </a:cubicBezTo>
                <a:cubicBezTo>
                  <a:pt x="1324" y="9322"/>
                  <a:pt x="1429" y="9152"/>
                  <a:pt x="1429" y="9152"/>
                </a:cubicBezTo>
                <a:cubicBezTo>
                  <a:pt x="1535" y="8924"/>
                  <a:pt x="1535" y="8924"/>
                  <a:pt x="1535" y="8924"/>
                </a:cubicBezTo>
                <a:cubicBezTo>
                  <a:pt x="1535" y="8924"/>
                  <a:pt x="1535" y="8754"/>
                  <a:pt x="1482" y="8697"/>
                </a:cubicBezTo>
                <a:cubicBezTo>
                  <a:pt x="1482" y="8640"/>
                  <a:pt x="1429" y="7901"/>
                  <a:pt x="1429" y="7901"/>
                </a:cubicBezTo>
                <a:cubicBezTo>
                  <a:pt x="1853" y="7617"/>
                  <a:pt x="1853" y="7617"/>
                  <a:pt x="1853" y="7617"/>
                </a:cubicBezTo>
                <a:cubicBezTo>
                  <a:pt x="2118" y="7162"/>
                  <a:pt x="2118" y="7162"/>
                  <a:pt x="2118" y="7162"/>
                </a:cubicBezTo>
                <a:cubicBezTo>
                  <a:pt x="2224" y="6651"/>
                  <a:pt x="2224" y="6651"/>
                  <a:pt x="2224" y="6651"/>
                </a:cubicBezTo>
                <a:cubicBezTo>
                  <a:pt x="2382" y="6196"/>
                  <a:pt x="2382" y="6196"/>
                  <a:pt x="2382" y="6196"/>
                </a:cubicBezTo>
                <a:cubicBezTo>
                  <a:pt x="2382" y="6196"/>
                  <a:pt x="2594" y="5968"/>
                  <a:pt x="2594" y="6025"/>
                </a:cubicBezTo>
                <a:cubicBezTo>
                  <a:pt x="2647" y="6082"/>
                  <a:pt x="2594" y="5571"/>
                  <a:pt x="2594" y="5571"/>
                </a:cubicBezTo>
                <a:cubicBezTo>
                  <a:pt x="2435" y="5400"/>
                  <a:pt x="2435" y="5400"/>
                  <a:pt x="2435" y="5400"/>
                </a:cubicBezTo>
                <a:cubicBezTo>
                  <a:pt x="2435" y="5116"/>
                  <a:pt x="2435" y="5116"/>
                  <a:pt x="2435" y="5116"/>
                </a:cubicBezTo>
                <a:cubicBezTo>
                  <a:pt x="2435" y="5116"/>
                  <a:pt x="2700" y="5059"/>
                  <a:pt x="2753" y="5059"/>
                </a:cubicBezTo>
                <a:cubicBezTo>
                  <a:pt x="2806" y="5059"/>
                  <a:pt x="2912" y="5002"/>
                  <a:pt x="3071" y="4945"/>
                </a:cubicBezTo>
                <a:cubicBezTo>
                  <a:pt x="3176" y="4945"/>
                  <a:pt x="3282" y="4832"/>
                  <a:pt x="3388" y="4832"/>
                </a:cubicBezTo>
                <a:cubicBezTo>
                  <a:pt x="3441" y="4832"/>
                  <a:pt x="3706" y="4832"/>
                  <a:pt x="3706" y="4832"/>
                </a:cubicBezTo>
                <a:cubicBezTo>
                  <a:pt x="3706" y="4832"/>
                  <a:pt x="3971" y="4661"/>
                  <a:pt x="4024" y="4604"/>
                </a:cubicBezTo>
                <a:cubicBezTo>
                  <a:pt x="4076" y="4547"/>
                  <a:pt x="4235" y="4320"/>
                  <a:pt x="4235" y="4320"/>
                </a:cubicBezTo>
                <a:cubicBezTo>
                  <a:pt x="4235" y="4320"/>
                  <a:pt x="4288" y="4036"/>
                  <a:pt x="4394" y="3979"/>
                </a:cubicBezTo>
                <a:cubicBezTo>
                  <a:pt x="4447" y="3979"/>
                  <a:pt x="4606" y="3865"/>
                  <a:pt x="4712" y="3865"/>
                </a:cubicBezTo>
                <a:cubicBezTo>
                  <a:pt x="4818" y="3808"/>
                  <a:pt x="5082" y="3752"/>
                  <a:pt x="5135" y="3752"/>
                </a:cubicBezTo>
                <a:cubicBezTo>
                  <a:pt x="5188" y="3752"/>
                  <a:pt x="5824" y="3638"/>
                  <a:pt x="5824" y="3638"/>
                </a:cubicBezTo>
                <a:cubicBezTo>
                  <a:pt x="6088" y="3411"/>
                  <a:pt x="6088" y="3411"/>
                  <a:pt x="6088" y="3411"/>
                </a:cubicBezTo>
                <a:cubicBezTo>
                  <a:pt x="6035" y="2899"/>
                  <a:pt x="6035" y="2899"/>
                  <a:pt x="6035" y="2899"/>
                </a:cubicBezTo>
                <a:cubicBezTo>
                  <a:pt x="6829" y="2785"/>
                  <a:pt x="6829" y="2785"/>
                  <a:pt x="6829" y="2785"/>
                </a:cubicBezTo>
                <a:cubicBezTo>
                  <a:pt x="7147" y="2558"/>
                  <a:pt x="7147" y="2558"/>
                  <a:pt x="7147" y="2558"/>
                </a:cubicBezTo>
                <a:cubicBezTo>
                  <a:pt x="7147" y="2558"/>
                  <a:pt x="7306" y="2387"/>
                  <a:pt x="7359" y="2387"/>
                </a:cubicBezTo>
                <a:cubicBezTo>
                  <a:pt x="7412" y="2444"/>
                  <a:pt x="7518" y="2387"/>
                  <a:pt x="7518" y="2387"/>
                </a:cubicBezTo>
                <a:cubicBezTo>
                  <a:pt x="7888" y="2274"/>
                  <a:pt x="7888" y="2274"/>
                  <a:pt x="7888" y="2274"/>
                </a:cubicBezTo>
                <a:cubicBezTo>
                  <a:pt x="7888" y="2274"/>
                  <a:pt x="8365" y="2103"/>
                  <a:pt x="8418" y="2046"/>
                </a:cubicBezTo>
                <a:cubicBezTo>
                  <a:pt x="8418" y="2046"/>
                  <a:pt x="8682" y="1933"/>
                  <a:pt x="8682" y="1933"/>
                </a:cubicBezTo>
                <a:cubicBezTo>
                  <a:pt x="8788" y="1705"/>
                  <a:pt x="8788" y="1705"/>
                  <a:pt x="8788" y="1705"/>
                </a:cubicBezTo>
                <a:cubicBezTo>
                  <a:pt x="8788" y="1705"/>
                  <a:pt x="8894" y="1592"/>
                  <a:pt x="9053" y="1592"/>
                </a:cubicBezTo>
                <a:cubicBezTo>
                  <a:pt x="9159" y="1592"/>
                  <a:pt x="9265" y="1592"/>
                  <a:pt x="9318" y="1592"/>
                </a:cubicBezTo>
                <a:cubicBezTo>
                  <a:pt x="9318" y="1535"/>
                  <a:pt x="9371" y="1421"/>
                  <a:pt x="9424" y="1421"/>
                </a:cubicBezTo>
                <a:cubicBezTo>
                  <a:pt x="9476" y="1421"/>
                  <a:pt x="9794" y="1364"/>
                  <a:pt x="9794" y="1364"/>
                </a:cubicBezTo>
                <a:cubicBezTo>
                  <a:pt x="9953" y="1648"/>
                  <a:pt x="9953" y="1648"/>
                  <a:pt x="9953" y="1648"/>
                </a:cubicBezTo>
                <a:cubicBezTo>
                  <a:pt x="9953" y="1648"/>
                  <a:pt x="10271" y="1876"/>
                  <a:pt x="10324" y="1876"/>
                </a:cubicBezTo>
                <a:cubicBezTo>
                  <a:pt x="10376" y="1876"/>
                  <a:pt x="10641" y="1648"/>
                  <a:pt x="10641" y="1648"/>
                </a:cubicBezTo>
                <a:cubicBezTo>
                  <a:pt x="11171" y="1819"/>
                  <a:pt x="11171" y="1819"/>
                  <a:pt x="11171" y="1819"/>
                </a:cubicBezTo>
                <a:cubicBezTo>
                  <a:pt x="11594" y="1933"/>
                  <a:pt x="11594" y="1933"/>
                  <a:pt x="11594" y="1933"/>
                </a:cubicBezTo>
                <a:cubicBezTo>
                  <a:pt x="11753" y="1819"/>
                  <a:pt x="11753" y="1819"/>
                  <a:pt x="11753" y="1819"/>
                </a:cubicBezTo>
                <a:close/>
                <a:moveTo>
                  <a:pt x="9953" y="8469"/>
                </a:moveTo>
                <a:cubicBezTo>
                  <a:pt x="9953" y="8469"/>
                  <a:pt x="9953" y="8469"/>
                  <a:pt x="9953" y="8469"/>
                </a:cubicBezTo>
                <a:cubicBezTo>
                  <a:pt x="10006" y="8526"/>
                  <a:pt x="10006" y="8526"/>
                  <a:pt x="10006" y="8526"/>
                </a:cubicBezTo>
                <a:cubicBezTo>
                  <a:pt x="10006" y="8526"/>
                  <a:pt x="10112" y="8526"/>
                  <a:pt x="10165" y="8469"/>
                </a:cubicBezTo>
                <a:cubicBezTo>
                  <a:pt x="10218" y="8469"/>
                  <a:pt x="10112" y="8413"/>
                  <a:pt x="10112" y="8413"/>
                </a:cubicBezTo>
                <a:cubicBezTo>
                  <a:pt x="10006" y="8413"/>
                  <a:pt x="10006" y="8413"/>
                  <a:pt x="10006" y="8413"/>
                </a:cubicBezTo>
                <a:cubicBezTo>
                  <a:pt x="10006" y="8413"/>
                  <a:pt x="9953" y="8469"/>
                  <a:pt x="9953" y="8469"/>
                </a:cubicBezTo>
                <a:close/>
                <a:moveTo>
                  <a:pt x="9741" y="8924"/>
                </a:moveTo>
                <a:cubicBezTo>
                  <a:pt x="9741" y="8924"/>
                  <a:pt x="9741" y="8924"/>
                  <a:pt x="9741" y="8924"/>
                </a:cubicBezTo>
                <a:cubicBezTo>
                  <a:pt x="9794" y="8981"/>
                  <a:pt x="9794" y="8981"/>
                  <a:pt x="9794" y="8981"/>
                </a:cubicBezTo>
                <a:cubicBezTo>
                  <a:pt x="9794" y="8981"/>
                  <a:pt x="9847" y="8811"/>
                  <a:pt x="9900" y="8754"/>
                </a:cubicBezTo>
                <a:cubicBezTo>
                  <a:pt x="9953" y="8640"/>
                  <a:pt x="9847" y="8697"/>
                  <a:pt x="9847" y="8697"/>
                </a:cubicBezTo>
                <a:cubicBezTo>
                  <a:pt x="9794" y="8754"/>
                  <a:pt x="9794" y="8754"/>
                  <a:pt x="9794" y="8754"/>
                </a:cubicBezTo>
                <a:cubicBezTo>
                  <a:pt x="9794" y="8754"/>
                  <a:pt x="9741" y="8924"/>
                  <a:pt x="9741" y="8924"/>
                </a:cubicBezTo>
                <a:close/>
                <a:moveTo>
                  <a:pt x="16835" y="13131"/>
                </a:moveTo>
                <a:cubicBezTo>
                  <a:pt x="16835" y="13131"/>
                  <a:pt x="16835" y="13131"/>
                  <a:pt x="16835" y="13131"/>
                </a:cubicBezTo>
                <a:cubicBezTo>
                  <a:pt x="16835" y="13131"/>
                  <a:pt x="16994" y="13244"/>
                  <a:pt x="16994" y="13244"/>
                </a:cubicBezTo>
                <a:cubicBezTo>
                  <a:pt x="16888" y="13472"/>
                  <a:pt x="16888" y="13472"/>
                  <a:pt x="16888" y="13472"/>
                </a:cubicBezTo>
                <a:cubicBezTo>
                  <a:pt x="16729" y="13358"/>
                  <a:pt x="16729" y="13358"/>
                  <a:pt x="16729" y="13358"/>
                </a:cubicBezTo>
                <a:cubicBezTo>
                  <a:pt x="16835" y="13131"/>
                  <a:pt x="16835" y="13131"/>
                  <a:pt x="16835" y="13131"/>
                </a:cubicBezTo>
                <a:close/>
                <a:moveTo>
                  <a:pt x="18106" y="14211"/>
                </a:moveTo>
                <a:cubicBezTo>
                  <a:pt x="18106" y="14211"/>
                  <a:pt x="18106" y="14211"/>
                  <a:pt x="18106" y="14211"/>
                </a:cubicBezTo>
                <a:cubicBezTo>
                  <a:pt x="18106" y="14211"/>
                  <a:pt x="18371" y="14267"/>
                  <a:pt x="18371" y="14211"/>
                </a:cubicBezTo>
                <a:cubicBezTo>
                  <a:pt x="18371" y="14154"/>
                  <a:pt x="18424" y="14040"/>
                  <a:pt x="18424" y="14040"/>
                </a:cubicBezTo>
                <a:cubicBezTo>
                  <a:pt x="18371" y="13983"/>
                  <a:pt x="18212" y="13926"/>
                  <a:pt x="18212" y="13926"/>
                </a:cubicBezTo>
                <a:cubicBezTo>
                  <a:pt x="18159" y="13926"/>
                  <a:pt x="18106" y="13926"/>
                  <a:pt x="18053" y="13869"/>
                </a:cubicBezTo>
                <a:cubicBezTo>
                  <a:pt x="17735" y="13472"/>
                  <a:pt x="17947" y="13983"/>
                  <a:pt x="18106" y="14040"/>
                </a:cubicBezTo>
                <a:cubicBezTo>
                  <a:pt x="18106" y="14097"/>
                  <a:pt x="18106" y="14097"/>
                  <a:pt x="18106" y="14097"/>
                </a:cubicBezTo>
                <a:cubicBezTo>
                  <a:pt x="18106" y="14211"/>
                  <a:pt x="18106" y="14211"/>
                  <a:pt x="18106" y="14211"/>
                </a:cubicBezTo>
                <a:close/>
                <a:moveTo>
                  <a:pt x="18476" y="14608"/>
                </a:moveTo>
                <a:cubicBezTo>
                  <a:pt x="18476" y="14608"/>
                  <a:pt x="18476" y="14608"/>
                  <a:pt x="18476" y="14608"/>
                </a:cubicBezTo>
                <a:cubicBezTo>
                  <a:pt x="18688" y="14324"/>
                  <a:pt x="18688" y="14324"/>
                  <a:pt x="18688" y="14324"/>
                </a:cubicBezTo>
                <a:cubicBezTo>
                  <a:pt x="18688" y="14324"/>
                  <a:pt x="18794" y="14211"/>
                  <a:pt x="18847" y="14211"/>
                </a:cubicBezTo>
                <a:cubicBezTo>
                  <a:pt x="18900" y="14211"/>
                  <a:pt x="19112" y="14154"/>
                  <a:pt x="19112" y="14154"/>
                </a:cubicBezTo>
                <a:cubicBezTo>
                  <a:pt x="19112" y="14154"/>
                  <a:pt x="19271" y="14211"/>
                  <a:pt x="19165" y="14267"/>
                </a:cubicBezTo>
                <a:cubicBezTo>
                  <a:pt x="19112" y="14324"/>
                  <a:pt x="18953" y="14438"/>
                  <a:pt x="18900" y="14438"/>
                </a:cubicBezTo>
                <a:cubicBezTo>
                  <a:pt x="18847" y="14495"/>
                  <a:pt x="18741" y="14665"/>
                  <a:pt x="18741" y="14665"/>
                </a:cubicBezTo>
                <a:cubicBezTo>
                  <a:pt x="18529" y="14722"/>
                  <a:pt x="18529" y="14722"/>
                  <a:pt x="18529" y="14722"/>
                </a:cubicBezTo>
                <a:cubicBezTo>
                  <a:pt x="18318" y="14836"/>
                  <a:pt x="18318" y="14836"/>
                  <a:pt x="18318" y="14836"/>
                </a:cubicBezTo>
                <a:cubicBezTo>
                  <a:pt x="18371" y="15063"/>
                  <a:pt x="18371" y="15063"/>
                  <a:pt x="18371" y="15063"/>
                </a:cubicBezTo>
                <a:cubicBezTo>
                  <a:pt x="18371" y="15063"/>
                  <a:pt x="18318" y="15120"/>
                  <a:pt x="18265" y="15120"/>
                </a:cubicBezTo>
                <a:cubicBezTo>
                  <a:pt x="18265" y="15063"/>
                  <a:pt x="18106" y="14949"/>
                  <a:pt x="18106" y="14949"/>
                </a:cubicBezTo>
                <a:cubicBezTo>
                  <a:pt x="18159" y="14665"/>
                  <a:pt x="18159" y="14665"/>
                  <a:pt x="18159" y="14665"/>
                </a:cubicBezTo>
                <a:cubicBezTo>
                  <a:pt x="18371" y="14665"/>
                  <a:pt x="18371" y="14665"/>
                  <a:pt x="18371" y="14665"/>
                </a:cubicBezTo>
                <a:cubicBezTo>
                  <a:pt x="18476" y="14608"/>
                  <a:pt x="18476" y="14608"/>
                  <a:pt x="18476" y="14608"/>
                </a:cubicBezTo>
                <a:close/>
                <a:moveTo>
                  <a:pt x="20541" y="16257"/>
                </a:moveTo>
                <a:cubicBezTo>
                  <a:pt x="20541" y="16257"/>
                  <a:pt x="20541" y="16257"/>
                  <a:pt x="20541" y="16257"/>
                </a:cubicBezTo>
                <a:cubicBezTo>
                  <a:pt x="20541" y="16257"/>
                  <a:pt x="20753" y="16484"/>
                  <a:pt x="20753" y="16484"/>
                </a:cubicBezTo>
                <a:cubicBezTo>
                  <a:pt x="20700" y="16768"/>
                  <a:pt x="20700" y="16768"/>
                  <a:pt x="20700" y="16768"/>
                </a:cubicBezTo>
                <a:cubicBezTo>
                  <a:pt x="20700" y="16768"/>
                  <a:pt x="20700" y="16882"/>
                  <a:pt x="20806" y="16882"/>
                </a:cubicBezTo>
                <a:cubicBezTo>
                  <a:pt x="20912" y="16939"/>
                  <a:pt x="21071" y="16939"/>
                  <a:pt x="21071" y="16825"/>
                </a:cubicBezTo>
                <a:cubicBezTo>
                  <a:pt x="21071" y="16712"/>
                  <a:pt x="21124" y="16598"/>
                  <a:pt x="21176" y="16541"/>
                </a:cubicBezTo>
                <a:cubicBezTo>
                  <a:pt x="21229" y="16427"/>
                  <a:pt x="21335" y="16257"/>
                  <a:pt x="21335" y="16257"/>
                </a:cubicBezTo>
                <a:cubicBezTo>
                  <a:pt x="21335" y="16257"/>
                  <a:pt x="21388" y="16257"/>
                  <a:pt x="21441" y="16200"/>
                </a:cubicBezTo>
                <a:cubicBezTo>
                  <a:pt x="21494" y="16200"/>
                  <a:pt x="21388" y="16029"/>
                  <a:pt x="21388" y="16029"/>
                </a:cubicBezTo>
                <a:cubicBezTo>
                  <a:pt x="21388" y="16029"/>
                  <a:pt x="21335" y="16029"/>
                  <a:pt x="21441" y="15802"/>
                </a:cubicBezTo>
                <a:cubicBezTo>
                  <a:pt x="21547" y="15632"/>
                  <a:pt x="21547" y="15632"/>
                  <a:pt x="21547" y="15632"/>
                </a:cubicBezTo>
                <a:cubicBezTo>
                  <a:pt x="21547" y="15575"/>
                  <a:pt x="21600" y="15404"/>
                  <a:pt x="21600" y="15347"/>
                </a:cubicBezTo>
                <a:cubicBezTo>
                  <a:pt x="21547" y="15234"/>
                  <a:pt x="21494" y="14949"/>
                  <a:pt x="21494" y="14949"/>
                </a:cubicBezTo>
                <a:cubicBezTo>
                  <a:pt x="21388" y="15063"/>
                  <a:pt x="21388" y="15063"/>
                  <a:pt x="21388" y="15063"/>
                </a:cubicBezTo>
                <a:cubicBezTo>
                  <a:pt x="21388" y="15063"/>
                  <a:pt x="21282" y="15177"/>
                  <a:pt x="21176" y="15177"/>
                </a:cubicBezTo>
                <a:cubicBezTo>
                  <a:pt x="21071" y="15234"/>
                  <a:pt x="20965" y="15291"/>
                  <a:pt x="20965" y="15347"/>
                </a:cubicBezTo>
                <a:cubicBezTo>
                  <a:pt x="20965" y="15347"/>
                  <a:pt x="20965" y="15518"/>
                  <a:pt x="20912" y="15575"/>
                </a:cubicBezTo>
                <a:cubicBezTo>
                  <a:pt x="20859" y="15632"/>
                  <a:pt x="20700" y="15802"/>
                  <a:pt x="20700" y="15802"/>
                </a:cubicBezTo>
                <a:cubicBezTo>
                  <a:pt x="20594" y="16086"/>
                  <a:pt x="20594" y="16086"/>
                  <a:pt x="20594" y="16086"/>
                </a:cubicBezTo>
                <a:cubicBezTo>
                  <a:pt x="20594" y="16086"/>
                  <a:pt x="20541" y="16257"/>
                  <a:pt x="20541" y="16257"/>
                </a:cubicBezTo>
                <a:close/>
                <a:moveTo>
                  <a:pt x="19747" y="18815"/>
                </a:moveTo>
                <a:cubicBezTo>
                  <a:pt x="19747" y="18815"/>
                  <a:pt x="19747" y="18815"/>
                  <a:pt x="19747" y="18815"/>
                </a:cubicBezTo>
                <a:cubicBezTo>
                  <a:pt x="19641" y="18758"/>
                  <a:pt x="19535" y="18644"/>
                  <a:pt x="19535" y="18531"/>
                </a:cubicBezTo>
                <a:cubicBezTo>
                  <a:pt x="19535" y="18474"/>
                  <a:pt x="19588" y="18360"/>
                  <a:pt x="19588" y="18360"/>
                </a:cubicBezTo>
                <a:cubicBezTo>
                  <a:pt x="19588" y="18360"/>
                  <a:pt x="19482" y="18303"/>
                  <a:pt x="19482" y="18246"/>
                </a:cubicBezTo>
                <a:cubicBezTo>
                  <a:pt x="19482" y="18246"/>
                  <a:pt x="19588" y="18019"/>
                  <a:pt x="19588" y="17905"/>
                </a:cubicBezTo>
                <a:cubicBezTo>
                  <a:pt x="19535" y="17848"/>
                  <a:pt x="19588" y="17507"/>
                  <a:pt x="19588" y="17507"/>
                </a:cubicBezTo>
                <a:cubicBezTo>
                  <a:pt x="19588" y="17507"/>
                  <a:pt x="19747" y="17451"/>
                  <a:pt x="19747" y="17507"/>
                </a:cubicBezTo>
                <a:cubicBezTo>
                  <a:pt x="19747" y="17564"/>
                  <a:pt x="19694" y="17735"/>
                  <a:pt x="19694" y="17792"/>
                </a:cubicBezTo>
                <a:cubicBezTo>
                  <a:pt x="19694" y="17848"/>
                  <a:pt x="19641" y="18076"/>
                  <a:pt x="19641" y="18133"/>
                </a:cubicBezTo>
                <a:cubicBezTo>
                  <a:pt x="19641" y="18133"/>
                  <a:pt x="19694" y="18076"/>
                  <a:pt x="19800" y="18189"/>
                </a:cubicBezTo>
                <a:cubicBezTo>
                  <a:pt x="19906" y="18303"/>
                  <a:pt x="19906" y="18474"/>
                  <a:pt x="19906" y="18474"/>
                </a:cubicBezTo>
                <a:cubicBezTo>
                  <a:pt x="19800" y="18587"/>
                  <a:pt x="19800" y="18587"/>
                  <a:pt x="19800" y="18587"/>
                </a:cubicBezTo>
                <a:cubicBezTo>
                  <a:pt x="19747" y="18815"/>
                  <a:pt x="19747" y="18815"/>
                  <a:pt x="19747" y="18815"/>
                </a:cubicBezTo>
                <a:close/>
                <a:moveTo>
                  <a:pt x="19112" y="18928"/>
                </a:moveTo>
                <a:cubicBezTo>
                  <a:pt x="19112" y="18928"/>
                  <a:pt x="19112" y="18928"/>
                  <a:pt x="19112" y="18928"/>
                </a:cubicBezTo>
                <a:cubicBezTo>
                  <a:pt x="19112" y="18928"/>
                  <a:pt x="19059" y="19156"/>
                  <a:pt x="19059" y="19213"/>
                </a:cubicBezTo>
                <a:cubicBezTo>
                  <a:pt x="19059" y="19213"/>
                  <a:pt x="19112" y="19213"/>
                  <a:pt x="19165" y="19213"/>
                </a:cubicBezTo>
                <a:cubicBezTo>
                  <a:pt x="19218" y="19156"/>
                  <a:pt x="19271" y="19156"/>
                  <a:pt x="19324" y="19099"/>
                </a:cubicBezTo>
                <a:cubicBezTo>
                  <a:pt x="19376" y="19042"/>
                  <a:pt x="19535" y="18928"/>
                  <a:pt x="19588" y="18928"/>
                </a:cubicBezTo>
                <a:cubicBezTo>
                  <a:pt x="19641" y="18872"/>
                  <a:pt x="19376" y="18758"/>
                  <a:pt x="19376" y="18758"/>
                </a:cubicBezTo>
                <a:cubicBezTo>
                  <a:pt x="19112" y="18928"/>
                  <a:pt x="19112" y="18928"/>
                  <a:pt x="19112" y="18928"/>
                </a:cubicBezTo>
                <a:close/>
                <a:moveTo>
                  <a:pt x="11912" y="7503"/>
                </a:moveTo>
                <a:cubicBezTo>
                  <a:pt x="11912" y="7503"/>
                  <a:pt x="11912" y="7503"/>
                  <a:pt x="11912" y="7503"/>
                </a:cubicBezTo>
                <a:cubicBezTo>
                  <a:pt x="12018" y="7560"/>
                  <a:pt x="12018" y="7560"/>
                  <a:pt x="12018" y="7560"/>
                </a:cubicBezTo>
                <a:cubicBezTo>
                  <a:pt x="12018" y="7560"/>
                  <a:pt x="12071" y="7503"/>
                  <a:pt x="12124" y="7446"/>
                </a:cubicBezTo>
                <a:cubicBezTo>
                  <a:pt x="12176" y="7389"/>
                  <a:pt x="12071" y="7333"/>
                  <a:pt x="12071" y="7333"/>
                </a:cubicBezTo>
                <a:cubicBezTo>
                  <a:pt x="12018" y="7389"/>
                  <a:pt x="12018" y="7389"/>
                  <a:pt x="12018" y="7389"/>
                </a:cubicBezTo>
                <a:cubicBezTo>
                  <a:pt x="12018" y="7389"/>
                  <a:pt x="11912" y="7503"/>
                  <a:pt x="11912" y="7503"/>
                </a:cubicBezTo>
                <a:close/>
                <a:moveTo>
                  <a:pt x="8682" y="9322"/>
                </a:moveTo>
                <a:cubicBezTo>
                  <a:pt x="8682" y="9322"/>
                  <a:pt x="8682" y="9322"/>
                  <a:pt x="8682" y="9322"/>
                </a:cubicBezTo>
                <a:cubicBezTo>
                  <a:pt x="8735" y="9379"/>
                  <a:pt x="8735" y="9379"/>
                  <a:pt x="8735" y="9379"/>
                </a:cubicBezTo>
                <a:cubicBezTo>
                  <a:pt x="8735" y="9379"/>
                  <a:pt x="8788" y="9265"/>
                  <a:pt x="8894" y="9208"/>
                </a:cubicBezTo>
                <a:cubicBezTo>
                  <a:pt x="8947" y="9152"/>
                  <a:pt x="8841" y="9152"/>
                  <a:pt x="8841" y="9152"/>
                </a:cubicBezTo>
                <a:cubicBezTo>
                  <a:pt x="8735" y="9208"/>
                  <a:pt x="8735" y="9208"/>
                  <a:pt x="8735" y="9208"/>
                </a:cubicBezTo>
                <a:cubicBezTo>
                  <a:pt x="8735" y="9208"/>
                  <a:pt x="8682" y="9265"/>
                  <a:pt x="8682" y="9322"/>
                </a:cubicBezTo>
                <a:close/>
                <a:moveTo>
                  <a:pt x="9212" y="9208"/>
                </a:moveTo>
                <a:cubicBezTo>
                  <a:pt x="9212" y="9208"/>
                  <a:pt x="9212" y="9208"/>
                  <a:pt x="9212" y="9208"/>
                </a:cubicBezTo>
                <a:cubicBezTo>
                  <a:pt x="9212" y="9322"/>
                  <a:pt x="9212" y="9322"/>
                  <a:pt x="9212" y="9322"/>
                </a:cubicBezTo>
                <a:cubicBezTo>
                  <a:pt x="9212" y="9322"/>
                  <a:pt x="9371" y="9379"/>
                  <a:pt x="9476" y="9436"/>
                </a:cubicBezTo>
                <a:cubicBezTo>
                  <a:pt x="9635" y="9493"/>
                  <a:pt x="9529" y="9322"/>
                  <a:pt x="9529" y="9322"/>
                </a:cubicBezTo>
                <a:cubicBezTo>
                  <a:pt x="9424" y="9208"/>
                  <a:pt x="9424" y="9208"/>
                  <a:pt x="9424" y="9208"/>
                </a:cubicBezTo>
                <a:cubicBezTo>
                  <a:pt x="9424" y="9208"/>
                  <a:pt x="9265" y="9152"/>
                  <a:pt x="9212" y="9208"/>
                </a:cubicBezTo>
                <a:close/>
                <a:moveTo>
                  <a:pt x="11171" y="9322"/>
                </a:moveTo>
                <a:cubicBezTo>
                  <a:pt x="11171" y="9322"/>
                  <a:pt x="11171" y="9322"/>
                  <a:pt x="11171" y="9322"/>
                </a:cubicBezTo>
                <a:cubicBezTo>
                  <a:pt x="11118" y="9436"/>
                  <a:pt x="11118" y="9436"/>
                  <a:pt x="11118" y="9436"/>
                </a:cubicBezTo>
                <a:cubicBezTo>
                  <a:pt x="11118" y="9436"/>
                  <a:pt x="11224" y="9549"/>
                  <a:pt x="11276" y="9663"/>
                </a:cubicBezTo>
                <a:cubicBezTo>
                  <a:pt x="11329" y="9663"/>
                  <a:pt x="11541" y="9891"/>
                  <a:pt x="11647" y="9891"/>
                </a:cubicBezTo>
                <a:cubicBezTo>
                  <a:pt x="12071" y="10061"/>
                  <a:pt x="11382" y="9493"/>
                  <a:pt x="11329" y="9436"/>
                </a:cubicBezTo>
                <a:cubicBezTo>
                  <a:pt x="11329" y="9436"/>
                  <a:pt x="11171" y="9265"/>
                  <a:pt x="11171" y="9322"/>
                </a:cubicBezTo>
                <a:close/>
                <a:moveTo>
                  <a:pt x="13659" y="10118"/>
                </a:moveTo>
                <a:cubicBezTo>
                  <a:pt x="13659" y="10118"/>
                  <a:pt x="13659" y="10118"/>
                  <a:pt x="13659" y="10118"/>
                </a:cubicBezTo>
                <a:cubicBezTo>
                  <a:pt x="13765" y="10232"/>
                  <a:pt x="13765" y="10232"/>
                  <a:pt x="13765" y="10232"/>
                </a:cubicBezTo>
                <a:cubicBezTo>
                  <a:pt x="13765" y="10232"/>
                  <a:pt x="13924" y="10175"/>
                  <a:pt x="14029" y="10118"/>
                </a:cubicBezTo>
                <a:cubicBezTo>
                  <a:pt x="14135" y="10118"/>
                  <a:pt x="14029" y="10004"/>
                  <a:pt x="14029" y="10004"/>
                </a:cubicBezTo>
                <a:cubicBezTo>
                  <a:pt x="13871" y="10004"/>
                  <a:pt x="13871" y="10004"/>
                  <a:pt x="13871" y="10004"/>
                </a:cubicBezTo>
                <a:cubicBezTo>
                  <a:pt x="13871" y="10004"/>
                  <a:pt x="13659" y="10061"/>
                  <a:pt x="13659" y="10118"/>
                </a:cubicBezTo>
                <a:close/>
                <a:moveTo>
                  <a:pt x="12600" y="4149"/>
                </a:moveTo>
                <a:cubicBezTo>
                  <a:pt x="12600" y="4149"/>
                  <a:pt x="12600" y="4149"/>
                  <a:pt x="12600" y="4149"/>
                </a:cubicBezTo>
                <a:cubicBezTo>
                  <a:pt x="12600" y="4149"/>
                  <a:pt x="12388" y="4263"/>
                  <a:pt x="12388" y="4263"/>
                </a:cubicBezTo>
                <a:cubicBezTo>
                  <a:pt x="12335" y="4263"/>
                  <a:pt x="12388" y="4377"/>
                  <a:pt x="12441" y="4377"/>
                </a:cubicBezTo>
                <a:cubicBezTo>
                  <a:pt x="12494" y="4434"/>
                  <a:pt x="12653" y="4491"/>
                  <a:pt x="12653" y="4491"/>
                </a:cubicBezTo>
                <a:cubicBezTo>
                  <a:pt x="12706" y="4491"/>
                  <a:pt x="12865" y="4377"/>
                  <a:pt x="12971" y="4263"/>
                </a:cubicBezTo>
                <a:cubicBezTo>
                  <a:pt x="13076" y="4206"/>
                  <a:pt x="12865" y="4149"/>
                  <a:pt x="12865" y="4149"/>
                </a:cubicBezTo>
                <a:cubicBezTo>
                  <a:pt x="12600" y="4149"/>
                  <a:pt x="12600" y="4149"/>
                  <a:pt x="12600" y="4149"/>
                </a:cubicBezTo>
                <a:close/>
                <a:moveTo>
                  <a:pt x="10694" y="3752"/>
                </a:moveTo>
                <a:cubicBezTo>
                  <a:pt x="10694" y="3752"/>
                  <a:pt x="10694" y="3752"/>
                  <a:pt x="10694" y="3752"/>
                </a:cubicBezTo>
                <a:cubicBezTo>
                  <a:pt x="10694" y="3752"/>
                  <a:pt x="10482" y="3752"/>
                  <a:pt x="10429" y="3752"/>
                </a:cubicBezTo>
                <a:cubicBezTo>
                  <a:pt x="10429" y="3752"/>
                  <a:pt x="10376" y="3808"/>
                  <a:pt x="10324" y="3865"/>
                </a:cubicBezTo>
                <a:cubicBezTo>
                  <a:pt x="10271" y="3922"/>
                  <a:pt x="10271" y="4036"/>
                  <a:pt x="10218" y="4149"/>
                </a:cubicBezTo>
                <a:cubicBezTo>
                  <a:pt x="10218" y="4263"/>
                  <a:pt x="10271" y="4263"/>
                  <a:pt x="10271" y="4263"/>
                </a:cubicBezTo>
                <a:cubicBezTo>
                  <a:pt x="10324" y="4320"/>
                  <a:pt x="10324" y="4320"/>
                  <a:pt x="10429" y="4434"/>
                </a:cubicBezTo>
                <a:cubicBezTo>
                  <a:pt x="10535" y="4491"/>
                  <a:pt x="10641" y="4377"/>
                  <a:pt x="10747" y="4320"/>
                </a:cubicBezTo>
                <a:cubicBezTo>
                  <a:pt x="10906" y="4263"/>
                  <a:pt x="10800" y="4206"/>
                  <a:pt x="10853" y="4093"/>
                </a:cubicBezTo>
                <a:cubicBezTo>
                  <a:pt x="10853" y="4036"/>
                  <a:pt x="10800" y="3865"/>
                  <a:pt x="10800" y="3865"/>
                </a:cubicBezTo>
                <a:cubicBezTo>
                  <a:pt x="10800" y="3808"/>
                  <a:pt x="10694" y="3752"/>
                  <a:pt x="10694" y="3752"/>
                </a:cubicBezTo>
                <a:close/>
                <a:moveTo>
                  <a:pt x="12494" y="5855"/>
                </a:moveTo>
                <a:cubicBezTo>
                  <a:pt x="12494" y="5855"/>
                  <a:pt x="12494" y="5855"/>
                  <a:pt x="12494" y="5855"/>
                </a:cubicBezTo>
                <a:cubicBezTo>
                  <a:pt x="12494" y="5855"/>
                  <a:pt x="12441" y="5968"/>
                  <a:pt x="12441" y="5968"/>
                </a:cubicBezTo>
                <a:cubicBezTo>
                  <a:pt x="12441" y="5968"/>
                  <a:pt x="12441" y="6082"/>
                  <a:pt x="12441" y="6082"/>
                </a:cubicBezTo>
                <a:cubicBezTo>
                  <a:pt x="12441" y="6082"/>
                  <a:pt x="12388" y="6139"/>
                  <a:pt x="12335" y="6196"/>
                </a:cubicBezTo>
                <a:cubicBezTo>
                  <a:pt x="12229" y="6309"/>
                  <a:pt x="12335" y="6309"/>
                  <a:pt x="12388" y="6366"/>
                </a:cubicBezTo>
                <a:cubicBezTo>
                  <a:pt x="12441" y="6480"/>
                  <a:pt x="12388" y="6423"/>
                  <a:pt x="12441" y="6423"/>
                </a:cubicBezTo>
                <a:cubicBezTo>
                  <a:pt x="12441" y="6480"/>
                  <a:pt x="12494" y="6423"/>
                  <a:pt x="12600" y="6366"/>
                </a:cubicBezTo>
                <a:cubicBezTo>
                  <a:pt x="12706" y="6309"/>
                  <a:pt x="12653" y="6309"/>
                  <a:pt x="12653" y="6309"/>
                </a:cubicBezTo>
                <a:cubicBezTo>
                  <a:pt x="12653" y="6309"/>
                  <a:pt x="12547" y="6139"/>
                  <a:pt x="12547" y="6139"/>
                </a:cubicBezTo>
                <a:cubicBezTo>
                  <a:pt x="12547" y="6139"/>
                  <a:pt x="12547" y="6082"/>
                  <a:pt x="12547" y="6082"/>
                </a:cubicBezTo>
                <a:cubicBezTo>
                  <a:pt x="12547" y="6025"/>
                  <a:pt x="12600" y="6025"/>
                  <a:pt x="12653" y="5968"/>
                </a:cubicBezTo>
                <a:cubicBezTo>
                  <a:pt x="12706" y="5855"/>
                  <a:pt x="12706" y="5798"/>
                  <a:pt x="12706" y="5798"/>
                </a:cubicBezTo>
                <a:cubicBezTo>
                  <a:pt x="12706" y="5741"/>
                  <a:pt x="12600" y="5741"/>
                  <a:pt x="12600" y="5741"/>
                </a:cubicBezTo>
                <a:cubicBezTo>
                  <a:pt x="12600" y="5741"/>
                  <a:pt x="12494" y="5798"/>
                  <a:pt x="12494" y="5855"/>
                </a:cubicBezTo>
                <a:close/>
                <a:moveTo>
                  <a:pt x="12335" y="5968"/>
                </a:moveTo>
                <a:cubicBezTo>
                  <a:pt x="12335" y="5968"/>
                  <a:pt x="12335" y="5968"/>
                  <a:pt x="12335" y="5968"/>
                </a:cubicBezTo>
                <a:cubicBezTo>
                  <a:pt x="12282" y="5855"/>
                  <a:pt x="12282" y="5855"/>
                  <a:pt x="12282" y="5855"/>
                </a:cubicBezTo>
                <a:cubicBezTo>
                  <a:pt x="12282" y="5855"/>
                  <a:pt x="12229" y="5798"/>
                  <a:pt x="12071" y="5798"/>
                </a:cubicBezTo>
                <a:cubicBezTo>
                  <a:pt x="11965" y="5798"/>
                  <a:pt x="11965" y="5855"/>
                  <a:pt x="11859" y="5855"/>
                </a:cubicBezTo>
                <a:cubicBezTo>
                  <a:pt x="11753" y="5855"/>
                  <a:pt x="11753" y="5968"/>
                  <a:pt x="11753" y="6025"/>
                </a:cubicBezTo>
                <a:cubicBezTo>
                  <a:pt x="11700" y="6139"/>
                  <a:pt x="11753" y="6082"/>
                  <a:pt x="11806" y="6139"/>
                </a:cubicBezTo>
                <a:cubicBezTo>
                  <a:pt x="11859" y="6196"/>
                  <a:pt x="11806" y="6196"/>
                  <a:pt x="11859" y="6366"/>
                </a:cubicBezTo>
                <a:cubicBezTo>
                  <a:pt x="11859" y="6480"/>
                  <a:pt x="11912" y="6423"/>
                  <a:pt x="11912" y="6423"/>
                </a:cubicBezTo>
                <a:cubicBezTo>
                  <a:pt x="11965" y="6480"/>
                  <a:pt x="12018" y="6423"/>
                  <a:pt x="12124" y="6366"/>
                </a:cubicBezTo>
                <a:cubicBezTo>
                  <a:pt x="12229" y="6253"/>
                  <a:pt x="12124" y="6253"/>
                  <a:pt x="12124" y="6253"/>
                </a:cubicBezTo>
                <a:cubicBezTo>
                  <a:pt x="12124" y="6253"/>
                  <a:pt x="12229" y="6196"/>
                  <a:pt x="12335" y="6082"/>
                </a:cubicBezTo>
                <a:cubicBezTo>
                  <a:pt x="12388" y="5968"/>
                  <a:pt x="12335" y="5968"/>
                  <a:pt x="12335" y="5968"/>
                </a:cubicBezTo>
                <a:close/>
                <a:moveTo>
                  <a:pt x="15035" y="7901"/>
                </a:moveTo>
                <a:cubicBezTo>
                  <a:pt x="15035" y="7901"/>
                  <a:pt x="15035" y="7901"/>
                  <a:pt x="15035" y="7901"/>
                </a:cubicBezTo>
                <a:cubicBezTo>
                  <a:pt x="14982" y="7901"/>
                  <a:pt x="14929" y="8015"/>
                  <a:pt x="14929" y="8015"/>
                </a:cubicBezTo>
                <a:cubicBezTo>
                  <a:pt x="14929" y="8015"/>
                  <a:pt x="14876" y="8072"/>
                  <a:pt x="14876" y="8128"/>
                </a:cubicBezTo>
                <a:cubicBezTo>
                  <a:pt x="14824" y="8128"/>
                  <a:pt x="14771" y="8242"/>
                  <a:pt x="14771" y="8242"/>
                </a:cubicBezTo>
                <a:cubicBezTo>
                  <a:pt x="14771" y="8242"/>
                  <a:pt x="14824" y="8299"/>
                  <a:pt x="14876" y="8299"/>
                </a:cubicBezTo>
                <a:cubicBezTo>
                  <a:pt x="14929" y="8356"/>
                  <a:pt x="14929" y="8356"/>
                  <a:pt x="14982" y="8356"/>
                </a:cubicBezTo>
                <a:cubicBezTo>
                  <a:pt x="15035" y="8356"/>
                  <a:pt x="15035" y="8356"/>
                  <a:pt x="15194" y="8356"/>
                </a:cubicBezTo>
                <a:cubicBezTo>
                  <a:pt x="15406" y="8356"/>
                  <a:pt x="15565" y="8356"/>
                  <a:pt x="15618" y="8356"/>
                </a:cubicBezTo>
                <a:cubicBezTo>
                  <a:pt x="15618" y="8356"/>
                  <a:pt x="15724" y="8299"/>
                  <a:pt x="15724" y="8299"/>
                </a:cubicBezTo>
                <a:cubicBezTo>
                  <a:pt x="15724" y="8242"/>
                  <a:pt x="15724" y="8242"/>
                  <a:pt x="15671" y="8185"/>
                </a:cubicBezTo>
                <a:cubicBezTo>
                  <a:pt x="15618" y="8072"/>
                  <a:pt x="15512" y="8015"/>
                  <a:pt x="15512" y="8015"/>
                </a:cubicBezTo>
                <a:cubicBezTo>
                  <a:pt x="15459" y="8015"/>
                  <a:pt x="15512" y="7901"/>
                  <a:pt x="15565" y="7958"/>
                </a:cubicBezTo>
                <a:cubicBezTo>
                  <a:pt x="15565" y="7958"/>
                  <a:pt x="15724" y="8128"/>
                  <a:pt x="15724" y="8128"/>
                </a:cubicBezTo>
                <a:cubicBezTo>
                  <a:pt x="15776" y="8128"/>
                  <a:pt x="15882" y="8128"/>
                  <a:pt x="15882" y="8015"/>
                </a:cubicBezTo>
                <a:cubicBezTo>
                  <a:pt x="15829" y="7958"/>
                  <a:pt x="15935" y="7844"/>
                  <a:pt x="15776" y="7787"/>
                </a:cubicBezTo>
                <a:cubicBezTo>
                  <a:pt x="15671" y="7731"/>
                  <a:pt x="15618" y="7674"/>
                  <a:pt x="15565" y="7674"/>
                </a:cubicBezTo>
                <a:cubicBezTo>
                  <a:pt x="15459" y="7674"/>
                  <a:pt x="15618" y="7731"/>
                  <a:pt x="15406" y="7560"/>
                </a:cubicBezTo>
                <a:cubicBezTo>
                  <a:pt x="15194" y="7389"/>
                  <a:pt x="15194" y="7446"/>
                  <a:pt x="15194" y="7446"/>
                </a:cubicBezTo>
                <a:cubicBezTo>
                  <a:pt x="15194" y="7446"/>
                  <a:pt x="15300" y="7276"/>
                  <a:pt x="15247" y="7219"/>
                </a:cubicBezTo>
                <a:cubicBezTo>
                  <a:pt x="15247" y="7219"/>
                  <a:pt x="15035" y="7162"/>
                  <a:pt x="15035" y="7162"/>
                </a:cubicBezTo>
                <a:cubicBezTo>
                  <a:pt x="15035" y="7162"/>
                  <a:pt x="14771" y="7219"/>
                  <a:pt x="14771" y="7219"/>
                </a:cubicBezTo>
                <a:cubicBezTo>
                  <a:pt x="14718" y="7276"/>
                  <a:pt x="14665" y="7333"/>
                  <a:pt x="14665" y="7333"/>
                </a:cubicBezTo>
                <a:cubicBezTo>
                  <a:pt x="14665" y="7446"/>
                  <a:pt x="14665" y="7446"/>
                  <a:pt x="14665" y="7446"/>
                </a:cubicBezTo>
                <a:cubicBezTo>
                  <a:pt x="14559" y="7503"/>
                  <a:pt x="14559" y="7503"/>
                  <a:pt x="14559" y="7503"/>
                </a:cubicBezTo>
                <a:cubicBezTo>
                  <a:pt x="14559" y="7503"/>
                  <a:pt x="14506" y="7617"/>
                  <a:pt x="14506" y="7617"/>
                </a:cubicBezTo>
                <a:cubicBezTo>
                  <a:pt x="14453" y="7617"/>
                  <a:pt x="14347" y="7674"/>
                  <a:pt x="14347" y="7674"/>
                </a:cubicBezTo>
                <a:cubicBezTo>
                  <a:pt x="14294" y="7674"/>
                  <a:pt x="14188" y="7674"/>
                  <a:pt x="14188" y="7731"/>
                </a:cubicBezTo>
                <a:cubicBezTo>
                  <a:pt x="14135" y="7787"/>
                  <a:pt x="13976" y="7844"/>
                  <a:pt x="13976" y="7844"/>
                </a:cubicBezTo>
                <a:cubicBezTo>
                  <a:pt x="13976" y="7844"/>
                  <a:pt x="13924" y="7901"/>
                  <a:pt x="14029" y="8015"/>
                </a:cubicBezTo>
                <a:cubicBezTo>
                  <a:pt x="14135" y="8072"/>
                  <a:pt x="14241" y="8072"/>
                  <a:pt x="14241" y="8128"/>
                </a:cubicBezTo>
                <a:cubicBezTo>
                  <a:pt x="14294" y="8128"/>
                  <a:pt x="14294" y="8128"/>
                  <a:pt x="14347" y="8128"/>
                </a:cubicBezTo>
                <a:cubicBezTo>
                  <a:pt x="14400" y="8185"/>
                  <a:pt x="14400" y="8185"/>
                  <a:pt x="14506" y="8185"/>
                </a:cubicBezTo>
                <a:cubicBezTo>
                  <a:pt x="14559" y="8128"/>
                  <a:pt x="14665" y="8128"/>
                  <a:pt x="14665" y="8072"/>
                </a:cubicBezTo>
                <a:cubicBezTo>
                  <a:pt x="14718" y="8015"/>
                  <a:pt x="14718" y="7958"/>
                  <a:pt x="14771" y="7901"/>
                </a:cubicBezTo>
                <a:cubicBezTo>
                  <a:pt x="14771" y="7844"/>
                  <a:pt x="14771" y="7787"/>
                  <a:pt x="14876" y="7787"/>
                </a:cubicBezTo>
                <a:cubicBezTo>
                  <a:pt x="14929" y="7787"/>
                  <a:pt x="15035" y="7731"/>
                  <a:pt x="15035" y="7731"/>
                </a:cubicBezTo>
                <a:cubicBezTo>
                  <a:pt x="15035" y="7731"/>
                  <a:pt x="15035" y="7901"/>
                  <a:pt x="15035" y="7901"/>
                </a:cubicBezTo>
                <a:close/>
                <a:moveTo>
                  <a:pt x="15300" y="10345"/>
                </a:moveTo>
                <a:cubicBezTo>
                  <a:pt x="15300" y="10345"/>
                  <a:pt x="15300" y="10345"/>
                  <a:pt x="15300" y="10345"/>
                </a:cubicBezTo>
                <a:cubicBezTo>
                  <a:pt x="15247" y="10288"/>
                  <a:pt x="15247" y="10288"/>
                  <a:pt x="15247" y="10288"/>
                </a:cubicBezTo>
                <a:cubicBezTo>
                  <a:pt x="15247" y="10232"/>
                  <a:pt x="15247" y="10232"/>
                  <a:pt x="15247" y="10232"/>
                </a:cubicBezTo>
                <a:cubicBezTo>
                  <a:pt x="15088" y="10061"/>
                  <a:pt x="15088" y="10061"/>
                  <a:pt x="15088" y="10061"/>
                </a:cubicBezTo>
                <a:cubicBezTo>
                  <a:pt x="15088" y="10061"/>
                  <a:pt x="15300" y="10004"/>
                  <a:pt x="15406" y="9947"/>
                </a:cubicBezTo>
                <a:cubicBezTo>
                  <a:pt x="15565" y="9891"/>
                  <a:pt x="15406" y="9834"/>
                  <a:pt x="15406" y="9777"/>
                </a:cubicBezTo>
                <a:cubicBezTo>
                  <a:pt x="15406" y="9777"/>
                  <a:pt x="15353" y="9777"/>
                  <a:pt x="15247" y="9777"/>
                </a:cubicBezTo>
                <a:cubicBezTo>
                  <a:pt x="15194" y="9777"/>
                  <a:pt x="15141" y="9777"/>
                  <a:pt x="15035" y="9834"/>
                </a:cubicBezTo>
                <a:cubicBezTo>
                  <a:pt x="14982" y="9834"/>
                  <a:pt x="14929" y="9720"/>
                  <a:pt x="14929" y="9720"/>
                </a:cubicBezTo>
                <a:cubicBezTo>
                  <a:pt x="14876" y="9720"/>
                  <a:pt x="14665" y="9720"/>
                  <a:pt x="14612" y="9720"/>
                </a:cubicBezTo>
                <a:cubicBezTo>
                  <a:pt x="14612" y="9720"/>
                  <a:pt x="14559" y="9834"/>
                  <a:pt x="14506" y="9891"/>
                </a:cubicBezTo>
                <a:cubicBezTo>
                  <a:pt x="14453" y="9947"/>
                  <a:pt x="14400" y="10004"/>
                  <a:pt x="14347" y="10004"/>
                </a:cubicBezTo>
                <a:cubicBezTo>
                  <a:pt x="14294" y="10061"/>
                  <a:pt x="14506" y="10175"/>
                  <a:pt x="14559" y="10175"/>
                </a:cubicBezTo>
                <a:cubicBezTo>
                  <a:pt x="14559" y="10232"/>
                  <a:pt x="14718" y="10232"/>
                  <a:pt x="14718" y="10288"/>
                </a:cubicBezTo>
                <a:cubicBezTo>
                  <a:pt x="14771" y="10288"/>
                  <a:pt x="14929" y="10402"/>
                  <a:pt x="14982" y="10402"/>
                </a:cubicBezTo>
                <a:cubicBezTo>
                  <a:pt x="15035" y="10459"/>
                  <a:pt x="14929" y="10516"/>
                  <a:pt x="14876" y="10629"/>
                </a:cubicBezTo>
                <a:cubicBezTo>
                  <a:pt x="14824" y="10743"/>
                  <a:pt x="14771" y="10743"/>
                  <a:pt x="14718" y="10800"/>
                </a:cubicBezTo>
                <a:cubicBezTo>
                  <a:pt x="14665" y="10857"/>
                  <a:pt x="14771" y="10914"/>
                  <a:pt x="14824" y="10971"/>
                </a:cubicBezTo>
                <a:cubicBezTo>
                  <a:pt x="14876" y="11027"/>
                  <a:pt x="14982" y="11084"/>
                  <a:pt x="14982" y="11084"/>
                </a:cubicBezTo>
                <a:cubicBezTo>
                  <a:pt x="15035" y="11084"/>
                  <a:pt x="15194" y="10971"/>
                  <a:pt x="15194" y="10971"/>
                </a:cubicBezTo>
                <a:cubicBezTo>
                  <a:pt x="15194" y="10971"/>
                  <a:pt x="15247" y="10800"/>
                  <a:pt x="15247" y="10800"/>
                </a:cubicBezTo>
                <a:cubicBezTo>
                  <a:pt x="15247" y="10743"/>
                  <a:pt x="15300" y="10629"/>
                  <a:pt x="15300" y="10629"/>
                </a:cubicBezTo>
                <a:cubicBezTo>
                  <a:pt x="15353" y="10573"/>
                  <a:pt x="15353" y="10573"/>
                  <a:pt x="15353" y="10573"/>
                </a:cubicBezTo>
                <a:cubicBezTo>
                  <a:pt x="15300" y="10345"/>
                  <a:pt x="15300" y="10345"/>
                  <a:pt x="15300" y="10345"/>
                </a:cubicBezTo>
                <a:close/>
                <a:moveTo>
                  <a:pt x="16729" y="11880"/>
                </a:moveTo>
                <a:cubicBezTo>
                  <a:pt x="16729" y="11880"/>
                  <a:pt x="16729" y="11880"/>
                  <a:pt x="16729" y="11880"/>
                </a:cubicBezTo>
                <a:cubicBezTo>
                  <a:pt x="16782" y="11823"/>
                  <a:pt x="16888" y="11709"/>
                  <a:pt x="16888" y="11653"/>
                </a:cubicBezTo>
                <a:cubicBezTo>
                  <a:pt x="16888" y="11653"/>
                  <a:pt x="16994" y="11653"/>
                  <a:pt x="17047" y="11653"/>
                </a:cubicBezTo>
                <a:cubicBezTo>
                  <a:pt x="17047" y="11653"/>
                  <a:pt x="17259" y="11709"/>
                  <a:pt x="17259" y="11709"/>
                </a:cubicBezTo>
                <a:cubicBezTo>
                  <a:pt x="17259" y="11709"/>
                  <a:pt x="17418" y="11709"/>
                  <a:pt x="17418" y="11709"/>
                </a:cubicBezTo>
                <a:cubicBezTo>
                  <a:pt x="17418" y="11709"/>
                  <a:pt x="17576" y="11596"/>
                  <a:pt x="17576" y="11596"/>
                </a:cubicBezTo>
                <a:cubicBezTo>
                  <a:pt x="17629" y="11596"/>
                  <a:pt x="17788" y="11766"/>
                  <a:pt x="17788" y="11766"/>
                </a:cubicBezTo>
                <a:cubicBezTo>
                  <a:pt x="17788" y="11766"/>
                  <a:pt x="17682" y="11937"/>
                  <a:pt x="17629" y="11937"/>
                </a:cubicBezTo>
                <a:cubicBezTo>
                  <a:pt x="17576" y="11994"/>
                  <a:pt x="17524" y="11994"/>
                  <a:pt x="17471" y="12051"/>
                </a:cubicBezTo>
                <a:cubicBezTo>
                  <a:pt x="17418" y="12164"/>
                  <a:pt x="17418" y="12164"/>
                  <a:pt x="17418" y="12221"/>
                </a:cubicBezTo>
                <a:cubicBezTo>
                  <a:pt x="17365" y="12221"/>
                  <a:pt x="17312" y="12335"/>
                  <a:pt x="17206" y="12221"/>
                </a:cubicBezTo>
                <a:cubicBezTo>
                  <a:pt x="17100" y="12164"/>
                  <a:pt x="16994" y="12051"/>
                  <a:pt x="16994" y="12051"/>
                </a:cubicBezTo>
                <a:cubicBezTo>
                  <a:pt x="16994" y="12051"/>
                  <a:pt x="16888" y="12107"/>
                  <a:pt x="16835" y="12107"/>
                </a:cubicBezTo>
                <a:cubicBezTo>
                  <a:pt x="16782" y="12164"/>
                  <a:pt x="16676" y="12107"/>
                  <a:pt x="16676" y="12107"/>
                </a:cubicBezTo>
                <a:cubicBezTo>
                  <a:pt x="16729" y="12051"/>
                  <a:pt x="16676" y="11937"/>
                  <a:pt x="16729" y="11880"/>
                </a:cubicBezTo>
                <a:close/>
                <a:moveTo>
                  <a:pt x="15618" y="13017"/>
                </a:moveTo>
                <a:cubicBezTo>
                  <a:pt x="15618" y="13017"/>
                  <a:pt x="15618" y="13017"/>
                  <a:pt x="15618" y="13017"/>
                </a:cubicBezTo>
                <a:cubicBezTo>
                  <a:pt x="15618" y="13017"/>
                  <a:pt x="15406" y="12903"/>
                  <a:pt x="15459" y="12846"/>
                </a:cubicBezTo>
                <a:cubicBezTo>
                  <a:pt x="15512" y="12733"/>
                  <a:pt x="15724" y="12505"/>
                  <a:pt x="15776" y="12448"/>
                </a:cubicBezTo>
                <a:cubicBezTo>
                  <a:pt x="15776" y="12448"/>
                  <a:pt x="15935" y="12505"/>
                  <a:pt x="15935" y="12505"/>
                </a:cubicBezTo>
                <a:cubicBezTo>
                  <a:pt x="15988" y="12505"/>
                  <a:pt x="16041" y="12335"/>
                  <a:pt x="16094" y="12335"/>
                </a:cubicBezTo>
                <a:cubicBezTo>
                  <a:pt x="16094" y="12335"/>
                  <a:pt x="16306" y="12335"/>
                  <a:pt x="16306" y="12335"/>
                </a:cubicBezTo>
                <a:cubicBezTo>
                  <a:pt x="16306" y="12335"/>
                  <a:pt x="16200" y="12562"/>
                  <a:pt x="16094" y="12619"/>
                </a:cubicBezTo>
                <a:cubicBezTo>
                  <a:pt x="15988" y="12676"/>
                  <a:pt x="15935" y="12676"/>
                  <a:pt x="15935" y="12733"/>
                </a:cubicBezTo>
                <a:cubicBezTo>
                  <a:pt x="15882" y="12789"/>
                  <a:pt x="15829" y="12846"/>
                  <a:pt x="15829" y="12903"/>
                </a:cubicBezTo>
                <a:cubicBezTo>
                  <a:pt x="15776" y="12903"/>
                  <a:pt x="15618" y="13017"/>
                  <a:pt x="15618" y="13017"/>
                </a:cubicBezTo>
                <a:close/>
                <a:moveTo>
                  <a:pt x="14929" y="15234"/>
                </a:moveTo>
                <a:cubicBezTo>
                  <a:pt x="14929" y="15234"/>
                  <a:pt x="14929" y="15234"/>
                  <a:pt x="14929" y="15234"/>
                </a:cubicBezTo>
                <a:cubicBezTo>
                  <a:pt x="14982" y="15291"/>
                  <a:pt x="14876" y="15518"/>
                  <a:pt x="14718" y="15404"/>
                </a:cubicBezTo>
                <a:cubicBezTo>
                  <a:pt x="14718" y="15404"/>
                  <a:pt x="14665" y="15291"/>
                  <a:pt x="14771" y="15234"/>
                </a:cubicBezTo>
                <a:cubicBezTo>
                  <a:pt x="14824" y="15234"/>
                  <a:pt x="14929" y="15234"/>
                  <a:pt x="14929" y="15234"/>
                </a:cubicBezTo>
                <a:close/>
                <a:moveTo>
                  <a:pt x="14771" y="16598"/>
                </a:moveTo>
                <a:cubicBezTo>
                  <a:pt x="14771" y="16598"/>
                  <a:pt x="14771" y="16598"/>
                  <a:pt x="14771" y="16598"/>
                </a:cubicBezTo>
                <a:cubicBezTo>
                  <a:pt x="14771" y="16598"/>
                  <a:pt x="14876" y="16484"/>
                  <a:pt x="14876" y="16484"/>
                </a:cubicBezTo>
                <a:cubicBezTo>
                  <a:pt x="14929" y="16484"/>
                  <a:pt x="14982" y="16541"/>
                  <a:pt x="14982" y="16541"/>
                </a:cubicBezTo>
                <a:cubicBezTo>
                  <a:pt x="14982" y="16541"/>
                  <a:pt x="15141" y="16655"/>
                  <a:pt x="15141" y="16655"/>
                </a:cubicBezTo>
                <a:cubicBezTo>
                  <a:pt x="15141" y="16712"/>
                  <a:pt x="15194" y="16825"/>
                  <a:pt x="15141" y="16825"/>
                </a:cubicBezTo>
                <a:cubicBezTo>
                  <a:pt x="15088" y="16882"/>
                  <a:pt x="15035" y="16939"/>
                  <a:pt x="14982" y="16882"/>
                </a:cubicBezTo>
                <a:cubicBezTo>
                  <a:pt x="14929" y="16882"/>
                  <a:pt x="14876" y="16882"/>
                  <a:pt x="14876" y="16825"/>
                </a:cubicBezTo>
                <a:cubicBezTo>
                  <a:pt x="14876" y="16768"/>
                  <a:pt x="14876" y="16768"/>
                  <a:pt x="14876" y="16712"/>
                </a:cubicBezTo>
                <a:cubicBezTo>
                  <a:pt x="14876" y="16712"/>
                  <a:pt x="14771" y="16712"/>
                  <a:pt x="14771" y="16712"/>
                </a:cubicBezTo>
                <a:cubicBezTo>
                  <a:pt x="14771" y="16598"/>
                  <a:pt x="14771" y="16598"/>
                  <a:pt x="14771" y="16598"/>
                </a:cubicBezTo>
                <a:close/>
                <a:moveTo>
                  <a:pt x="12600" y="15859"/>
                </a:moveTo>
                <a:cubicBezTo>
                  <a:pt x="12600" y="15859"/>
                  <a:pt x="12600" y="15859"/>
                  <a:pt x="12600" y="15859"/>
                </a:cubicBezTo>
                <a:cubicBezTo>
                  <a:pt x="12653" y="15859"/>
                  <a:pt x="12759" y="15802"/>
                  <a:pt x="12759" y="15859"/>
                </a:cubicBezTo>
                <a:cubicBezTo>
                  <a:pt x="12812" y="15916"/>
                  <a:pt x="12865" y="15916"/>
                  <a:pt x="12865" y="15973"/>
                </a:cubicBezTo>
                <a:cubicBezTo>
                  <a:pt x="12865" y="15973"/>
                  <a:pt x="12918" y="16029"/>
                  <a:pt x="12812" y="16086"/>
                </a:cubicBezTo>
                <a:cubicBezTo>
                  <a:pt x="12706" y="16086"/>
                  <a:pt x="12653" y="16086"/>
                  <a:pt x="12653" y="16086"/>
                </a:cubicBezTo>
                <a:cubicBezTo>
                  <a:pt x="12706" y="16257"/>
                  <a:pt x="12706" y="16257"/>
                  <a:pt x="12706" y="16257"/>
                </a:cubicBezTo>
                <a:cubicBezTo>
                  <a:pt x="12706" y="16257"/>
                  <a:pt x="12812" y="16257"/>
                  <a:pt x="12653" y="16371"/>
                </a:cubicBezTo>
                <a:cubicBezTo>
                  <a:pt x="12547" y="16484"/>
                  <a:pt x="12441" y="16484"/>
                  <a:pt x="12441" y="16484"/>
                </a:cubicBezTo>
                <a:cubicBezTo>
                  <a:pt x="12441" y="16427"/>
                  <a:pt x="12441" y="16427"/>
                  <a:pt x="12441" y="16427"/>
                </a:cubicBezTo>
                <a:cubicBezTo>
                  <a:pt x="12282" y="16484"/>
                  <a:pt x="12282" y="16484"/>
                  <a:pt x="12282" y="16484"/>
                </a:cubicBezTo>
                <a:cubicBezTo>
                  <a:pt x="12282" y="16484"/>
                  <a:pt x="12229" y="16541"/>
                  <a:pt x="12229" y="16484"/>
                </a:cubicBezTo>
                <a:cubicBezTo>
                  <a:pt x="12176" y="16371"/>
                  <a:pt x="12124" y="16257"/>
                  <a:pt x="12229" y="16257"/>
                </a:cubicBezTo>
                <a:cubicBezTo>
                  <a:pt x="12335" y="16200"/>
                  <a:pt x="12335" y="16143"/>
                  <a:pt x="12388" y="16200"/>
                </a:cubicBezTo>
                <a:cubicBezTo>
                  <a:pt x="12441" y="16257"/>
                  <a:pt x="12441" y="16314"/>
                  <a:pt x="12441" y="16314"/>
                </a:cubicBezTo>
                <a:cubicBezTo>
                  <a:pt x="12494" y="16143"/>
                  <a:pt x="12494" y="16143"/>
                  <a:pt x="12494" y="16143"/>
                </a:cubicBezTo>
                <a:cubicBezTo>
                  <a:pt x="12494" y="16143"/>
                  <a:pt x="12441" y="16143"/>
                  <a:pt x="12441" y="16086"/>
                </a:cubicBezTo>
                <a:cubicBezTo>
                  <a:pt x="12494" y="16029"/>
                  <a:pt x="12494" y="16029"/>
                  <a:pt x="12547" y="15973"/>
                </a:cubicBezTo>
                <a:cubicBezTo>
                  <a:pt x="12600" y="15973"/>
                  <a:pt x="12653" y="16029"/>
                  <a:pt x="12653" y="16029"/>
                </a:cubicBezTo>
                <a:cubicBezTo>
                  <a:pt x="12600" y="15859"/>
                  <a:pt x="12600" y="15859"/>
                  <a:pt x="12600" y="15859"/>
                </a:cubicBezTo>
                <a:close/>
                <a:moveTo>
                  <a:pt x="13659" y="16257"/>
                </a:moveTo>
                <a:cubicBezTo>
                  <a:pt x="13659" y="16257"/>
                  <a:pt x="13659" y="16257"/>
                  <a:pt x="13659" y="16257"/>
                </a:cubicBezTo>
                <a:cubicBezTo>
                  <a:pt x="13659" y="16257"/>
                  <a:pt x="13712" y="16257"/>
                  <a:pt x="13712" y="16314"/>
                </a:cubicBezTo>
                <a:cubicBezTo>
                  <a:pt x="13765" y="16371"/>
                  <a:pt x="13765" y="16371"/>
                  <a:pt x="13712" y="16371"/>
                </a:cubicBezTo>
                <a:cubicBezTo>
                  <a:pt x="13712" y="16371"/>
                  <a:pt x="13553" y="16371"/>
                  <a:pt x="13553" y="16371"/>
                </a:cubicBezTo>
                <a:cubicBezTo>
                  <a:pt x="13553" y="16371"/>
                  <a:pt x="13500" y="16427"/>
                  <a:pt x="13500" y="16314"/>
                </a:cubicBezTo>
                <a:cubicBezTo>
                  <a:pt x="13500" y="16257"/>
                  <a:pt x="13500" y="16200"/>
                  <a:pt x="13500" y="16200"/>
                </a:cubicBezTo>
                <a:cubicBezTo>
                  <a:pt x="13659" y="16257"/>
                  <a:pt x="13659" y="16257"/>
                  <a:pt x="13659" y="16257"/>
                </a:cubicBezTo>
                <a:close/>
                <a:moveTo>
                  <a:pt x="14029" y="16029"/>
                </a:moveTo>
                <a:cubicBezTo>
                  <a:pt x="14029" y="16029"/>
                  <a:pt x="14029" y="16029"/>
                  <a:pt x="14029" y="16029"/>
                </a:cubicBezTo>
                <a:cubicBezTo>
                  <a:pt x="14241" y="15859"/>
                  <a:pt x="14241" y="15859"/>
                  <a:pt x="14241" y="15859"/>
                </a:cubicBezTo>
                <a:cubicBezTo>
                  <a:pt x="14241" y="15859"/>
                  <a:pt x="14294" y="16029"/>
                  <a:pt x="14188" y="16086"/>
                </a:cubicBezTo>
                <a:cubicBezTo>
                  <a:pt x="14135" y="16143"/>
                  <a:pt x="14082" y="16143"/>
                  <a:pt x="14082" y="16143"/>
                </a:cubicBezTo>
                <a:cubicBezTo>
                  <a:pt x="13976" y="16086"/>
                  <a:pt x="13976" y="16086"/>
                  <a:pt x="13976" y="16086"/>
                </a:cubicBezTo>
                <a:cubicBezTo>
                  <a:pt x="14029" y="16029"/>
                  <a:pt x="14029" y="16029"/>
                  <a:pt x="14029" y="16029"/>
                </a:cubicBezTo>
                <a:close/>
                <a:moveTo>
                  <a:pt x="14453" y="15632"/>
                </a:moveTo>
                <a:cubicBezTo>
                  <a:pt x="14453" y="15632"/>
                  <a:pt x="14453" y="15632"/>
                  <a:pt x="14453" y="15632"/>
                </a:cubicBezTo>
                <a:cubicBezTo>
                  <a:pt x="14453" y="15632"/>
                  <a:pt x="14400" y="15802"/>
                  <a:pt x="14453" y="15916"/>
                </a:cubicBezTo>
                <a:cubicBezTo>
                  <a:pt x="14453" y="15973"/>
                  <a:pt x="14453" y="15973"/>
                  <a:pt x="14506" y="15973"/>
                </a:cubicBezTo>
                <a:cubicBezTo>
                  <a:pt x="14559" y="16029"/>
                  <a:pt x="14612" y="16029"/>
                  <a:pt x="14665" y="15973"/>
                </a:cubicBezTo>
                <a:cubicBezTo>
                  <a:pt x="14718" y="15973"/>
                  <a:pt x="14718" y="15802"/>
                  <a:pt x="14718" y="15802"/>
                </a:cubicBezTo>
                <a:cubicBezTo>
                  <a:pt x="14718" y="15802"/>
                  <a:pt x="14718" y="15745"/>
                  <a:pt x="14665" y="15632"/>
                </a:cubicBezTo>
                <a:cubicBezTo>
                  <a:pt x="14612" y="15461"/>
                  <a:pt x="14506" y="15632"/>
                  <a:pt x="14453" y="15632"/>
                </a:cubicBezTo>
                <a:close/>
                <a:moveTo>
                  <a:pt x="14506" y="14722"/>
                </a:moveTo>
                <a:cubicBezTo>
                  <a:pt x="14506" y="14722"/>
                  <a:pt x="14506" y="14722"/>
                  <a:pt x="14506" y="14722"/>
                </a:cubicBezTo>
                <a:cubicBezTo>
                  <a:pt x="14506" y="14665"/>
                  <a:pt x="14506" y="14495"/>
                  <a:pt x="14559" y="14438"/>
                </a:cubicBezTo>
                <a:cubicBezTo>
                  <a:pt x="14612" y="14438"/>
                  <a:pt x="14612" y="14381"/>
                  <a:pt x="14665" y="14324"/>
                </a:cubicBezTo>
                <a:cubicBezTo>
                  <a:pt x="14665" y="14267"/>
                  <a:pt x="14876" y="14267"/>
                  <a:pt x="14876" y="14267"/>
                </a:cubicBezTo>
                <a:cubicBezTo>
                  <a:pt x="14929" y="14381"/>
                  <a:pt x="14929" y="14381"/>
                  <a:pt x="14929" y="14381"/>
                </a:cubicBezTo>
                <a:cubicBezTo>
                  <a:pt x="14929" y="14381"/>
                  <a:pt x="14929" y="14495"/>
                  <a:pt x="14929" y="14552"/>
                </a:cubicBezTo>
                <a:cubicBezTo>
                  <a:pt x="14929" y="14608"/>
                  <a:pt x="14929" y="14608"/>
                  <a:pt x="14982" y="14722"/>
                </a:cubicBezTo>
                <a:cubicBezTo>
                  <a:pt x="14982" y="14779"/>
                  <a:pt x="14929" y="14893"/>
                  <a:pt x="14929" y="14949"/>
                </a:cubicBezTo>
                <a:cubicBezTo>
                  <a:pt x="14876" y="15006"/>
                  <a:pt x="14876" y="15063"/>
                  <a:pt x="14824" y="15063"/>
                </a:cubicBezTo>
                <a:cubicBezTo>
                  <a:pt x="14771" y="15120"/>
                  <a:pt x="14771" y="15177"/>
                  <a:pt x="14718" y="15120"/>
                </a:cubicBezTo>
                <a:cubicBezTo>
                  <a:pt x="14665" y="15063"/>
                  <a:pt x="14506" y="15006"/>
                  <a:pt x="14506" y="14949"/>
                </a:cubicBezTo>
                <a:cubicBezTo>
                  <a:pt x="14506" y="14949"/>
                  <a:pt x="14506" y="14836"/>
                  <a:pt x="14506" y="14836"/>
                </a:cubicBezTo>
                <a:cubicBezTo>
                  <a:pt x="14506" y="14722"/>
                  <a:pt x="14506" y="14722"/>
                  <a:pt x="14506" y="14722"/>
                </a:cubicBezTo>
                <a:close/>
                <a:moveTo>
                  <a:pt x="13871" y="15006"/>
                </a:moveTo>
                <a:cubicBezTo>
                  <a:pt x="13871" y="15006"/>
                  <a:pt x="13871" y="15006"/>
                  <a:pt x="13871" y="15006"/>
                </a:cubicBezTo>
                <a:cubicBezTo>
                  <a:pt x="13871" y="14949"/>
                  <a:pt x="13924" y="14722"/>
                  <a:pt x="13924" y="14722"/>
                </a:cubicBezTo>
                <a:cubicBezTo>
                  <a:pt x="13924" y="14722"/>
                  <a:pt x="13924" y="14608"/>
                  <a:pt x="14029" y="14552"/>
                </a:cubicBezTo>
                <a:cubicBezTo>
                  <a:pt x="14082" y="14552"/>
                  <a:pt x="14082" y="14495"/>
                  <a:pt x="14135" y="14552"/>
                </a:cubicBezTo>
                <a:cubicBezTo>
                  <a:pt x="14188" y="14608"/>
                  <a:pt x="14241" y="14665"/>
                  <a:pt x="14241" y="14665"/>
                </a:cubicBezTo>
                <a:cubicBezTo>
                  <a:pt x="14241" y="14665"/>
                  <a:pt x="14188" y="14665"/>
                  <a:pt x="14188" y="14722"/>
                </a:cubicBezTo>
                <a:cubicBezTo>
                  <a:pt x="14188" y="14722"/>
                  <a:pt x="14241" y="14836"/>
                  <a:pt x="14241" y="14836"/>
                </a:cubicBezTo>
                <a:cubicBezTo>
                  <a:pt x="14188" y="14893"/>
                  <a:pt x="14135" y="14949"/>
                  <a:pt x="14082" y="15006"/>
                </a:cubicBezTo>
                <a:cubicBezTo>
                  <a:pt x="14082" y="15063"/>
                  <a:pt x="13976" y="15120"/>
                  <a:pt x="13976" y="15120"/>
                </a:cubicBezTo>
                <a:cubicBezTo>
                  <a:pt x="13818" y="15234"/>
                  <a:pt x="13818" y="15234"/>
                  <a:pt x="13818" y="15234"/>
                </a:cubicBezTo>
                <a:cubicBezTo>
                  <a:pt x="13818" y="15291"/>
                  <a:pt x="13818" y="15291"/>
                  <a:pt x="13818" y="15291"/>
                </a:cubicBezTo>
                <a:cubicBezTo>
                  <a:pt x="13765" y="15291"/>
                  <a:pt x="13765" y="15291"/>
                  <a:pt x="13765" y="15291"/>
                </a:cubicBezTo>
                <a:cubicBezTo>
                  <a:pt x="13659" y="15120"/>
                  <a:pt x="13659" y="15120"/>
                  <a:pt x="13659" y="15120"/>
                </a:cubicBezTo>
                <a:cubicBezTo>
                  <a:pt x="13818" y="15006"/>
                  <a:pt x="13818" y="15006"/>
                  <a:pt x="13818" y="15006"/>
                </a:cubicBezTo>
                <a:cubicBezTo>
                  <a:pt x="13871" y="15006"/>
                  <a:pt x="13871" y="15006"/>
                  <a:pt x="13871" y="15006"/>
                </a:cubicBezTo>
                <a:close/>
                <a:moveTo>
                  <a:pt x="12812" y="15234"/>
                </a:moveTo>
                <a:cubicBezTo>
                  <a:pt x="12812" y="15234"/>
                  <a:pt x="12812" y="15234"/>
                  <a:pt x="12812" y="15234"/>
                </a:cubicBezTo>
                <a:cubicBezTo>
                  <a:pt x="12971" y="15177"/>
                  <a:pt x="12971" y="15177"/>
                  <a:pt x="12971" y="15177"/>
                </a:cubicBezTo>
                <a:cubicBezTo>
                  <a:pt x="13129" y="15291"/>
                  <a:pt x="13129" y="15291"/>
                  <a:pt x="13129" y="15291"/>
                </a:cubicBezTo>
                <a:cubicBezTo>
                  <a:pt x="13129" y="15461"/>
                  <a:pt x="13129" y="15461"/>
                  <a:pt x="13129" y="15461"/>
                </a:cubicBezTo>
                <a:cubicBezTo>
                  <a:pt x="13129" y="15461"/>
                  <a:pt x="13024" y="15688"/>
                  <a:pt x="12971" y="15632"/>
                </a:cubicBezTo>
                <a:cubicBezTo>
                  <a:pt x="12918" y="15518"/>
                  <a:pt x="12918" y="15404"/>
                  <a:pt x="12918" y="15404"/>
                </a:cubicBezTo>
                <a:cubicBezTo>
                  <a:pt x="12812" y="15234"/>
                  <a:pt x="12812" y="15234"/>
                  <a:pt x="12812" y="15234"/>
                </a:cubicBezTo>
                <a:close/>
                <a:moveTo>
                  <a:pt x="12124" y="14779"/>
                </a:moveTo>
                <a:cubicBezTo>
                  <a:pt x="12124" y="14779"/>
                  <a:pt x="12124" y="14779"/>
                  <a:pt x="12124" y="14779"/>
                </a:cubicBezTo>
                <a:cubicBezTo>
                  <a:pt x="12124" y="14779"/>
                  <a:pt x="12388" y="14722"/>
                  <a:pt x="12388" y="14779"/>
                </a:cubicBezTo>
                <a:cubicBezTo>
                  <a:pt x="12388" y="14779"/>
                  <a:pt x="12388" y="14893"/>
                  <a:pt x="12441" y="14893"/>
                </a:cubicBezTo>
                <a:cubicBezTo>
                  <a:pt x="12441" y="14949"/>
                  <a:pt x="12282" y="15120"/>
                  <a:pt x="12229" y="15120"/>
                </a:cubicBezTo>
                <a:cubicBezTo>
                  <a:pt x="12229" y="15120"/>
                  <a:pt x="12176" y="15063"/>
                  <a:pt x="12176" y="15063"/>
                </a:cubicBezTo>
                <a:cubicBezTo>
                  <a:pt x="12124" y="14779"/>
                  <a:pt x="12124" y="14779"/>
                  <a:pt x="12124" y="14779"/>
                </a:cubicBezTo>
                <a:close/>
                <a:moveTo>
                  <a:pt x="11912" y="14040"/>
                </a:moveTo>
                <a:cubicBezTo>
                  <a:pt x="11912" y="14040"/>
                  <a:pt x="11912" y="14040"/>
                  <a:pt x="11912" y="14040"/>
                </a:cubicBezTo>
                <a:cubicBezTo>
                  <a:pt x="11912" y="14040"/>
                  <a:pt x="11965" y="13983"/>
                  <a:pt x="12018" y="13983"/>
                </a:cubicBezTo>
                <a:cubicBezTo>
                  <a:pt x="12071" y="14040"/>
                  <a:pt x="12071" y="14211"/>
                  <a:pt x="12071" y="14211"/>
                </a:cubicBezTo>
                <a:cubicBezTo>
                  <a:pt x="12018" y="14381"/>
                  <a:pt x="12018" y="14381"/>
                  <a:pt x="12018" y="14381"/>
                </a:cubicBezTo>
                <a:cubicBezTo>
                  <a:pt x="12018" y="14381"/>
                  <a:pt x="11912" y="14552"/>
                  <a:pt x="11912" y="14552"/>
                </a:cubicBezTo>
                <a:cubicBezTo>
                  <a:pt x="11912" y="14495"/>
                  <a:pt x="11859" y="14211"/>
                  <a:pt x="11859" y="14211"/>
                </a:cubicBezTo>
                <a:cubicBezTo>
                  <a:pt x="11912" y="14040"/>
                  <a:pt x="11912" y="14040"/>
                  <a:pt x="11912" y="14040"/>
                </a:cubicBezTo>
                <a:close/>
                <a:moveTo>
                  <a:pt x="11594" y="13585"/>
                </a:moveTo>
                <a:cubicBezTo>
                  <a:pt x="11594" y="13585"/>
                  <a:pt x="11594" y="13585"/>
                  <a:pt x="11594" y="13585"/>
                </a:cubicBezTo>
                <a:cubicBezTo>
                  <a:pt x="11594" y="13585"/>
                  <a:pt x="11541" y="13756"/>
                  <a:pt x="11541" y="13813"/>
                </a:cubicBezTo>
                <a:cubicBezTo>
                  <a:pt x="11541" y="13813"/>
                  <a:pt x="11594" y="13926"/>
                  <a:pt x="11594" y="13926"/>
                </a:cubicBezTo>
                <a:cubicBezTo>
                  <a:pt x="11594" y="13983"/>
                  <a:pt x="11594" y="13926"/>
                  <a:pt x="11647" y="13869"/>
                </a:cubicBezTo>
                <a:cubicBezTo>
                  <a:pt x="11700" y="13813"/>
                  <a:pt x="11700" y="13756"/>
                  <a:pt x="11700" y="13756"/>
                </a:cubicBezTo>
                <a:cubicBezTo>
                  <a:pt x="11700" y="13756"/>
                  <a:pt x="11806" y="13699"/>
                  <a:pt x="11806" y="13642"/>
                </a:cubicBezTo>
                <a:cubicBezTo>
                  <a:pt x="11859" y="13642"/>
                  <a:pt x="11859" y="13472"/>
                  <a:pt x="11859" y="13472"/>
                </a:cubicBezTo>
                <a:cubicBezTo>
                  <a:pt x="11859" y="13472"/>
                  <a:pt x="11700" y="13358"/>
                  <a:pt x="11700" y="13415"/>
                </a:cubicBezTo>
                <a:cubicBezTo>
                  <a:pt x="11647" y="13415"/>
                  <a:pt x="11594" y="13585"/>
                  <a:pt x="11594" y="13585"/>
                </a:cubicBezTo>
                <a:close/>
                <a:moveTo>
                  <a:pt x="12335" y="13472"/>
                </a:moveTo>
                <a:cubicBezTo>
                  <a:pt x="12335" y="13472"/>
                  <a:pt x="12335" y="13472"/>
                  <a:pt x="12335" y="13472"/>
                </a:cubicBezTo>
                <a:cubicBezTo>
                  <a:pt x="12388" y="13472"/>
                  <a:pt x="12388" y="13472"/>
                  <a:pt x="12388" y="13472"/>
                </a:cubicBezTo>
                <a:cubicBezTo>
                  <a:pt x="12388" y="13528"/>
                  <a:pt x="12388" y="13528"/>
                  <a:pt x="12388" y="13528"/>
                </a:cubicBezTo>
                <a:cubicBezTo>
                  <a:pt x="12388" y="13528"/>
                  <a:pt x="12547" y="13472"/>
                  <a:pt x="12600" y="13472"/>
                </a:cubicBezTo>
                <a:cubicBezTo>
                  <a:pt x="12653" y="13415"/>
                  <a:pt x="12600" y="13358"/>
                  <a:pt x="12600" y="13301"/>
                </a:cubicBezTo>
                <a:cubicBezTo>
                  <a:pt x="12547" y="13244"/>
                  <a:pt x="12335" y="13472"/>
                  <a:pt x="12335" y="13472"/>
                </a:cubicBezTo>
                <a:close/>
                <a:moveTo>
                  <a:pt x="13076" y="13699"/>
                </a:moveTo>
                <a:cubicBezTo>
                  <a:pt x="13076" y="13699"/>
                  <a:pt x="13076" y="13699"/>
                  <a:pt x="13076" y="13699"/>
                </a:cubicBezTo>
                <a:cubicBezTo>
                  <a:pt x="12971" y="13642"/>
                  <a:pt x="12971" y="13642"/>
                  <a:pt x="12971" y="13642"/>
                </a:cubicBezTo>
                <a:cubicBezTo>
                  <a:pt x="12971" y="13756"/>
                  <a:pt x="12971" y="13756"/>
                  <a:pt x="12971" y="13756"/>
                </a:cubicBezTo>
                <a:cubicBezTo>
                  <a:pt x="12971" y="13756"/>
                  <a:pt x="13024" y="13869"/>
                  <a:pt x="13076" y="13926"/>
                </a:cubicBezTo>
                <a:cubicBezTo>
                  <a:pt x="13076" y="13926"/>
                  <a:pt x="12971" y="14040"/>
                  <a:pt x="12971" y="14040"/>
                </a:cubicBezTo>
                <a:cubicBezTo>
                  <a:pt x="13076" y="14211"/>
                  <a:pt x="13076" y="14211"/>
                  <a:pt x="13076" y="14211"/>
                </a:cubicBezTo>
                <a:cubicBezTo>
                  <a:pt x="13235" y="13926"/>
                  <a:pt x="13235" y="13926"/>
                  <a:pt x="13235" y="13926"/>
                </a:cubicBezTo>
                <a:cubicBezTo>
                  <a:pt x="13235" y="13926"/>
                  <a:pt x="13182" y="13813"/>
                  <a:pt x="13182" y="13813"/>
                </a:cubicBezTo>
                <a:cubicBezTo>
                  <a:pt x="13182" y="13756"/>
                  <a:pt x="13076" y="13699"/>
                  <a:pt x="13076" y="13699"/>
                </a:cubicBezTo>
                <a:close/>
                <a:moveTo>
                  <a:pt x="13818" y="13699"/>
                </a:moveTo>
                <a:cubicBezTo>
                  <a:pt x="13818" y="13699"/>
                  <a:pt x="13818" y="13699"/>
                  <a:pt x="13818" y="13699"/>
                </a:cubicBezTo>
                <a:cubicBezTo>
                  <a:pt x="13871" y="13813"/>
                  <a:pt x="13871" y="13813"/>
                  <a:pt x="13871" y="13813"/>
                </a:cubicBezTo>
                <a:cubicBezTo>
                  <a:pt x="13871" y="13813"/>
                  <a:pt x="13818" y="13926"/>
                  <a:pt x="13765" y="13926"/>
                </a:cubicBezTo>
                <a:cubicBezTo>
                  <a:pt x="13765" y="13926"/>
                  <a:pt x="13712" y="13869"/>
                  <a:pt x="13712" y="13869"/>
                </a:cubicBezTo>
                <a:cubicBezTo>
                  <a:pt x="13818" y="13699"/>
                  <a:pt x="13818" y="13699"/>
                  <a:pt x="13818" y="13699"/>
                </a:cubicBezTo>
                <a:close/>
                <a:moveTo>
                  <a:pt x="13976" y="13528"/>
                </a:moveTo>
                <a:cubicBezTo>
                  <a:pt x="13976" y="13528"/>
                  <a:pt x="13976" y="13528"/>
                  <a:pt x="13976" y="13528"/>
                </a:cubicBezTo>
                <a:cubicBezTo>
                  <a:pt x="14029" y="13642"/>
                  <a:pt x="14029" y="13642"/>
                  <a:pt x="14029" y="13642"/>
                </a:cubicBezTo>
                <a:cubicBezTo>
                  <a:pt x="14029" y="13642"/>
                  <a:pt x="14188" y="13585"/>
                  <a:pt x="14294" y="13528"/>
                </a:cubicBezTo>
                <a:cubicBezTo>
                  <a:pt x="14453" y="13472"/>
                  <a:pt x="14294" y="13415"/>
                  <a:pt x="14294" y="13415"/>
                </a:cubicBezTo>
                <a:cubicBezTo>
                  <a:pt x="14135" y="13415"/>
                  <a:pt x="14135" y="13415"/>
                  <a:pt x="14135" y="13415"/>
                </a:cubicBezTo>
                <a:cubicBezTo>
                  <a:pt x="14135" y="13415"/>
                  <a:pt x="13976" y="13472"/>
                  <a:pt x="13976" y="13528"/>
                </a:cubicBezTo>
                <a:close/>
                <a:moveTo>
                  <a:pt x="13076" y="13074"/>
                </a:moveTo>
                <a:cubicBezTo>
                  <a:pt x="13076" y="13074"/>
                  <a:pt x="13076" y="13074"/>
                  <a:pt x="13076" y="13074"/>
                </a:cubicBezTo>
                <a:cubicBezTo>
                  <a:pt x="13235" y="13244"/>
                  <a:pt x="13235" y="13244"/>
                  <a:pt x="13235" y="13244"/>
                </a:cubicBezTo>
                <a:cubicBezTo>
                  <a:pt x="13235" y="13244"/>
                  <a:pt x="13447" y="13358"/>
                  <a:pt x="13500" y="13358"/>
                </a:cubicBezTo>
                <a:cubicBezTo>
                  <a:pt x="13500" y="13415"/>
                  <a:pt x="13606" y="13358"/>
                  <a:pt x="13712" y="13358"/>
                </a:cubicBezTo>
                <a:cubicBezTo>
                  <a:pt x="13765" y="13301"/>
                  <a:pt x="13765" y="13301"/>
                  <a:pt x="13765" y="13244"/>
                </a:cubicBezTo>
                <a:cubicBezTo>
                  <a:pt x="13765" y="13244"/>
                  <a:pt x="13712" y="13187"/>
                  <a:pt x="13712" y="13187"/>
                </a:cubicBezTo>
                <a:cubicBezTo>
                  <a:pt x="13712" y="13187"/>
                  <a:pt x="13659" y="13074"/>
                  <a:pt x="13500" y="13074"/>
                </a:cubicBezTo>
                <a:cubicBezTo>
                  <a:pt x="13394" y="13131"/>
                  <a:pt x="13394" y="13074"/>
                  <a:pt x="13394" y="13074"/>
                </a:cubicBezTo>
                <a:cubicBezTo>
                  <a:pt x="13394" y="13074"/>
                  <a:pt x="13341" y="13074"/>
                  <a:pt x="13182" y="13017"/>
                </a:cubicBezTo>
                <a:cubicBezTo>
                  <a:pt x="13076" y="13017"/>
                  <a:pt x="13129" y="13074"/>
                  <a:pt x="13076" y="13074"/>
                </a:cubicBezTo>
                <a:close/>
                <a:moveTo>
                  <a:pt x="12971" y="13017"/>
                </a:moveTo>
                <a:cubicBezTo>
                  <a:pt x="12971" y="13017"/>
                  <a:pt x="12971" y="13017"/>
                  <a:pt x="12971" y="13017"/>
                </a:cubicBezTo>
                <a:cubicBezTo>
                  <a:pt x="13024" y="12960"/>
                  <a:pt x="13024" y="12960"/>
                  <a:pt x="13024" y="12960"/>
                </a:cubicBezTo>
                <a:cubicBezTo>
                  <a:pt x="13024" y="12960"/>
                  <a:pt x="13024" y="12846"/>
                  <a:pt x="13024" y="12676"/>
                </a:cubicBezTo>
                <a:cubicBezTo>
                  <a:pt x="13024" y="12562"/>
                  <a:pt x="12971" y="12619"/>
                  <a:pt x="12971" y="12619"/>
                </a:cubicBezTo>
                <a:cubicBezTo>
                  <a:pt x="12971" y="12562"/>
                  <a:pt x="12971" y="12505"/>
                  <a:pt x="12918" y="12392"/>
                </a:cubicBezTo>
                <a:cubicBezTo>
                  <a:pt x="12865" y="12335"/>
                  <a:pt x="12865" y="12392"/>
                  <a:pt x="12812" y="12392"/>
                </a:cubicBezTo>
                <a:cubicBezTo>
                  <a:pt x="12812" y="12392"/>
                  <a:pt x="12759" y="12448"/>
                  <a:pt x="12653" y="12448"/>
                </a:cubicBezTo>
                <a:cubicBezTo>
                  <a:pt x="12547" y="12448"/>
                  <a:pt x="12600" y="12335"/>
                  <a:pt x="12547" y="12278"/>
                </a:cubicBezTo>
                <a:cubicBezTo>
                  <a:pt x="12494" y="12221"/>
                  <a:pt x="12388" y="12221"/>
                  <a:pt x="12388" y="12221"/>
                </a:cubicBezTo>
                <a:cubicBezTo>
                  <a:pt x="12335" y="12221"/>
                  <a:pt x="12229" y="12392"/>
                  <a:pt x="12229" y="12448"/>
                </a:cubicBezTo>
                <a:cubicBezTo>
                  <a:pt x="12229" y="12505"/>
                  <a:pt x="12282" y="12505"/>
                  <a:pt x="12441" y="12676"/>
                </a:cubicBezTo>
                <a:cubicBezTo>
                  <a:pt x="12600" y="12789"/>
                  <a:pt x="12653" y="12789"/>
                  <a:pt x="12706" y="12789"/>
                </a:cubicBezTo>
                <a:cubicBezTo>
                  <a:pt x="12759" y="12846"/>
                  <a:pt x="12918" y="12960"/>
                  <a:pt x="12971" y="13017"/>
                </a:cubicBezTo>
                <a:close/>
                <a:moveTo>
                  <a:pt x="11435" y="20463"/>
                </a:moveTo>
                <a:cubicBezTo>
                  <a:pt x="11435" y="20463"/>
                  <a:pt x="11435" y="20463"/>
                  <a:pt x="11435" y="20463"/>
                </a:cubicBezTo>
                <a:cubicBezTo>
                  <a:pt x="11488" y="20293"/>
                  <a:pt x="11488" y="20293"/>
                  <a:pt x="11488" y="20293"/>
                </a:cubicBezTo>
                <a:cubicBezTo>
                  <a:pt x="11382" y="20122"/>
                  <a:pt x="11382" y="20122"/>
                  <a:pt x="11382" y="20122"/>
                </a:cubicBezTo>
                <a:cubicBezTo>
                  <a:pt x="11382" y="19895"/>
                  <a:pt x="11382" y="19895"/>
                  <a:pt x="11382" y="19895"/>
                </a:cubicBezTo>
                <a:cubicBezTo>
                  <a:pt x="11435" y="19838"/>
                  <a:pt x="11435" y="19838"/>
                  <a:pt x="11435" y="19838"/>
                </a:cubicBezTo>
                <a:cubicBezTo>
                  <a:pt x="11435" y="19838"/>
                  <a:pt x="11541" y="19952"/>
                  <a:pt x="11541" y="20008"/>
                </a:cubicBezTo>
                <a:cubicBezTo>
                  <a:pt x="11541" y="20065"/>
                  <a:pt x="11541" y="20179"/>
                  <a:pt x="11541" y="20179"/>
                </a:cubicBezTo>
                <a:cubicBezTo>
                  <a:pt x="11541" y="20179"/>
                  <a:pt x="11700" y="20293"/>
                  <a:pt x="11700" y="20293"/>
                </a:cubicBezTo>
                <a:cubicBezTo>
                  <a:pt x="11753" y="20293"/>
                  <a:pt x="12071" y="20236"/>
                  <a:pt x="12071" y="20236"/>
                </a:cubicBezTo>
                <a:cubicBezTo>
                  <a:pt x="12071" y="20236"/>
                  <a:pt x="12176" y="20065"/>
                  <a:pt x="12176" y="20065"/>
                </a:cubicBezTo>
                <a:cubicBezTo>
                  <a:pt x="12229" y="20008"/>
                  <a:pt x="12388" y="19895"/>
                  <a:pt x="12388" y="19895"/>
                </a:cubicBezTo>
                <a:cubicBezTo>
                  <a:pt x="12388" y="19895"/>
                  <a:pt x="12388" y="19838"/>
                  <a:pt x="12494" y="19952"/>
                </a:cubicBezTo>
                <a:cubicBezTo>
                  <a:pt x="12600" y="20008"/>
                  <a:pt x="12494" y="20179"/>
                  <a:pt x="12494" y="20179"/>
                </a:cubicBezTo>
                <a:cubicBezTo>
                  <a:pt x="12441" y="20179"/>
                  <a:pt x="12441" y="20236"/>
                  <a:pt x="12441" y="20236"/>
                </a:cubicBezTo>
                <a:cubicBezTo>
                  <a:pt x="12547" y="20349"/>
                  <a:pt x="12547" y="20349"/>
                  <a:pt x="12547" y="20349"/>
                </a:cubicBezTo>
                <a:cubicBezTo>
                  <a:pt x="12547" y="20349"/>
                  <a:pt x="12547" y="20236"/>
                  <a:pt x="12600" y="20236"/>
                </a:cubicBezTo>
                <a:cubicBezTo>
                  <a:pt x="12653" y="20236"/>
                  <a:pt x="12653" y="20179"/>
                  <a:pt x="12706" y="20179"/>
                </a:cubicBezTo>
                <a:cubicBezTo>
                  <a:pt x="12706" y="20236"/>
                  <a:pt x="12812" y="20349"/>
                  <a:pt x="12812" y="20349"/>
                </a:cubicBezTo>
                <a:cubicBezTo>
                  <a:pt x="12812" y="20349"/>
                  <a:pt x="12812" y="20520"/>
                  <a:pt x="12865" y="20520"/>
                </a:cubicBezTo>
                <a:cubicBezTo>
                  <a:pt x="12918" y="20463"/>
                  <a:pt x="13024" y="20520"/>
                  <a:pt x="13076" y="20463"/>
                </a:cubicBezTo>
                <a:cubicBezTo>
                  <a:pt x="13129" y="20463"/>
                  <a:pt x="13659" y="20293"/>
                  <a:pt x="13659" y="20293"/>
                </a:cubicBezTo>
                <a:cubicBezTo>
                  <a:pt x="13818" y="20179"/>
                  <a:pt x="13818" y="20179"/>
                  <a:pt x="13818" y="20179"/>
                </a:cubicBezTo>
                <a:cubicBezTo>
                  <a:pt x="13818" y="20179"/>
                  <a:pt x="13924" y="20122"/>
                  <a:pt x="14029" y="20122"/>
                </a:cubicBezTo>
                <a:cubicBezTo>
                  <a:pt x="14082" y="20122"/>
                  <a:pt x="14400" y="20008"/>
                  <a:pt x="14400" y="20008"/>
                </a:cubicBezTo>
                <a:cubicBezTo>
                  <a:pt x="14400" y="20008"/>
                  <a:pt x="14559" y="19895"/>
                  <a:pt x="14665" y="19952"/>
                </a:cubicBezTo>
                <a:cubicBezTo>
                  <a:pt x="14718" y="20065"/>
                  <a:pt x="14929" y="20236"/>
                  <a:pt x="14929" y="20236"/>
                </a:cubicBezTo>
                <a:cubicBezTo>
                  <a:pt x="15247" y="20179"/>
                  <a:pt x="15247" y="20179"/>
                  <a:pt x="15247" y="20179"/>
                </a:cubicBezTo>
                <a:cubicBezTo>
                  <a:pt x="15247" y="20179"/>
                  <a:pt x="15353" y="20122"/>
                  <a:pt x="15353" y="20122"/>
                </a:cubicBezTo>
                <a:cubicBezTo>
                  <a:pt x="15406" y="20179"/>
                  <a:pt x="15724" y="20122"/>
                  <a:pt x="15724" y="20122"/>
                </a:cubicBezTo>
                <a:cubicBezTo>
                  <a:pt x="15724" y="20122"/>
                  <a:pt x="15882" y="19952"/>
                  <a:pt x="15935" y="19952"/>
                </a:cubicBezTo>
                <a:cubicBezTo>
                  <a:pt x="15935" y="19952"/>
                  <a:pt x="16306" y="19838"/>
                  <a:pt x="16306" y="19838"/>
                </a:cubicBezTo>
                <a:cubicBezTo>
                  <a:pt x="16306" y="19838"/>
                  <a:pt x="16359" y="19838"/>
                  <a:pt x="16359" y="19952"/>
                </a:cubicBezTo>
                <a:cubicBezTo>
                  <a:pt x="16359" y="20065"/>
                  <a:pt x="16359" y="20236"/>
                  <a:pt x="16359" y="20293"/>
                </a:cubicBezTo>
                <a:cubicBezTo>
                  <a:pt x="16412" y="20349"/>
                  <a:pt x="16359" y="20463"/>
                  <a:pt x="16465" y="20463"/>
                </a:cubicBezTo>
                <a:cubicBezTo>
                  <a:pt x="16571" y="20406"/>
                  <a:pt x="16676" y="20349"/>
                  <a:pt x="16676" y="20349"/>
                </a:cubicBezTo>
                <a:cubicBezTo>
                  <a:pt x="16676" y="20349"/>
                  <a:pt x="16571" y="20349"/>
                  <a:pt x="16782" y="20236"/>
                </a:cubicBezTo>
                <a:cubicBezTo>
                  <a:pt x="16941" y="20122"/>
                  <a:pt x="16994" y="20065"/>
                  <a:pt x="17047" y="20065"/>
                </a:cubicBezTo>
                <a:cubicBezTo>
                  <a:pt x="17100" y="20065"/>
                  <a:pt x="17100" y="20008"/>
                  <a:pt x="17153" y="20008"/>
                </a:cubicBezTo>
                <a:cubicBezTo>
                  <a:pt x="17259" y="20008"/>
                  <a:pt x="17259" y="20008"/>
                  <a:pt x="17312" y="20008"/>
                </a:cubicBezTo>
                <a:cubicBezTo>
                  <a:pt x="17365" y="19952"/>
                  <a:pt x="17471" y="19781"/>
                  <a:pt x="17471" y="19781"/>
                </a:cubicBezTo>
                <a:cubicBezTo>
                  <a:pt x="17471" y="19781"/>
                  <a:pt x="17524" y="19667"/>
                  <a:pt x="17576" y="19667"/>
                </a:cubicBezTo>
                <a:cubicBezTo>
                  <a:pt x="17576" y="19667"/>
                  <a:pt x="17682" y="19611"/>
                  <a:pt x="17682" y="19611"/>
                </a:cubicBezTo>
                <a:cubicBezTo>
                  <a:pt x="17629" y="19781"/>
                  <a:pt x="17629" y="19781"/>
                  <a:pt x="17629" y="19781"/>
                </a:cubicBezTo>
                <a:cubicBezTo>
                  <a:pt x="17629" y="19781"/>
                  <a:pt x="17735" y="20008"/>
                  <a:pt x="17735" y="20065"/>
                </a:cubicBezTo>
                <a:cubicBezTo>
                  <a:pt x="17735" y="20065"/>
                  <a:pt x="17735" y="20122"/>
                  <a:pt x="17682" y="20179"/>
                </a:cubicBezTo>
                <a:cubicBezTo>
                  <a:pt x="17682" y="20293"/>
                  <a:pt x="17682" y="20349"/>
                  <a:pt x="17682" y="20349"/>
                </a:cubicBezTo>
                <a:cubicBezTo>
                  <a:pt x="17629" y="20406"/>
                  <a:pt x="17629" y="20463"/>
                  <a:pt x="17629" y="20520"/>
                </a:cubicBezTo>
                <a:cubicBezTo>
                  <a:pt x="17576" y="20520"/>
                  <a:pt x="17418" y="20634"/>
                  <a:pt x="17418" y="20634"/>
                </a:cubicBezTo>
                <a:cubicBezTo>
                  <a:pt x="17153" y="20577"/>
                  <a:pt x="17153" y="20577"/>
                  <a:pt x="17153" y="20577"/>
                </a:cubicBezTo>
                <a:cubicBezTo>
                  <a:pt x="17153" y="20577"/>
                  <a:pt x="17047" y="20634"/>
                  <a:pt x="16994" y="20691"/>
                </a:cubicBezTo>
                <a:cubicBezTo>
                  <a:pt x="16888" y="20691"/>
                  <a:pt x="16729" y="20861"/>
                  <a:pt x="16676" y="20861"/>
                </a:cubicBezTo>
                <a:cubicBezTo>
                  <a:pt x="16624" y="20861"/>
                  <a:pt x="16465" y="20861"/>
                  <a:pt x="16306" y="20861"/>
                </a:cubicBezTo>
                <a:cubicBezTo>
                  <a:pt x="16147" y="20918"/>
                  <a:pt x="15724" y="21032"/>
                  <a:pt x="15724" y="21032"/>
                </a:cubicBezTo>
                <a:cubicBezTo>
                  <a:pt x="15724" y="21032"/>
                  <a:pt x="15671" y="21088"/>
                  <a:pt x="15618" y="21145"/>
                </a:cubicBezTo>
                <a:cubicBezTo>
                  <a:pt x="15512" y="21145"/>
                  <a:pt x="15300" y="21259"/>
                  <a:pt x="15247" y="21259"/>
                </a:cubicBezTo>
                <a:cubicBezTo>
                  <a:pt x="15194" y="21316"/>
                  <a:pt x="15035" y="21429"/>
                  <a:pt x="14982" y="21429"/>
                </a:cubicBezTo>
                <a:cubicBezTo>
                  <a:pt x="14929" y="21429"/>
                  <a:pt x="14876" y="21486"/>
                  <a:pt x="14665" y="21486"/>
                </a:cubicBezTo>
                <a:cubicBezTo>
                  <a:pt x="14400" y="21543"/>
                  <a:pt x="14347" y="21600"/>
                  <a:pt x="14347" y="21600"/>
                </a:cubicBezTo>
                <a:cubicBezTo>
                  <a:pt x="14188" y="21600"/>
                  <a:pt x="14188" y="21600"/>
                  <a:pt x="14188" y="21600"/>
                </a:cubicBezTo>
                <a:cubicBezTo>
                  <a:pt x="14188" y="21202"/>
                  <a:pt x="14188" y="21202"/>
                  <a:pt x="14188" y="21202"/>
                </a:cubicBezTo>
                <a:cubicBezTo>
                  <a:pt x="14188" y="21202"/>
                  <a:pt x="14188" y="21032"/>
                  <a:pt x="14029" y="21088"/>
                </a:cubicBezTo>
                <a:cubicBezTo>
                  <a:pt x="13871" y="21145"/>
                  <a:pt x="14082" y="21088"/>
                  <a:pt x="13765" y="21145"/>
                </a:cubicBezTo>
                <a:cubicBezTo>
                  <a:pt x="13500" y="21202"/>
                  <a:pt x="13341" y="21032"/>
                  <a:pt x="13341" y="21032"/>
                </a:cubicBezTo>
                <a:cubicBezTo>
                  <a:pt x="13341" y="21032"/>
                  <a:pt x="13076" y="21032"/>
                  <a:pt x="12971" y="21088"/>
                </a:cubicBezTo>
                <a:cubicBezTo>
                  <a:pt x="12865" y="21088"/>
                  <a:pt x="12706" y="21088"/>
                  <a:pt x="12653" y="21088"/>
                </a:cubicBezTo>
                <a:cubicBezTo>
                  <a:pt x="12600" y="21145"/>
                  <a:pt x="12600" y="21088"/>
                  <a:pt x="12441" y="21145"/>
                </a:cubicBezTo>
                <a:cubicBezTo>
                  <a:pt x="12282" y="21145"/>
                  <a:pt x="12124" y="21202"/>
                  <a:pt x="12124" y="21202"/>
                </a:cubicBezTo>
                <a:cubicBezTo>
                  <a:pt x="11965" y="21088"/>
                  <a:pt x="11965" y="21088"/>
                  <a:pt x="11965" y="21088"/>
                </a:cubicBezTo>
                <a:cubicBezTo>
                  <a:pt x="11965" y="21088"/>
                  <a:pt x="11806" y="21088"/>
                  <a:pt x="11753" y="21145"/>
                </a:cubicBezTo>
                <a:cubicBezTo>
                  <a:pt x="11647" y="21202"/>
                  <a:pt x="11700" y="21259"/>
                  <a:pt x="11594" y="21259"/>
                </a:cubicBezTo>
                <a:cubicBezTo>
                  <a:pt x="11488" y="21259"/>
                  <a:pt x="11541" y="21316"/>
                  <a:pt x="11435" y="21259"/>
                </a:cubicBezTo>
                <a:cubicBezTo>
                  <a:pt x="11276" y="21202"/>
                  <a:pt x="11171" y="21145"/>
                  <a:pt x="11171" y="21145"/>
                </a:cubicBezTo>
                <a:cubicBezTo>
                  <a:pt x="11118" y="20804"/>
                  <a:pt x="11118" y="20804"/>
                  <a:pt x="11118" y="20804"/>
                </a:cubicBezTo>
                <a:cubicBezTo>
                  <a:pt x="11118" y="20804"/>
                  <a:pt x="11118" y="20804"/>
                  <a:pt x="11118" y="20634"/>
                </a:cubicBezTo>
                <a:cubicBezTo>
                  <a:pt x="11065" y="20520"/>
                  <a:pt x="11012" y="20293"/>
                  <a:pt x="11012" y="20293"/>
                </a:cubicBezTo>
                <a:cubicBezTo>
                  <a:pt x="11118" y="20122"/>
                  <a:pt x="11118" y="20122"/>
                  <a:pt x="11118" y="20122"/>
                </a:cubicBezTo>
                <a:cubicBezTo>
                  <a:pt x="11118" y="20122"/>
                  <a:pt x="11171" y="20236"/>
                  <a:pt x="11171" y="20293"/>
                </a:cubicBezTo>
                <a:cubicBezTo>
                  <a:pt x="11171" y="20293"/>
                  <a:pt x="11171" y="20463"/>
                  <a:pt x="11224" y="20463"/>
                </a:cubicBezTo>
                <a:cubicBezTo>
                  <a:pt x="11329" y="20463"/>
                  <a:pt x="11435" y="20463"/>
                  <a:pt x="11435" y="20463"/>
                </a:cubicBezTo>
                <a:close/>
                <a:moveTo>
                  <a:pt x="9106" y="18133"/>
                </a:moveTo>
                <a:cubicBezTo>
                  <a:pt x="9106" y="18133"/>
                  <a:pt x="9106" y="18133"/>
                  <a:pt x="9106" y="18133"/>
                </a:cubicBezTo>
                <a:cubicBezTo>
                  <a:pt x="9265" y="18076"/>
                  <a:pt x="9265" y="18076"/>
                  <a:pt x="9265" y="18076"/>
                </a:cubicBezTo>
                <a:cubicBezTo>
                  <a:pt x="9318" y="18246"/>
                  <a:pt x="9318" y="18246"/>
                  <a:pt x="9318" y="18246"/>
                </a:cubicBezTo>
                <a:cubicBezTo>
                  <a:pt x="9476" y="18303"/>
                  <a:pt x="9476" y="18303"/>
                  <a:pt x="9476" y="18303"/>
                </a:cubicBezTo>
                <a:cubicBezTo>
                  <a:pt x="9476" y="18303"/>
                  <a:pt x="9688" y="18417"/>
                  <a:pt x="9688" y="18474"/>
                </a:cubicBezTo>
                <a:cubicBezTo>
                  <a:pt x="9688" y="18474"/>
                  <a:pt x="9582" y="18644"/>
                  <a:pt x="9582" y="18644"/>
                </a:cubicBezTo>
                <a:cubicBezTo>
                  <a:pt x="9582" y="18644"/>
                  <a:pt x="9582" y="18758"/>
                  <a:pt x="9582" y="18815"/>
                </a:cubicBezTo>
                <a:cubicBezTo>
                  <a:pt x="9582" y="18815"/>
                  <a:pt x="9476" y="18815"/>
                  <a:pt x="9424" y="18815"/>
                </a:cubicBezTo>
                <a:cubicBezTo>
                  <a:pt x="9371" y="18758"/>
                  <a:pt x="9212" y="18701"/>
                  <a:pt x="9212" y="18701"/>
                </a:cubicBezTo>
                <a:cubicBezTo>
                  <a:pt x="9212" y="18474"/>
                  <a:pt x="9212" y="18474"/>
                  <a:pt x="9212" y="18474"/>
                </a:cubicBezTo>
                <a:cubicBezTo>
                  <a:pt x="9053" y="18303"/>
                  <a:pt x="9053" y="18303"/>
                  <a:pt x="9053" y="18303"/>
                </a:cubicBezTo>
                <a:cubicBezTo>
                  <a:pt x="9106" y="18133"/>
                  <a:pt x="9106" y="18133"/>
                  <a:pt x="9106" y="18133"/>
                </a:cubicBezTo>
                <a:close/>
                <a:moveTo>
                  <a:pt x="4871" y="13187"/>
                </a:moveTo>
                <a:cubicBezTo>
                  <a:pt x="4871" y="13187"/>
                  <a:pt x="4871" y="13187"/>
                  <a:pt x="4871" y="13187"/>
                </a:cubicBezTo>
                <a:cubicBezTo>
                  <a:pt x="4871" y="13187"/>
                  <a:pt x="4765" y="13187"/>
                  <a:pt x="4765" y="13187"/>
                </a:cubicBezTo>
                <a:cubicBezTo>
                  <a:pt x="4712" y="13187"/>
                  <a:pt x="4659" y="13187"/>
                  <a:pt x="4606" y="13187"/>
                </a:cubicBezTo>
                <a:cubicBezTo>
                  <a:pt x="4553" y="13187"/>
                  <a:pt x="4606" y="13301"/>
                  <a:pt x="4606" y="13358"/>
                </a:cubicBezTo>
                <a:cubicBezTo>
                  <a:pt x="4606" y="13358"/>
                  <a:pt x="4606" y="13472"/>
                  <a:pt x="4606" y="13528"/>
                </a:cubicBezTo>
                <a:cubicBezTo>
                  <a:pt x="4553" y="13585"/>
                  <a:pt x="4500" y="13642"/>
                  <a:pt x="4500" y="13699"/>
                </a:cubicBezTo>
                <a:cubicBezTo>
                  <a:pt x="4500" y="13699"/>
                  <a:pt x="4500" y="13813"/>
                  <a:pt x="4500" y="13869"/>
                </a:cubicBezTo>
                <a:cubicBezTo>
                  <a:pt x="4447" y="13869"/>
                  <a:pt x="4341" y="13983"/>
                  <a:pt x="4288" y="13983"/>
                </a:cubicBezTo>
                <a:cubicBezTo>
                  <a:pt x="4235" y="14040"/>
                  <a:pt x="4129" y="14097"/>
                  <a:pt x="4129" y="14097"/>
                </a:cubicBezTo>
                <a:cubicBezTo>
                  <a:pt x="4235" y="14381"/>
                  <a:pt x="4235" y="14381"/>
                  <a:pt x="4235" y="14381"/>
                </a:cubicBezTo>
                <a:cubicBezTo>
                  <a:pt x="4235" y="14381"/>
                  <a:pt x="4341" y="14324"/>
                  <a:pt x="4394" y="14381"/>
                </a:cubicBezTo>
                <a:cubicBezTo>
                  <a:pt x="4447" y="14438"/>
                  <a:pt x="4606" y="14552"/>
                  <a:pt x="4659" y="14552"/>
                </a:cubicBezTo>
                <a:cubicBezTo>
                  <a:pt x="4659" y="14552"/>
                  <a:pt x="4765" y="14893"/>
                  <a:pt x="4765" y="14893"/>
                </a:cubicBezTo>
                <a:cubicBezTo>
                  <a:pt x="4818" y="14949"/>
                  <a:pt x="4871" y="14893"/>
                  <a:pt x="4871" y="14893"/>
                </a:cubicBezTo>
                <a:cubicBezTo>
                  <a:pt x="4871" y="14893"/>
                  <a:pt x="4976" y="14949"/>
                  <a:pt x="5029" y="15006"/>
                </a:cubicBezTo>
                <a:cubicBezTo>
                  <a:pt x="5082" y="15006"/>
                  <a:pt x="5188" y="15063"/>
                  <a:pt x="5241" y="15120"/>
                </a:cubicBezTo>
                <a:cubicBezTo>
                  <a:pt x="5294" y="15120"/>
                  <a:pt x="5400" y="15291"/>
                  <a:pt x="5453" y="15291"/>
                </a:cubicBezTo>
                <a:cubicBezTo>
                  <a:pt x="5506" y="15347"/>
                  <a:pt x="5612" y="15461"/>
                  <a:pt x="5612" y="15461"/>
                </a:cubicBezTo>
                <a:cubicBezTo>
                  <a:pt x="5612" y="15461"/>
                  <a:pt x="5718" y="15632"/>
                  <a:pt x="5771" y="15745"/>
                </a:cubicBezTo>
                <a:cubicBezTo>
                  <a:pt x="5771" y="15802"/>
                  <a:pt x="5771" y="15802"/>
                  <a:pt x="5718" y="15859"/>
                </a:cubicBezTo>
                <a:cubicBezTo>
                  <a:pt x="5665" y="15916"/>
                  <a:pt x="5665" y="15973"/>
                  <a:pt x="5612" y="16086"/>
                </a:cubicBezTo>
                <a:cubicBezTo>
                  <a:pt x="5559" y="16200"/>
                  <a:pt x="5665" y="16314"/>
                  <a:pt x="5665" y="16314"/>
                </a:cubicBezTo>
                <a:cubicBezTo>
                  <a:pt x="5665" y="16598"/>
                  <a:pt x="5665" y="16598"/>
                  <a:pt x="5665" y="16598"/>
                </a:cubicBezTo>
                <a:cubicBezTo>
                  <a:pt x="5718" y="16712"/>
                  <a:pt x="5718" y="16712"/>
                  <a:pt x="5718" y="16712"/>
                </a:cubicBezTo>
                <a:cubicBezTo>
                  <a:pt x="5718" y="16712"/>
                  <a:pt x="5771" y="16768"/>
                  <a:pt x="5824" y="16768"/>
                </a:cubicBezTo>
                <a:cubicBezTo>
                  <a:pt x="5876" y="16825"/>
                  <a:pt x="5876" y="16825"/>
                  <a:pt x="5876" y="16825"/>
                </a:cubicBezTo>
                <a:cubicBezTo>
                  <a:pt x="5876" y="16825"/>
                  <a:pt x="5982" y="16939"/>
                  <a:pt x="6035" y="16996"/>
                </a:cubicBezTo>
                <a:cubicBezTo>
                  <a:pt x="6035" y="17053"/>
                  <a:pt x="5982" y="17109"/>
                  <a:pt x="5982" y="17166"/>
                </a:cubicBezTo>
                <a:cubicBezTo>
                  <a:pt x="5982" y="17223"/>
                  <a:pt x="6035" y="17451"/>
                  <a:pt x="6035" y="17451"/>
                </a:cubicBezTo>
                <a:cubicBezTo>
                  <a:pt x="6035" y="17451"/>
                  <a:pt x="6141" y="17394"/>
                  <a:pt x="6247" y="17337"/>
                </a:cubicBezTo>
                <a:cubicBezTo>
                  <a:pt x="6300" y="17337"/>
                  <a:pt x="6353" y="17394"/>
                  <a:pt x="6406" y="17394"/>
                </a:cubicBezTo>
                <a:cubicBezTo>
                  <a:pt x="6459" y="17451"/>
                  <a:pt x="6459" y="17507"/>
                  <a:pt x="6459" y="17507"/>
                </a:cubicBezTo>
                <a:cubicBezTo>
                  <a:pt x="6459" y="17507"/>
                  <a:pt x="6618" y="17394"/>
                  <a:pt x="6618" y="17337"/>
                </a:cubicBezTo>
                <a:cubicBezTo>
                  <a:pt x="6618" y="17337"/>
                  <a:pt x="6618" y="17223"/>
                  <a:pt x="6618" y="17223"/>
                </a:cubicBezTo>
                <a:cubicBezTo>
                  <a:pt x="6618" y="17223"/>
                  <a:pt x="6618" y="16996"/>
                  <a:pt x="6618" y="16939"/>
                </a:cubicBezTo>
                <a:cubicBezTo>
                  <a:pt x="6618" y="16882"/>
                  <a:pt x="6565" y="16712"/>
                  <a:pt x="6565" y="16655"/>
                </a:cubicBezTo>
                <a:cubicBezTo>
                  <a:pt x="6565" y="16655"/>
                  <a:pt x="6618" y="16541"/>
                  <a:pt x="6618" y="16541"/>
                </a:cubicBezTo>
                <a:cubicBezTo>
                  <a:pt x="6618" y="16541"/>
                  <a:pt x="6776" y="16484"/>
                  <a:pt x="6829" y="16484"/>
                </a:cubicBezTo>
                <a:cubicBezTo>
                  <a:pt x="6882" y="16484"/>
                  <a:pt x="6935" y="16541"/>
                  <a:pt x="6988" y="16598"/>
                </a:cubicBezTo>
                <a:cubicBezTo>
                  <a:pt x="6988" y="16655"/>
                  <a:pt x="6988" y="16882"/>
                  <a:pt x="6988" y="16882"/>
                </a:cubicBezTo>
                <a:cubicBezTo>
                  <a:pt x="7306" y="16939"/>
                  <a:pt x="7306" y="16939"/>
                  <a:pt x="7306" y="16939"/>
                </a:cubicBezTo>
                <a:cubicBezTo>
                  <a:pt x="7306" y="16939"/>
                  <a:pt x="7412" y="16996"/>
                  <a:pt x="7412" y="16996"/>
                </a:cubicBezTo>
                <a:cubicBezTo>
                  <a:pt x="7412" y="17053"/>
                  <a:pt x="7465" y="17166"/>
                  <a:pt x="7518" y="17223"/>
                </a:cubicBezTo>
                <a:cubicBezTo>
                  <a:pt x="7571" y="17280"/>
                  <a:pt x="7624" y="17337"/>
                  <a:pt x="7624" y="17337"/>
                </a:cubicBezTo>
                <a:cubicBezTo>
                  <a:pt x="7624" y="17337"/>
                  <a:pt x="7729" y="17621"/>
                  <a:pt x="7782" y="17678"/>
                </a:cubicBezTo>
                <a:cubicBezTo>
                  <a:pt x="7782" y="17735"/>
                  <a:pt x="7782" y="17848"/>
                  <a:pt x="7782" y="17962"/>
                </a:cubicBezTo>
                <a:cubicBezTo>
                  <a:pt x="7782" y="18076"/>
                  <a:pt x="7782" y="18076"/>
                  <a:pt x="7782" y="18076"/>
                </a:cubicBezTo>
                <a:cubicBezTo>
                  <a:pt x="7782" y="18076"/>
                  <a:pt x="7941" y="18133"/>
                  <a:pt x="7994" y="18189"/>
                </a:cubicBezTo>
                <a:cubicBezTo>
                  <a:pt x="8100" y="18246"/>
                  <a:pt x="8047" y="18189"/>
                  <a:pt x="8100" y="18133"/>
                </a:cubicBezTo>
                <a:cubicBezTo>
                  <a:pt x="8153" y="18076"/>
                  <a:pt x="8100" y="18019"/>
                  <a:pt x="8100" y="17962"/>
                </a:cubicBezTo>
                <a:cubicBezTo>
                  <a:pt x="8100" y="17905"/>
                  <a:pt x="8100" y="17792"/>
                  <a:pt x="8047" y="17678"/>
                </a:cubicBezTo>
                <a:cubicBezTo>
                  <a:pt x="8047" y="17621"/>
                  <a:pt x="8047" y="17564"/>
                  <a:pt x="8047" y="17564"/>
                </a:cubicBezTo>
                <a:cubicBezTo>
                  <a:pt x="8047" y="17564"/>
                  <a:pt x="8100" y="17451"/>
                  <a:pt x="8100" y="17394"/>
                </a:cubicBezTo>
                <a:cubicBezTo>
                  <a:pt x="8100" y="17394"/>
                  <a:pt x="8100" y="17280"/>
                  <a:pt x="8100" y="17223"/>
                </a:cubicBezTo>
                <a:cubicBezTo>
                  <a:pt x="8100" y="17166"/>
                  <a:pt x="8206" y="17109"/>
                  <a:pt x="8206" y="17109"/>
                </a:cubicBezTo>
                <a:cubicBezTo>
                  <a:pt x="8206" y="17109"/>
                  <a:pt x="8206" y="17053"/>
                  <a:pt x="8259" y="16939"/>
                </a:cubicBezTo>
                <a:cubicBezTo>
                  <a:pt x="8312" y="16882"/>
                  <a:pt x="8259" y="16939"/>
                  <a:pt x="8312" y="16939"/>
                </a:cubicBezTo>
                <a:cubicBezTo>
                  <a:pt x="8365" y="16882"/>
                  <a:pt x="8418" y="16882"/>
                  <a:pt x="8524" y="16882"/>
                </a:cubicBezTo>
                <a:cubicBezTo>
                  <a:pt x="8576" y="16882"/>
                  <a:pt x="8629" y="16939"/>
                  <a:pt x="8629" y="16939"/>
                </a:cubicBezTo>
                <a:cubicBezTo>
                  <a:pt x="8735" y="17109"/>
                  <a:pt x="8735" y="17109"/>
                  <a:pt x="8735" y="17109"/>
                </a:cubicBezTo>
                <a:cubicBezTo>
                  <a:pt x="8735" y="17109"/>
                  <a:pt x="8735" y="17109"/>
                  <a:pt x="8735" y="17166"/>
                </a:cubicBezTo>
                <a:cubicBezTo>
                  <a:pt x="8735" y="17223"/>
                  <a:pt x="8841" y="17337"/>
                  <a:pt x="8841" y="17337"/>
                </a:cubicBezTo>
                <a:cubicBezTo>
                  <a:pt x="9053" y="17507"/>
                  <a:pt x="9053" y="17507"/>
                  <a:pt x="9053" y="17507"/>
                </a:cubicBezTo>
                <a:cubicBezTo>
                  <a:pt x="9053" y="17507"/>
                  <a:pt x="9053" y="17564"/>
                  <a:pt x="9053" y="17564"/>
                </a:cubicBezTo>
                <a:cubicBezTo>
                  <a:pt x="9053" y="17621"/>
                  <a:pt x="9106" y="17735"/>
                  <a:pt x="9159" y="17792"/>
                </a:cubicBezTo>
                <a:cubicBezTo>
                  <a:pt x="9212" y="17905"/>
                  <a:pt x="9159" y="17735"/>
                  <a:pt x="9212" y="17735"/>
                </a:cubicBezTo>
                <a:cubicBezTo>
                  <a:pt x="9212" y="17678"/>
                  <a:pt x="9265" y="17621"/>
                  <a:pt x="9265" y="17621"/>
                </a:cubicBezTo>
                <a:cubicBezTo>
                  <a:pt x="9371" y="17792"/>
                  <a:pt x="9371" y="17792"/>
                  <a:pt x="9371" y="17792"/>
                </a:cubicBezTo>
                <a:cubicBezTo>
                  <a:pt x="9371" y="17792"/>
                  <a:pt x="9582" y="17848"/>
                  <a:pt x="9635" y="17848"/>
                </a:cubicBezTo>
                <a:cubicBezTo>
                  <a:pt x="9688" y="17792"/>
                  <a:pt x="9741" y="17735"/>
                  <a:pt x="9741" y="17735"/>
                </a:cubicBezTo>
                <a:cubicBezTo>
                  <a:pt x="9635" y="17621"/>
                  <a:pt x="9635" y="17621"/>
                  <a:pt x="9635" y="17621"/>
                </a:cubicBezTo>
                <a:cubicBezTo>
                  <a:pt x="9529" y="17451"/>
                  <a:pt x="9529" y="17451"/>
                  <a:pt x="9529" y="17451"/>
                </a:cubicBezTo>
                <a:cubicBezTo>
                  <a:pt x="9529" y="17451"/>
                  <a:pt x="9371" y="17280"/>
                  <a:pt x="9318" y="17280"/>
                </a:cubicBezTo>
                <a:cubicBezTo>
                  <a:pt x="9265" y="17223"/>
                  <a:pt x="9212" y="17166"/>
                  <a:pt x="9212" y="17109"/>
                </a:cubicBezTo>
                <a:cubicBezTo>
                  <a:pt x="9159" y="17053"/>
                  <a:pt x="9159" y="16939"/>
                  <a:pt x="9159" y="16939"/>
                </a:cubicBezTo>
                <a:cubicBezTo>
                  <a:pt x="9212" y="16882"/>
                  <a:pt x="9212" y="16768"/>
                  <a:pt x="9265" y="16655"/>
                </a:cubicBezTo>
                <a:cubicBezTo>
                  <a:pt x="9318" y="16541"/>
                  <a:pt x="9212" y="16655"/>
                  <a:pt x="9212" y="16655"/>
                </a:cubicBezTo>
                <a:cubicBezTo>
                  <a:pt x="9212" y="16655"/>
                  <a:pt x="9106" y="16484"/>
                  <a:pt x="9159" y="16427"/>
                </a:cubicBezTo>
                <a:cubicBezTo>
                  <a:pt x="9159" y="16427"/>
                  <a:pt x="8947" y="16086"/>
                  <a:pt x="8947" y="16086"/>
                </a:cubicBezTo>
                <a:cubicBezTo>
                  <a:pt x="8947" y="16086"/>
                  <a:pt x="8894" y="15973"/>
                  <a:pt x="8894" y="15973"/>
                </a:cubicBezTo>
                <a:cubicBezTo>
                  <a:pt x="8894" y="15973"/>
                  <a:pt x="8735" y="15859"/>
                  <a:pt x="8682" y="15859"/>
                </a:cubicBezTo>
                <a:cubicBezTo>
                  <a:pt x="8629" y="15802"/>
                  <a:pt x="8576" y="15745"/>
                  <a:pt x="8576" y="15745"/>
                </a:cubicBezTo>
                <a:cubicBezTo>
                  <a:pt x="8576" y="15688"/>
                  <a:pt x="8576" y="15575"/>
                  <a:pt x="8576" y="15518"/>
                </a:cubicBezTo>
                <a:cubicBezTo>
                  <a:pt x="8524" y="15461"/>
                  <a:pt x="8471" y="15347"/>
                  <a:pt x="8418" y="15291"/>
                </a:cubicBezTo>
                <a:cubicBezTo>
                  <a:pt x="8365" y="15234"/>
                  <a:pt x="8312" y="15120"/>
                  <a:pt x="8259" y="15006"/>
                </a:cubicBezTo>
                <a:cubicBezTo>
                  <a:pt x="8206" y="14949"/>
                  <a:pt x="8153" y="14836"/>
                  <a:pt x="8153" y="14836"/>
                </a:cubicBezTo>
                <a:cubicBezTo>
                  <a:pt x="8100" y="14608"/>
                  <a:pt x="8100" y="14608"/>
                  <a:pt x="8100" y="14608"/>
                </a:cubicBezTo>
                <a:cubicBezTo>
                  <a:pt x="8100" y="14495"/>
                  <a:pt x="8100" y="14495"/>
                  <a:pt x="8100" y="14495"/>
                </a:cubicBezTo>
                <a:cubicBezTo>
                  <a:pt x="8259" y="14608"/>
                  <a:pt x="8259" y="14608"/>
                  <a:pt x="8259" y="14608"/>
                </a:cubicBezTo>
                <a:cubicBezTo>
                  <a:pt x="8259" y="14608"/>
                  <a:pt x="8365" y="14552"/>
                  <a:pt x="8418" y="14552"/>
                </a:cubicBezTo>
                <a:cubicBezTo>
                  <a:pt x="8471" y="14552"/>
                  <a:pt x="8629" y="14608"/>
                  <a:pt x="8629" y="14608"/>
                </a:cubicBezTo>
                <a:cubicBezTo>
                  <a:pt x="8629" y="14608"/>
                  <a:pt x="8735" y="14665"/>
                  <a:pt x="8788" y="14665"/>
                </a:cubicBezTo>
                <a:cubicBezTo>
                  <a:pt x="8788" y="14665"/>
                  <a:pt x="8841" y="14722"/>
                  <a:pt x="8894" y="14665"/>
                </a:cubicBezTo>
                <a:cubicBezTo>
                  <a:pt x="8947" y="14665"/>
                  <a:pt x="9000" y="14779"/>
                  <a:pt x="9000" y="14836"/>
                </a:cubicBezTo>
                <a:cubicBezTo>
                  <a:pt x="9000" y="14893"/>
                  <a:pt x="8947" y="14949"/>
                  <a:pt x="8947" y="14949"/>
                </a:cubicBezTo>
                <a:cubicBezTo>
                  <a:pt x="8947" y="15006"/>
                  <a:pt x="8947" y="15063"/>
                  <a:pt x="8947" y="15063"/>
                </a:cubicBezTo>
                <a:cubicBezTo>
                  <a:pt x="8947" y="15063"/>
                  <a:pt x="9053" y="15120"/>
                  <a:pt x="9106" y="15120"/>
                </a:cubicBezTo>
                <a:cubicBezTo>
                  <a:pt x="9106" y="15177"/>
                  <a:pt x="9053" y="15234"/>
                  <a:pt x="9053" y="15234"/>
                </a:cubicBezTo>
                <a:cubicBezTo>
                  <a:pt x="9053" y="15234"/>
                  <a:pt x="9053" y="15347"/>
                  <a:pt x="9053" y="15404"/>
                </a:cubicBezTo>
                <a:cubicBezTo>
                  <a:pt x="9106" y="15404"/>
                  <a:pt x="9159" y="15291"/>
                  <a:pt x="9159" y="15291"/>
                </a:cubicBezTo>
                <a:cubicBezTo>
                  <a:pt x="9159" y="15291"/>
                  <a:pt x="9212" y="15177"/>
                  <a:pt x="9212" y="15120"/>
                </a:cubicBezTo>
                <a:cubicBezTo>
                  <a:pt x="9212" y="15063"/>
                  <a:pt x="9318" y="15006"/>
                  <a:pt x="9318" y="15006"/>
                </a:cubicBezTo>
                <a:cubicBezTo>
                  <a:pt x="9424" y="14779"/>
                  <a:pt x="9424" y="14779"/>
                  <a:pt x="9424" y="14779"/>
                </a:cubicBezTo>
                <a:cubicBezTo>
                  <a:pt x="9529" y="14665"/>
                  <a:pt x="9529" y="14665"/>
                  <a:pt x="9529" y="14665"/>
                </a:cubicBezTo>
                <a:cubicBezTo>
                  <a:pt x="9529" y="14665"/>
                  <a:pt x="9741" y="14608"/>
                  <a:pt x="9794" y="14552"/>
                </a:cubicBezTo>
                <a:cubicBezTo>
                  <a:pt x="9847" y="14495"/>
                  <a:pt x="9847" y="14552"/>
                  <a:pt x="9847" y="14495"/>
                </a:cubicBezTo>
                <a:cubicBezTo>
                  <a:pt x="9900" y="14495"/>
                  <a:pt x="9900" y="14381"/>
                  <a:pt x="9900" y="14381"/>
                </a:cubicBezTo>
                <a:cubicBezTo>
                  <a:pt x="9794" y="14267"/>
                  <a:pt x="9794" y="14267"/>
                  <a:pt x="9794" y="14267"/>
                </a:cubicBezTo>
                <a:cubicBezTo>
                  <a:pt x="9582" y="14324"/>
                  <a:pt x="9582" y="14324"/>
                  <a:pt x="9582" y="14324"/>
                </a:cubicBezTo>
                <a:cubicBezTo>
                  <a:pt x="9529" y="14211"/>
                  <a:pt x="9529" y="14211"/>
                  <a:pt x="9529" y="14211"/>
                </a:cubicBezTo>
                <a:cubicBezTo>
                  <a:pt x="9529" y="14211"/>
                  <a:pt x="9529" y="14211"/>
                  <a:pt x="9582" y="14211"/>
                </a:cubicBezTo>
                <a:cubicBezTo>
                  <a:pt x="9582" y="14211"/>
                  <a:pt x="9582" y="13983"/>
                  <a:pt x="9582" y="13983"/>
                </a:cubicBezTo>
                <a:cubicBezTo>
                  <a:pt x="9582" y="13983"/>
                  <a:pt x="9476" y="14040"/>
                  <a:pt x="9424" y="14040"/>
                </a:cubicBezTo>
                <a:cubicBezTo>
                  <a:pt x="9371" y="14040"/>
                  <a:pt x="9424" y="14211"/>
                  <a:pt x="9424" y="14211"/>
                </a:cubicBezTo>
                <a:cubicBezTo>
                  <a:pt x="9424" y="14211"/>
                  <a:pt x="9159" y="14154"/>
                  <a:pt x="9106" y="14154"/>
                </a:cubicBezTo>
                <a:cubicBezTo>
                  <a:pt x="9053" y="14097"/>
                  <a:pt x="9053" y="14040"/>
                  <a:pt x="9053" y="14040"/>
                </a:cubicBezTo>
                <a:cubicBezTo>
                  <a:pt x="9000" y="13983"/>
                  <a:pt x="9106" y="13813"/>
                  <a:pt x="9106" y="13813"/>
                </a:cubicBezTo>
                <a:cubicBezTo>
                  <a:pt x="9159" y="13585"/>
                  <a:pt x="9159" y="13585"/>
                  <a:pt x="9159" y="13585"/>
                </a:cubicBezTo>
                <a:cubicBezTo>
                  <a:pt x="9159" y="13585"/>
                  <a:pt x="8894" y="13528"/>
                  <a:pt x="8894" y="13472"/>
                </a:cubicBezTo>
                <a:cubicBezTo>
                  <a:pt x="8894" y="13415"/>
                  <a:pt x="8629" y="13585"/>
                  <a:pt x="8524" y="13472"/>
                </a:cubicBezTo>
                <a:cubicBezTo>
                  <a:pt x="8471" y="13358"/>
                  <a:pt x="8471" y="13358"/>
                  <a:pt x="8471" y="13358"/>
                </a:cubicBezTo>
                <a:cubicBezTo>
                  <a:pt x="8365" y="13244"/>
                  <a:pt x="8365" y="13244"/>
                  <a:pt x="8365" y="13244"/>
                </a:cubicBezTo>
                <a:cubicBezTo>
                  <a:pt x="8259" y="13244"/>
                  <a:pt x="8259" y="13244"/>
                  <a:pt x="8259" y="13244"/>
                </a:cubicBezTo>
                <a:cubicBezTo>
                  <a:pt x="8259" y="13244"/>
                  <a:pt x="8100" y="13301"/>
                  <a:pt x="8047" y="13301"/>
                </a:cubicBezTo>
                <a:cubicBezTo>
                  <a:pt x="7994" y="13301"/>
                  <a:pt x="7994" y="13187"/>
                  <a:pt x="7994" y="13187"/>
                </a:cubicBezTo>
                <a:cubicBezTo>
                  <a:pt x="7729" y="13074"/>
                  <a:pt x="7729" y="13074"/>
                  <a:pt x="7729" y="13074"/>
                </a:cubicBezTo>
                <a:cubicBezTo>
                  <a:pt x="7465" y="13017"/>
                  <a:pt x="7465" y="13017"/>
                  <a:pt x="7465" y="13017"/>
                </a:cubicBezTo>
                <a:cubicBezTo>
                  <a:pt x="7465" y="13017"/>
                  <a:pt x="7147" y="12960"/>
                  <a:pt x="7041" y="12903"/>
                </a:cubicBezTo>
                <a:cubicBezTo>
                  <a:pt x="6988" y="12903"/>
                  <a:pt x="6724" y="12846"/>
                  <a:pt x="6618" y="12846"/>
                </a:cubicBezTo>
                <a:cubicBezTo>
                  <a:pt x="6512" y="12846"/>
                  <a:pt x="6406" y="12846"/>
                  <a:pt x="6300" y="12789"/>
                </a:cubicBezTo>
                <a:cubicBezTo>
                  <a:pt x="6247" y="12733"/>
                  <a:pt x="6088" y="12676"/>
                  <a:pt x="6088" y="12676"/>
                </a:cubicBezTo>
                <a:cubicBezTo>
                  <a:pt x="6088" y="12676"/>
                  <a:pt x="5771" y="12562"/>
                  <a:pt x="5771" y="12562"/>
                </a:cubicBezTo>
                <a:cubicBezTo>
                  <a:pt x="5718" y="12562"/>
                  <a:pt x="5665" y="12562"/>
                  <a:pt x="5665" y="12562"/>
                </a:cubicBezTo>
                <a:cubicBezTo>
                  <a:pt x="5612" y="12562"/>
                  <a:pt x="5506" y="12733"/>
                  <a:pt x="5400" y="12789"/>
                </a:cubicBezTo>
                <a:cubicBezTo>
                  <a:pt x="5347" y="12789"/>
                  <a:pt x="5347" y="12960"/>
                  <a:pt x="5294" y="13017"/>
                </a:cubicBezTo>
                <a:cubicBezTo>
                  <a:pt x="5294" y="13131"/>
                  <a:pt x="5241" y="13187"/>
                  <a:pt x="5188" y="13187"/>
                </a:cubicBezTo>
                <a:cubicBezTo>
                  <a:pt x="5188" y="13244"/>
                  <a:pt x="4871" y="13131"/>
                  <a:pt x="4871" y="13187"/>
                </a:cubicBezTo>
                <a:close/>
                <a:moveTo>
                  <a:pt x="3176" y="14324"/>
                </a:moveTo>
                <a:cubicBezTo>
                  <a:pt x="3176" y="14324"/>
                  <a:pt x="3176" y="14324"/>
                  <a:pt x="3176" y="14324"/>
                </a:cubicBezTo>
                <a:cubicBezTo>
                  <a:pt x="3176" y="14324"/>
                  <a:pt x="3282" y="14267"/>
                  <a:pt x="3282" y="14324"/>
                </a:cubicBezTo>
                <a:cubicBezTo>
                  <a:pt x="3282" y="14324"/>
                  <a:pt x="3335" y="14381"/>
                  <a:pt x="3335" y="14438"/>
                </a:cubicBezTo>
                <a:cubicBezTo>
                  <a:pt x="3388" y="14438"/>
                  <a:pt x="3494" y="14552"/>
                  <a:pt x="3547" y="14552"/>
                </a:cubicBezTo>
                <a:cubicBezTo>
                  <a:pt x="3600" y="14552"/>
                  <a:pt x="3759" y="14552"/>
                  <a:pt x="3759" y="14552"/>
                </a:cubicBezTo>
                <a:cubicBezTo>
                  <a:pt x="3918" y="14722"/>
                  <a:pt x="3918" y="14722"/>
                  <a:pt x="3918" y="14722"/>
                </a:cubicBezTo>
                <a:cubicBezTo>
                  <a:pt x="3918" y="14722"/>
                  <a:pt x="4076" y="14779"/>
                  <a:pt x="4076" y="14836"/>
                </a:cubicBezTo>
                <a:cubicBezTo>
                  <a:pt x="4076" y="14836"/>
                  <a:pt x="3812" y="15006"/>
                  <a:pt x="3812" y="15006"/>
                </a:cubicBezTo>
                <a:cubicBezTo>
                  <a:pt x="3759" y="15063"/>
                  <a:pt x="3759" y="15063"/>
                  <a:pt x="3759" y="15063"/>
                </a:cubicBezTo>
                <a:cubicBezTo>
                  <a:pt x="3759" y="15063"/>
                  <a:pt x="3759" y="15177"/>
                  <a:pt x="3653" y="15120"/>
                </a:cubicBezTo>
                <a:cubicBezTo>
                  <a:pt x="3600" y="15120"/>
                  <a:pt x="3547" y="15120"/>
                  <a:pt x="3494" y="15063"/>
                </a:cubicBezTo>
                <a:cubicBezTo>
                  <a:pt x="3494" y="15006"/>
                  <a:pt x="3494" y="15006"/>
                  <a:pt x="3441" y="14949"/>
                </a:cubicBezTo>
                <a:cubicBezTo>
                  <a:pt x="3335" y="14893"/>
                  <a:pt x="3124" y="14722"/>
                  <a:pt x="3124" y="14722"/>
                </a:cubicBezTo>
                <a:cubicBezTo>
                  <a:pt x="3124" y="14552"/>
                  <a:pt x="3124" y="14552"/>
                  <a:pt x="3124" y="14552"/>
                </a:cubicBezTo>
                <a:cubicBezTo>
                  <a:pt x="3124" y="14438"/>
                  <a:pt x="3124" y="14438"/>
                  <a:pt x="3124" y="14438"/>
                </a:cubicBezTo>
                <a:cubicBezTo>
                  <a:pt x="3176" y="14324"/>
                  <a:pt x="3176" y="14324"/>
                  <a:pt x="3176" y="14324"/>
                </a:cubicBezTo>
                <a:close/>
                <a:moveTo>
                  <a:pt x="2541" y="13301"/>
                </a:moveTo>
                <a:cubicBezTo>
                  <a:pt x="2541" y="13301"/>
                  <a:pt x="2541" y="13301"/>
                  <a:pt x="2541" y="13301"/>
                </a:cubicBezTo>
                <a:cubicBezTo>
                  <a:pt x="2382" y="13074"/>
                  <a:pt x="2382" y="13074"/>
                  <a:pt x="2382" y="13074"/>
                </a:cubicBezTo>
                <a:cubicBezTo>
                  <a:pt x="2276" y="13301"/>
                  <a:pt x="2276" y="13301"/>
                  <a:pt x="2276" y="13301"/>
                </a:cubicBezTo>
                <a:cubicBezTo>
                  <a:pt x="2224" y="13528"/>
                  <a:pt x="2224" y="13528"/>
                  <a:pt x="2224" y="13528"/>
                </a:cubicBezTo>
                <a:cubicBezTo>
                  <a:pt x="2382" y="13642"/>
                  <a:pt x="2382" y="13642"/>
                  <a:pt x="2382" y="13642"/>
                </a:cubicBezTo>
                <a:cubicBezTo>
                  <a:pt x="2435" y="13642"/>
                  <a:pt x="2435" y="13642"/>
                  <a:pt x="2435" y="13642"/>
                </a:cubicBezTo>
                <a:cubicBezTo>
                  <a:pt x="2541" y="13472"/>
                  <a:pt x="2541" y="13472"/>
                  <a:pt x="2541" y="13472"/>
                </a:cubicBezTo>
                <a:cubicBezTo>
                  <a:pt x="2647" y="13642"/>
                  <a:pt x="2647" y="13642"/>
                  <a:pt x="2647" y="13642"/>
                </a:cubicBezTo>
                <a:cubicBezTo>
                  <a:pt x="2753" y="13869"/>
                  <a:pt x="2753" y="13869"/>
                  <a:pt x="2753" y="13869"/>
                </a:cubicBezTo>
                <a:cubicBezTo>
                  <a:pt x="2753" y="13869"/>
                  <a:pt x="2859" y="13756"/>
                  <a:pt x="2912" y="13699"/>
                </a:cubicBezTo>
                <a:cubicBezTo>
                  <a:pt x="2965" y="13699"/>
                  <a:pt x="3176" y="13869"/>
                  <a:pt x="3176" y="13869"/>
                </a:cubicBezTo>
                <a:cubicBezTo>
                  <a:pt x="3176" y="13869"/>
                  <a:pt x="3388" y="13756"/>
                  <a:pt x="3441" y="13756"/>
                </a:cubicBezTo>
                <a:cubicBezTo>
                  <a:pt x="3494" y="13756"/>
                  <a:pt x="3335" y="13585"/>
                  <a:pt x="3335" y="13585"/>
                </a:cubicBezTo>
                <a:cubicBezTo>
                  <a:pt x="3176" y="13415"/>
                  <a:pt x="3176" y="13415"/>
                  <a:pt x="3176" y="13415"/>
                </a:cubicBezTo>
                <a:cubicBezTo>
                  <a:pt x="3071" y="13301"/>
                  <a:pt x="3071" y="13301"/>
                  <a:pt x="3071" y="13301"/>
                </a:cubicBezTo>
                <a:cubicBezTo>
                  <a:pt x="2859" y="13187"/>
                  <a:pt x="2859" y="13187"/>
                  <a:pt x="2859" y="13187"/>
                </a:cubicBezTo>
                <a:cubicBezTo>
                  <a:pt x="2859" y="13131"/>
                  <a:pt x="2859" y="13131"/>
                  <a:pt x="2859" y="13131"/>
                </a:cubicBezTo>
                <a:cubicBezTo>
                  <a:pt x="2912" y="13017"/>
                  <a:pt x="2912" y="13017"/>
                  <a:pt x="2912" y="13017"/>
                </a:cubicBezTo>
                <a:cubicBezTo>
                  <a:pt x="2912" y="13017"/>
                  <a:pt x="2912" y="13131"/>
                  <a:pt x="3018" y="13074"/>
                </a:cubicBezTo>
                <a:cubicBezTo>
                  <a:pt x="3124" y="13074"/>
                  <a:pt x="3124" y="13074"/>
                  <a:pt x="3124" y="13017"/>
                </a:cubicBezTo>
                <a:cubicBezTo>
                  <a:pt x="3176" y="13017"/>
                  <a:pt x="3124" y="12960"/>
                  <a:pt x="3124" y="12960"/>
                </a:cubicBezTo>
                <a:cubicBezTo>
                  <a:pt x="2965" y="12846"/>
                  <a:pt x="2965" y="12846"/>
                  <a:pt x="2965" y="12846"/>
                </a:cubicBezTo>
                <a:cubicBezTo>
                  <a:pt x="3018" y="12676"/>
                  <a:pt x="3018" y="12676"/>
                  <a:pt x="3018" y="12676"/>
                </a:cubicBezTo>
                <a:cubicBezTo>
                  <a:pt x="2859" y="12562"/>
                  <a:pt x="2859" y="12562"/>
                  <a:pt x="2859" y="12562"/>
                </a:cubicBezTo>
                <a:cubicBezTo>
                  <a:pt x="2806" y="12733"/>
                  <a:pt x="2806" y="12733"/>
                  <a:pt x="2806" y="12733"/>
                </a:cubicBezTo>
                <a:cubicBezTo>
                  <a:pt x="2647" y="12676"/>
                  <a:pt x="2647" y="12676"/>
                  <a:pt x="2647" y="12676"/>
                </a:cubicBezTo>
                <a:cubicBezTo>
                  <a:pt x="2647" y="12676"/>
                  <a:pt x="2594" y="12789"/>
                  <a:pt x="2594" y="12789"/>
                </a:cubicBezTo>
                <a:cubicBezTo>
                  <a:pt x="2594" y="12846"/>
                  <a:pt x="2647" y="13017"/>
                  <a:pt x="2647" y="13017"/>
                </a:cubicBezTo>
                <a:cubicBezTo>
                  <a:pt x="2541" y="13301"/>
                  <a:pt x="2541" y="13301"/>
                  <a:pt x="2541" y="13301"/>
                </a:cubicBezTo>
                <a:close/>
                <a:moveTo>
                  <a:pt x="582" y="9152"/>
                </a:moveTo>
                <a:cubicBezTo>
                  <a:pt x="582" y="9152"/>
                  <a:pt x="582" y="9152"/>
                  <a:pt x="582" y="9152"/>
                </a:cubicBezTo>
                <a:cubicBezTo>
                  <a:pt x="476" y="9152"/>
                  <a:pt x="476" y="9152"/>
                  <a:pt x="476" y="9152"/>
                </a:cubicBezTo>
                <a:cubicBezTo>
                  <a:pt x="476" y="9152"/>
                  <a:pt x="476" y="9208"/>
                  <a:pt x="529" y="9265"/>
                </a:cubicBezTo>
                <a:cubicBezTo>
                  <a:pt x="582" y="9322"/>
                  <a:pt x="688" y="9663"/>
                  <a:pt x="688" y="9663"/>
                </a:cubicBezTo>
                <a:cubicBezTo>
                  <a:pt x="794" y="9720"/>
                  <a:pt x="794" y="9720"/>
                  <a:pt x="794" y="9720"/>
                </a:cubicBezTo>
                <a:cubicBezTo>
                  <a:pt x="1006" y="9834"/>
                  <a:pt x="1006" y="9834"/>
                  <a:pt x="1006" y="9834"/>
                </a:cubicBezTo>
                <a:cubicBezTo>
                  <a:pt x="1165" y="10004"/>
                  <a:pt x="1165" y="10004"/>
                  <a:pt x="1165" y="10004"/>
                </a:cubicBezTo>
                <a:cubicBezTo>
                  <a:pt x="1165" y="10004"/>
                  <a:pt x="1271" y="10175"/>
                  <a:pt x="1112" y="10118"/>
                </a:cubicBezTo>
                <a:cubicBezTo>
                  <a:pt x="953" y="10061"/>
                  <a:pt x="794" y="9947"/>
                  <a:pt x="741" y="9891"/>
                </a:cubicBezTo>
                <a:cubicBezTo>
                  <a:pt x="635" y="9891"/>
                  <a:pt x="529" y="9834"/>
                  <a:pt x="529" y="9834"/>
                </a:cubicBezTo>
                <a:cubicBezTo>
                  <a:pt x="529" y="9834"/>
                  <a:pt x="476" y="9549"/>
                  <a:pt x="476" y="9493"/>
                </a:cubicBezTo>
                <a:cubicBezTo>
                  <a:pt x="424" y="9493"/>
                  <a:pt x="318" y="9436"/>
                  <a:pt x="318" y="9436"/>
                </a:cubicBezTo>
                <a:cubicBezTo>
                  <a:pt x="0" y="9265"/>
                  <a:pt x="0" y="9265"/>
                  <a:pt x="0" y="9265"/>
                </a:cubicBezTo>
                <a:cubicBezTo>
                  <a:pt x="0" y="9265"/>
                  <a:pt x="0" y="9038"/>
                  <a:pt x="53" y="8981"/>
                </a:cubicBezTo>
                <a:cubicBezTo>
                  <a:pt x="53" y="8981"/>
                  <a:pt x="53" y="8867"/>
                  <a:pt x="159" y="8867"/>
                </a:cubicBezTo>
                <a:cubicBezTo>
                  <a:pt x="212" y="8811"/>
                  <a:pt x="371" y="8811"/>
                  <a:pt x="371" y="8811"/>
                </a:cubicBezTo>
                <a:cubicBezTo>
                  <a:pt x="371" y="8811"/>
                  <a:pt x="371" y="8640"/>
                  <a:pt x="424" y="8697"/>
                </a:cubicBezTo>
                <a:cubicBezTo>
                  <a:pt x="476" y="8754"/>
                  <a:pt x="582" y="8924"/>
                  <a:pt x="582" y="8924"/>
                </a:cubicBezTo>
                <a:lnTo>
                  <a:pt x="582" y="9152"/>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87" name="Shape">
            <a:extLst>
              <a:ext uri="{FF2B5EF4-FFF2-40B4-BE49-F238E27FC236}">
                <a16:creationId xmlns:a16="http://schemas.microsoft.com/office/drawing/2014/main" id="{DBA92640-B31C-E957-80E4-2EED7ACC66EF}"/>
              </a:ext>
            </a:extLst>
          </p:cNvPr>
          <p:cNvSpPr/>
          <p:nvPr/>
        </p:nvSpPr>
        <p:spPr>
          <a:xfrm rot="60000">
            <a:off x="10024650" y="387602"/>
            <a:ext cx="1089262" cy="1930001"/>
          </a:xfrm>
          <a:custGeom>
            <a:avLst/>
            <a:gdLst/>
            <a:ahLst/>
            <a:cxnLst>
              <a:cxn ang="0">
                <a:pos x="wd2" y="hd2"/>
              </a:cxn>
              <a:cxn ang="5400000">
                <a:pos x="wd2" y="hd2"/>
              </a:cxn>
              <a:cxn ang="10800000">
                <a:pos x="wd2" y="hd2"/>
              </a:cxn>
              <a:cxn ang="16200000">
                <a:pos x="wd2" y="hd2"/>
              </a:cxn>
            </a:cxnLst>
            <a:rect l="0" t="0" r="r" b="b"/>
            <a:pathLst>
              <a:path w="21562" h="21579" extrusionOk="0">
                <a:moveTo>
                  <a:pt x="1325" y="3716"/>
                </a:moveTo>
                <a:cubicBezTo>
                  <a:pt x="1120" y="3529"/>
                  <a:pt x="1120" y="3529"/>
                  <a:pt x="1120" y="3529"/>
                </a:cubicBezTo>
                <a:cubicBezTo>
                  <a:pt x="848" y="3454"/>
                  <a:pt x="848" y="3454"/>
                  <a:pt x="848" y="3454"/>
                </a:cubicBezTo>
                <a:cubicBezTo>
                  <a:pt x="507" y="3380"/>
                  <a:pt x="507" y="3380"/>
                  <a:pt x="507" y="3380"/>
                </a:cubicBezTo>
                <a:cubicBezTo>
                  <a:pt x="507" y="3230"/>
                  <a:pt x="507" y="3230"/>
                  <a:pt x="507" y="3230"/>
                </a:cubicBezTo>
                <a:cubicBezTo>
                  <a:pt x="30" y="3081"/>
                  <a:pt x="30" y="3081"/>
                  <a:pt x="30" y="3081"/>
                </a:cubicBezTo>
                <a:cubicBezTo>
                  <a:pt x="30" y="3081"/>
                  <a:pt x="-38" y="3006"/>
                  <a:pt x="30" y="3006"/>
                </a:cubicBezTo>
                <a:cubicBezTo>
                  <a:pt x="98" y="2969"/>
                  <a:pt x="371" y="2969"/>
                  <a:pt x="439" y="2969"/>
                </a:cubicBezTo>
                <a:cubicBezTo>
                  <a:pt x="439" y="2931"/>
                  <a:pt x="439" y="2931"/>
                  <a:pt x="439" y="2931"/>
                </a:cubicBezTo>
                <a:cubicBezTo>
                  <a:pt x="507" y="2931"/>
                  <a:pt x="507" y="2931"/>
                  <a:pt x="507" y="2931"/>
                </a:cubicBezTo>
                <a:cubicBezTo>
                  <a:pt x="575" y="2931"/>
                  <a:pt x="575" y="2894"/>
                  <a:pt x="575" y="2894"/>
                </a:cubicBezTo>
                <a:cubicBezTo>
                  <a:pt x="575" y="2894"/>
                  <a:pt x="371" y="2670"/>
                  <a:pt x="507" y="2558"/>
                </a:cubicBezTo>
                <a:cubicBezTo>
                  <a:pt x="507" y="2520"/>
                  <a:pt x="507" y="2520"/>
                  <a:pt x="507" y="2520"/>
                </a:cubicBezTo>
                <a:cubicBezTo>
                  <a:pt x="507" y="2520"/>
                  <a:pt x="507" y="2520"/>
                  <a:pt x="507" y="2520"/>
                </a:cubicBezTo>
                <a:cubicBezTo>
                  <a:pt x="643" y="2445"/>
                  <a:pt x="916" y="2445"/>
                  <a:pt x="1052" y="2520"/>
                </a:cubicBezTo>
                <a:cubicBezTo>
                  <a:pt x="1325" y="2558"/>
                  <a:pt x="1325" y="2558"/>
                  <a:pt x="1325" y="2558"/>
                </a:cubicBezTo>
                <a:cubicBezTo>
                  <a:pt x="1802" y="2857"/>
                  <a:pt x="1802" y="2857"/>
                  <a:pt x="1802" y="2857"/>
                </a:cubicBezTo>
                <a:cubicBezTo>
                  <a:pt x="2211" y="3118"/>
                  <a:pt x="2211" y="3118"/>
                  <a:pt x="2211" y="3118"/>
                </a:cubicBezTo>
                <a:cubicBezTo>
                  <a:pt x="2211" y="3118"/>
                  <a:pt x="2824" y="3380"/>
                  <a:pt x="2960" y="3417"/>
                </a:cubicBezTo>
                <a:cubicBezTo>
                  <a:pt x="3096" y="3454"/>
                  <a:pt x="3846" y="3529"/>
                  <a:pt x="3914" y="3567"/>
                </a:cubicBezTo>
                <a:cubicBezTo>
                  <a:pt x="4118" y="3417"/>
                  <a:pt x="4118" y="3417"/>
                  <a:pt x="4118" y="3417"/>
                </a:cubicBezTo>
                <a:cubicBezTo>
                  <a:pt x="4391" y="3305"/>
                  <a:pt x="4391" y="3305"/>
                  <a:pt x="4391" y="3305"/>
                </a:cubicBezTo>
                <a:cubicBezTo>
                  <a:pt x="4323" y="3230"/>
                  <a:pt x="4323" y="3230"/>
                  <a:pt x="4323" y="3230"/>
                </a:cubicBezTo>
                <a:cubicBezTo>
                  <a:pt x="4664" y="3118"/>
                  <a:pt x="4664" y="3118"/>
                  <a:pt x="4664" y="3118"/>
                </a:cubicBezTo>
                <a:cubicBezTo>
                  <a:pt x="4936" y="3230"/>
                  <a:pt x="4936" y="3230"/>
                  <a:pt x="4936" y="3230"/>
                </a:cubicBezTo>
                <a:cubicBezTo>
                  <a:pt x="5618" y="3305"/>
                  <a:pt x="5618" y="3305"/>
                  <a:pt x="5618" y="3305"/>
                </a:cubicBezTo>
                <a:cubicBezTo>
                  <a:pt x="5890" y="3417"/>
                  <a:pt x="5890" y="3417"/>
                  <a:pt x="5890" y="3417"/>
                </a:cubicBezTo>
                <a:cubicBezTo>
                  <a:pt x="5890" y="3417"/>
                  <a:pt x="5958" y="3417"/>
                  <a:pt x="6026" y="3380"/>
                </a:cubicBezTo>
                <a:cubicBezTo>
                  <a:pt x="6026" y="3380"/>
                  <a:pt x="6026" y="3380"/>
                  <a:pt x="6026" y="3380"/>
                </a:cubicBezTo>
                <a:cubicBezTo>
                  <a:pt x="6094" y="3380"/>
                  <a:pt x="6094" y="3380"/>
                  <a:pt x="6163" y="3342"/>
                </a:cubicBezTo>
                <a:cubicBezTo>
                  <a:pt x="6163" y="3342"/>
                  <a:pt x="6163" y="3342"/>
                  <a:pt x="6163" y="3342"/>
                </a:cubicBezTo>
                <a:cubicBezTo>
                  <a:pt x="6163" y="3342"/>
                  <a:pt x="6163" y="3342"/>
                  <a:pt x="6163" y="3342"/>
                </a:cubicBezTo>
                <a:cubicBezTo>
                  <a:pt x="6163" y="3342"/>
                  <a:pt x="6163" y="3342"/>
                  <a:pt x="6163" y="3342"/>
                </a:cubicBezTo>
                <a:cubicBezTo>
                  <a:pt x="6163" y="3342"/>
                  <a:pt x="6163" y="3342"/>
                  <a:pt x="6163" y="3342"/>
                </a:cubicBezTo>
                <a:cubicBezTo>
                  <a:pt x="6163" y="3342"/>
                  <a:pt x="6163" y="3342"/>
                  <a:pt x="6163" y="3342"/>
                </a:cubicBezTo>
                <a:cubicBezTo>
                  <a:pt x="6163" y="3305"/>
                  <a:pt x="6163" y="3305"/>
                  <a:pt x="6163" y="3305"/>
                </a:cubicBezTo>
                <a:cubicBezTo>
                  <a:pt x="6163" y="3268"/>
                  <a:pt x="6163" y="3043"/>
                  <a:pt x="6163" y="3043"/>
                </a:cubicBezTo>
                <a:cubicBezTo>
                  <a:pt x="6163" y="3043"/>
                  <a:pt x="5958" y="2969"/>
                  <a:pt x="6163" y="2894"/>
                </a:cubicBezTo>
                <a:cubicBezTo>
                  <a:pt x="6367" y="2782"/>
                  <a:pt x="6640" y="2670"/>
                  <a:pt x="6640" y="2670"/>
                </a:cubicBezTo>
                <a:cubicBezTo>
                  <a:pt x="6640" y="2670"/>
                  <a:pt x="6776" y="2632"/>
                  <a:pt x="6776" y="2520"/>
                </a:cubicBezTo>
                <a:cubicBezTo>
                  <a:pt x="6776" y="2408"/>
                  <a:pt x="6640" y="2109"/>
                  <a:pt x="6640" y="2109"/>
                </a:cubicBezTo>
                <a:cubicBezTo>
                  <a:pt x="6640" y="2109"/>
                  <a:pt x="6503" y="1922"/>
                  <a:pt x="6503" y="1848"/>
                </a:cubicBezTo>
                <a:cubicBezTo>
                  <a:pt x="6640" y="1399"/>
                  <a:pt x="6299" y="1063"/>
                  <a:pt x="6503" y="1025"/>
                </a:cubicBezTo>
                <a:cubicBezTo>
                  <a:pt x="6503" y="1025"/>
                  <a:pt x="6503" y="1025"/>
                  <a:pt x="6503" y="1025"/>
                </a:cubicBezTo>
                <a:cubicBezTo>
                  <a:pt x="6640" y="988"/>
                  <a:pt x="6640" y="988"/>
                  <a:pt x="6640" y="988"/>
                </a:cubicBezTo>
                <a:cubicBezTo>
                  <a:pt x="6844" y="913"/>
                  <a:pt x="6844" y="913"/>
                  <a:pt x="6844" y="913"/>
                </a:cubicBezTo>
                <a:cubicBezTo>
                  <a:pt x="6844" y="913"/>
                  <a:pt x="6844" y="876"/>
                  <a:pt x="6844" y="876"/>
                </a:cubicBezTo>
                <a:cubicBezTo>
                  <a:pt x="6844" y="689"/>
                  <a:pt x="6435" y="502"/>
                  <a:pt x="6912" y="465"/>
                </a:cubicBezTo>
                <a:cubicBezTo>
                  <a:pt x="7117" y="390"/>
                  <a:pt x="7117" y="390"/>
                  <a:pt x="7117" y="390"/>
                </a:cubicBezTo>
                <a:cubicBezTo>
                  <a:pt x="7730" y="390"/>
                  <a:pt x="7730" y="390"/>
                  <a:pt x="7730" y="390"/>
                </a:cubicBezTo>
                <a:cubicBezTo>
                  <a:pt x="7866" y="166"/>
                  <a:pt x="7866" y="166"/>
                  <a:pt x="7866" y="166"/>
                </a:cubicBezTo>
                <a:cubicBezTo>
                  <a:pt x="8139" y="16"/>
                  <a:pt x="8139" y="16"/>
                  <a:pt x="8139" y="16"/>
                </a:cubicBezTo>
                <a:cubicBezTo>
                  <a:pt x="8343" y="16"/>
                  <a:pt x="8616" y="-21"/>
                  <a:pt x="8752" y="16"/>
                </a:cubicBezTo>
                <a:cubicBezTo>
                  <a:pt x="8888" y="128"/>
                  <a:pt x="8888" y="203"/>
                  <a:pt x="9161" y="241"/>
                </a:cubicBezTo>
                <a:cubicBezTo>
                  <a:pt x="9978" y="390"/>
                  <a:pt x="9978" y="390"/>
                  <a:pt x="9978" y="390"/>
                </a:cubicBezTo>
                <a:cubicBezTo>
                  <a:pt x="10455" y="427"/>
                  <a:pt x="10455" y="427"/>
                  <a:pt x="10455" y="427"/>
                </a:cubicBezTo>
                <a:cubicBezTo>
                  <a:pt x="10592" y="502"/>
                  <a:pt x="10592" y="502"/>
                  <a:pt x="10592" y="502"/>
                </a:cubicBezTo>
                <a:cubicBezTo>
                  <a:pt x="10592" y="502"/>
                  <a:pt x="10592" y="502"/>
                  <a:pt x="10592" y="502"/>
                </a:cubicBezTo>
                <a:cubicBezTo>
                  <a:pt x="10592" y="577"/>
                  <a:pt x="10592" y="652"/>
                  <a:pt x="10660" y="689"/>
                </a:cubicBezTo>
                <a:cubicBezTo>
                  <a:pt x="10660" y="764"/>
                  <a:pt x="10728" y="876"/>
                  <a:pt x="10728" y="876"/>
                </a:cubicBezTo>
                <a:cubicBezTo>
                  <a:pt x="10728" y="876"/>
                  <a:pt x="10660" y="988"/>
                  <a:pt x="10660" y="1063"/>
                </a:cubicBezTo>
                <a:cubicBezTo>
                  <a:pt x="10592" y="1100"/>
                  <a:pt x="10592" y="1212"/>
                  <a:pt x="10592" y="1250"/>
                </a:cubicBezTo>
                <a:cubicBezTo>
                  <a:pt x="10592" y="1287"/>
                  <a:pt x="10592" y="1324"/>
                  <a:pt x="10592" y="1362"/>
                </a:cubicBezTo>
                <a:cubicBezTo>
                  <a:pt x="10592" y="1436"/>
                  <a:pt x="10660" y="1549"/>
                  <a:pt x="10728" y="1586"/>
                </a:cubicBezTo>
                <a:cubicBezTo>
                  <a:pt x="10728" y="1623"/>
                  <a:pt x="11069" y="1735"/>
                  <a:pt x="11069" y="1735"/>
                </a:cubicBezTo>
                <a:cubicBezTo>
                  <a:pt x="11069" y="1735"/>
                  <a:pt x="11069" y="1773"/>
                  <a:pt x="10728" y="1922"/>
                </a:cubicBezTo>
                <a:cubicBezTo>
                  <a:pt x="10455" y="2109"/>
                  <a:pt x="10455" y="2109"/>
                  <a:pt x="10455" y="2109"/>
                </a:cubicBezTo>
                <a:cubicBezTo>
                  <a:pt x="10932" y="2184"/>
                  <a:pt x="10932" y="2184"/>
                  <a:pt x="10932" y="2184"/>
                </a:cubicBezTo>
                <a:cubicBezTo>
                  <a:pt x="10932" y="2371"/>
                  <a:pt x="10932" y="2371"/>
                  <a:pt x="10932" y="2371"/>
                </a:cubicBezTo>
                <a:cubicBezTo>
                  <a:pt x="10932" y="2520"/>
                  <a:pt x="10932" y="2520"/>
                  <a:pt x="10932" y="2520"/>
                </a:cubicBezTo>
                <a:cubicBezTo>
                  <a:pt x="10864" y="2744"/>
                  <a:pt x="10864" y="2744"/>
                  <a:pt x="10864" y="2744"/>
                </a:cubicBezTo>
                <a:cubicBezTo>
                  <a:pt x="10660" y="2894"/>
                  <a:pt x="10660" y="2894"/>
                  <a:pt x="10660" y="2894"/>
                </a:cubicBezTo>
                <a:cubicBezTo>
                  <a:pt x="10932" y="3118"/>
                  <a:pt x="10932" y="3118"/>
                  <a:pt x="10932" y="3118"/>
                </a:cubicBezTo>
                <a:cubicBezTo>
                  <a:pt x="11273" y="3417"/>
                  <a:pt x="11273" y="3417"/>
                  <a:pt x="11273" y="3417"/>
                </a:cubicBezTo>
                <a:cubicBezTo>
                  <a:pt x="11750" y="3567"/>
                  <a:pt x="11750" y="3567"/>
                  <a:pt x="11750" y="3567"/>
                </a:cubicBezTo>
                <a:cubicBezTo>
                  <a:pt x="11750" y="3567"/>
                  <a:pt x="11818" y="3529"/>
                  <a:pt x="12295" y="3567"/>
                </a:cubicBezTo>
                <a:cubicBezTo>
                  <a:pt x="12772" y="3641"/>
                  <a:pt x="12908" y="3866"/>
                  <a:pt x="12908" y="3866"/>
                </a:cubicBezTo>
                <a:cubicBezTo>
                  <a:pt x="13181" y="4052"/>
                  <a:pt x="13181" y="4052"/>
                  <a:pt x="13181" y="4052"/>
                </a:cubicBezTo>
                <a:cubicBezTo>
                  <a:pt x="13590" y="4202"/>
                  <a:pt x="13590" y="4202"/>
                  <a:pt x="13590" y="4202"/>
                </a:cubicBezTo>
                <a:cubicBezTo>
                  <a:pt x="13794" y="4314"/>
                  <a:pt x="13794" y="4314"/>
                  <a:pt x="13794" y="4314"/>
                </a:cubicBezTo>
                <a:cubicBezTo>
                  <a:pt x="13726" y="4650"/>
                  <a:pt x="13726" y="4650"/>
                  <a:pt x="13726" y="4650"/>
                </a:cubicBezTo>
                <a:cubicBezTo>
                  <a:pt x="13726" y="4650"/>
                  <a:pt x="13522" y="4837"/>
                  <a:pt x="13590" y="4987"/>
                </a:cubicBezTo>
                <a:cubicBezTo>
                  <a:pt x="13590" y="5173"/>
                  <a:pt x="13385" y="5435"/>
                  <a:pt x="13385" y="5510"/>
                </a:cubicBezTo>
                <a:cubicBezTo>
                  <a:pt x="13385" y="5547"/>
                  <a:pt x="13249" y="5846"/>
                  <a:pt x="13249" y="5846"/>
                </a:cubicBezTo>
                <a:cubicBezTo>
                  <a:pt x="13453" y="6108"/>
                  <a:pt x="13453" y="6108"/>
                  <a:pt x="13453" y="6108"/>
                </a:cubicBezTo>
                <a:cubicBezTo>
                  <a:pt x="13726" y="6257"/>
                  <a:pt x="13726" y="6257"/>
                  <a:pt x="13726" y="6257"/>
                </a:cubicBezTo>
                <a:cubicBezTo>
                  <a:pt x="14135" y="6519"/>
                  <a:pt x="14135" y="6519"/>
                  <a:pt x="14135" y="6519"/>
                </a:cubicBezTo>
                <a:cubicBezTo>
                  <a:pt x="14680" y="6855"/>
                  <a:pt x="14680" y="6855"/>
                  <a:pt x="14680" y="6855"/>
                </a:cubicBezTo>
                <a:cubicBezTo>
                  <a:pt x="14884" y="7117"/>
                  <a:pt x="14884" y="7117"/>
                  <a:pt x="14884" y="7117"/>
                </a:cubicBezTo>
                <a:cubicBezTo>
                  <a:pt x="14884" y="7117"/>
                  <a:pt x="15430" y="7304"/>
                  <a:pt x="15430" y="7341"/>
                </a:cubicBezTo>
                <a:cubicBezTo>
                  <a:pt x="15430" y="7378"/>
                  <a:pt x="15634" y="7565"/>
                  <a:pt x="15634" y="7565"/>
                </a:cubicBezTo>
                <a:cubicBezTo>
                  <a:pt x="15906" y="7827"/>
                  <a:pt x="15906" y="7827"/>
                  <a:pt x="15906" y="7827"/>
                </a:cubicBezTo>
                <a:cubicBezTo>
                  <a:pt x="15838" y="8014"/>
                  <a:pt x="15838" y="8014"/>
                  <a:pt x="15838" y="8014"/>
                </a:cubicBezTo>
                <a:cubicBezTo>
                  <a:pt x="15634" y="8200"/>
                  <a:pt x="15634" y="8200"/>
                  <a:pt x="15634" y="8200"/>
                </a:cubicBezTo>
                <a:cubicBezTo>
                  <a:pt x="15634" y="8313"/>
                  <a:pt x="15634" y="8313"/>
                  <a:pt x="15634" y="8313"/>
                </a:cubicBezTo>
                <a:cubicBezTo>
                  <a:pt x="15838" y="8462"/>
                  <a:pt x="15838" y="8462"/>
                  <a:pt x="15838" y="8462"/>
                </a:cubicBezTo>
                <a:cubicBezTo>
                  <a:pt x="15770" y="8612"/>
                  <a:pt x="15770" y="8612"/>
                  <a:pt x="15770" y="8612"/>
                </a:cubicBezTo>
                <a:cubicBezTo>
                  <a:pt x="15975" y="8836"/>
                  <a:pt x="15975" y="8836"/>
                  <a:pt x="15975" y="8836"/>
                </a:cubicBezTo>
                <a:cubicBezTo>
                  <a:pt x="15838" y="8985"/>
                  <a:pt x="15838" y="8985"/>
                  <a:pt x="15838" y="8985"/>
                </a:cubicBezTo>
                <a:cubicBezTo>
                  <a:pt x="16179" y="9060"/>
                  <a:pt x="16179" y="9060"/>
                  <a:pt x="16179" y="9060"/>
                </a:cubicBezTo>
                <a:cubicBezTo>
                  <a:pt x="16179" y="9060"/>
                  <a:pt x="16247" y="9097"/>
                  <a:pt x="16179" y="9172"/>
                </a:cubicBezTo>
                <a:cubicBezTo>
                  <a:pt x="16111" y="9209"/>
                  <a:pt x="16043" y="9471"/>
                  <a:pt x="16043" y="9471"/>
                </a:cubicBezTo>
                <a:cubicBezTo>
                  <a:pt x="16383" y="9770"/>
                  <a:pt x="16383" y="9770"/>
                  <a:pt x="16383" y="9770"/>
                </a:cubicBezTo>
                <a:cubicBezTo>
                  <a:pt x="16860" y="9807"/>
                  <a:pt x="16860" y="9807"/>
                  <a:pt x="16860" y="9807"/>
                </a:cubicBezTo>
                <a:cubicBezTo>
                  <a:pt x="16860" y="9807"/>
                  <a:pt x="17133" y="9807"/>
                  <a:pt x="17133" y="9845"/>
                </a:cubicBezTo>
                <a:cubicBezTo>
                  <a:pt x="17201" y="9882"/>
                  <a:pt x="17269" y="9994"/>
                  <a:pt x="17269" y="9994"/>
                </a:cubicBezTo>
                <a:cubicBezTo>
                  <a:pt x="17065" y="10218"/>
                  <a:pt x="17065" y="10218"/>
                  <a:pt x="17065" y="10218"/>
                </a:cubicBezTo>
                <a:cubicBezTo>
                  <a:pt x="17065" y="10218"/>
                  <a:pt x="17133" y="10331"/>
                  <a:pt x="17337" y="10405"/>
                </a:cubicBezTo>
                <a:cubicBezTo>
                  <a:pt x="17474" y="10443"/>
                  <a:pt x="17610" y="10443"/>
                  <a:pt x="17610" y="10517"/>
                </a:cubicBezTo>
                <a:cubicBezTo>
                  <a:pt x="17678" y="10592"/>
                  <a:pt x="17678" y="10704"/>
                  <a:pt x="17746" y="10667"/>
                </a:cubicBezTo>
                <a:cubicBezTo>
                  <a:pt x="17883" y="10667"/>
                  <a:pt x="18155" y="10704"/>
                  <a:pt x="18155" y="10704"/>
                </a:cubicBezTo>
                <a:cubicBezTo>
                  <a:pt x="18359" y="10891"/>
                  <a:pt x="18359" y="10891"/>
                  <a:pt x="18359" y="10891"/>
                </a:cubicBezTo>
                <a:cubicBezTo>
                  <a:pt x="18496" y="11041"/>
                  <a:pt x="18496" y="11041"/>
                  <a:pt x="18496" y="11041"/>
                </a:cubicBezTo>
                <a:cubicBezTo>
                  <a:pt x="18496" y="11041"/>
                  <a:pt x="18496" y="11153"/>
                  <a:pt x="18496" y="11190"/>
                </a:cubicBezTo>
                <a:cubicBezTo>
                  <a:pt x="18496" y="11265"/>
                  <a:pt x="18428" y="11489"/>
                  <a:pt x="18428" y="11489"/>
                </a:cubicBezTo>
                <a:cubicBezTo>
                  <a:pt x="18087" y="11788"/>
                  <a:pt x="18087" y="11788"/>
                  <a:pt x="18087" y="11788"/>
                </a:cubicBezTo>
                <a:cubicBezTo>
                  <a:pt x="18087" y="11788"/>
                  <a:pt x="18359" y="11975"/>
                  <a:pt x="18564" y="12050"/>
                </a:cubicBezTo>
                <a:cubicBezTo>
                  <a:pt x="18768" y="12124"/>
                  <a:pt x="19041" y="12236"/>
                  <a:pt x="19109" y="12236"/>
                </a:cubicBezTo>
                <a:cubicBezTo>
                  <a:pt x="19177" y="12236"/>
                  <a:pt x="19518" y="12274"/>
                  <a:pt x="19654" y="12311"/>
                </a:cubicBezTo>
                <a:cubicBezTo>
                  <a:pt x="19722" y="12311"/>
                  <a:pt x="19995" y="12386"/>
                  <a:pt x="20063" y="12423"/>
                </a:cubicBezTo>
                <a:cubicBezTo>
                  <a:pt x="20131" y="12461"/>
                  <a:pt x="20608" y="12610"/>
                  <a:pt x="20608" y="12610"/>
                </a:cubicBezTo>
                <a:cubicBezTo>
                  <a:pt x="21017" y="12722"/>
                  <a:pt x="21017" y="12722"/>
                  <a:pt x="21017" y="12722"/>
                </a:cubicBezTo>
                <a:cubicBezTo>
                  <a:pt x="21426" y="12909"/>
                  <a:pt x="21426" y="12909"/>
                  <a:pt x="21426" y="12909"/>
                </a:cubicBezTo>
                <a:cubicBezTo>
                  <a:pt x="21562" y="13358"/>
                  <a:pt x="21562" y="13358"/>
                  <a:pt x="21562" y="13358"/>
                </a:cubicBezTo>
                <a:cubicBezTo>
                  <a:pt x="21562" y="13358"/>
                  <a:pt x="21426" y="14030"/>
                  <a:pt x="21358" y="14105"/>
                </a:cubicBezTo>
                <a:cubicBezTo>
                  <a:pt x="21358" y="14180"/>
                  <a:pt x="21153" y="14516"/>
                  <a:pt x="21085" y="14553"/>
                </a:cubicBezTo>
                <a:cubicBezTo>
                  <a:pt x="20949" y="14591"/>
                  <a:pt x="20812" y="14628"/>
                  <a:pt x="20812" y="14703"/>
                </a:cubicBezTo>
                <a:cubicBezTo>
                  <a:pt x="20812" y="14778"/>
                  <a:pt x="20608" y="15189"/>
                  <a:pt x="20608" y="15189"/>
                </a:cubicBezTo>
                <a:cubicBezTo>
                  <a:pt x="20608" y="15189"/>
                  <a:pt x="20404" y="15450"/>
                  <a:pt x="20404" y="15525"/>
                </a:cubicBezTo>
                <a:cubicBezTo>
                  <a:pt x="20404" y="15600"/>
                  <a:pt x="20199" y="15824"/>
                  <a:pt x="20199" y="15899"/>
                </a:cubicBezTo>
                <a:cubicBezTo>
                  <a:pt x="20131" y="15936"/>
                  <a:pt x="19995" y="16235"/>
                  <a:pt x="19995" y="16235"/>
                </a:cubicBezTo>
                <a:cubicBezTo>
                  <a:pt x="19109" y="17207"/>
                  <a:pt x="19109" y="17207"/>
                  <a:pt x="19109" y="17207"/>
                </a:cubicBezTo>
                <a:cubicBezTo>
                  <a:pt x="18905" y="17580"/>
                  <a:pt x="18905" y="17580"/>
                  <a:pt x="18905" y="17580"/>
                </a:cubicBezTo>
                <a:cubicBezTo>
                  <a:pt x="18905" y="17580"/>
                  <a:pt x="18700" y="17618"/>
                  <a:pt x="18632" y="17692"/>
                </a:cubicBezTo>
                <a:cubicBezTo>
                  <a:pt x="18564" y="17805"/>
                  <a:pt x="18496" y="17879"/>
                  <a:pt x="18428" y="17991"/>
                </a:cubicBezTo>
                <a:cubicBezTo>
                  <a:pt x="18428" y="18066"/>
                  <a:pt x="18087" y="18403"/>
                  <a:pt x="18087" y="18403"/>
                </a:cubicBezTo>
                <a:cubicBezTo>
                  <a:pt x="17951" y="18589"/>
                  <a:pt x="17951" y="18589"/>
                  <a:pt x="17951" y="18589"/>
                </a:cubicBezTo>
                <a:cubicBezTo>
                  <a:pt x="17678" y="18776"/>
                  <a:pt x="17678" y="18776"/>
                  <a:pt x="17678" y="18776"/>
                </a:cubicBezTo>
                <a:cubicBezTo>
                  <a:pt x="17678" y="18776"/>
                  <a:pt x="17474" y="18851"/>
                  <a:pt x="17474" y="18851"/>
                </a:cubicBezTo>
                <a:cubicBezTo>
                  <a:pt x="17474" y="18851"/>
                  <a:pt x="17337" y="18851"/>
                  <a:pt x="17337" y="18851"/>
                </a:cubicBezTo>
                <a:cubicBezTo>
                  <a:pt x="16997" y="18851"/>
                  <a:pt x="16997" y="18851"/>
                  <a:pt x="16997" y="18851"/>
                </a:cubicBezTo>
                <a:cubicBezTo>
                  <a:pt x="16792" y="18776"/>
                  <a:pt x="16792" y="18776"/>
                  <a:pt x="16792" y="18776"/>
                </a:cubicBezTo>
                <a:cubicBezTo>
                  <a:pt x="16792" y="18776"/>
                  <a:pt x="16588" y="18851"/>
                  <a:pt x="16588" y="18851"/>
                </a:cubicBezTo>
                <a:cubicBezTo>
                  <a:pt x="16588" y="18888"/>
                  <a:pt x="16452" y="18926"/>
                  <a:pt x="16452" y="18963"/>
                </a:cubicBezTo>
                <a:cubicBezTo>
                  <a:pt x="16452" y="18963"/>
                  <a:pt x="16383" y="19038"/>
                  <a:pt x="16315" y="19038"/>
                </a:cubicBezTo>
                <a:cubicBezTo>
                  <a:pt x="16247" y="19075"/>
                  <a:pt x="16179" y="19113"/>
                  <a:pt x="16111" y="19113"/>
                </a:cubicBezTo>
                <a:cubicBezTo>
                  <a:pt x="16111" y="19150"/>
                  <a:pt x="15975" y="19150"/>
                  <a:pt x="15975" y="19150"/>
                </a:cubicBezTo>
                <a:cubicBezTo>
                  <a:pt x="15975" y="19150"/>
                  <a:pt x="15975" y="19187"/>
                  <a:pt x="15906" y="19225"/>
                </a:cubicBezTo>
                <a:cubicBezTo>
                  <a:pt x="15906" y="19225"/>
                  <a:pt x="15702" y="19225"/>
                  <a:pt x="15634" y="19187"/>
                </a:cubicBezTo>
                <a:cubicBezTo>
                  <a:pt x="15566" y="19150"/>
                  <a:pt x="15430" y="19113"/>
                  <a:pt x="15498" y="19113"/>
                </a:cubicBezTo>
                <a:cubicBezTo>
                  <a:pt x="15498" y="19150"/>
                  <a:pt x="15430" y="19225"/>
                  <a:pt x="15430" y="19225"/>
                </a:cubicBezTo>
                <a:cubicBezTo>
                  <a:pt x="15430" y="19262"/>
                  <a:pt x="15293" y="19374"/>
                  <a:pt x="15225" y="19374"/>
                </a:cubicBezTo>
                <a:cubicBezTo>
                  <a:pt x="15157" y="19374"/>
                  <a:pt x="15021" y="19337"/>
                  <a:pt x="14953" y="19299"/>
                </a:cubicBezTo>
                <a:cubicBezTo>
                  <a:pt x="14884" y="19299"/>
                  <a:pt x="14816" y="19299"/>
                  <a:pt x="14816" y="19299"/>
                </a:cubicBezTo>
                <a:cubicBezTo>
                  <a:pt x="14816" y="19337"/>
                  <a:pt x="14816" y="19449"/>
                  <a:pt x="14816" y="19486"/>
                </a:cubicBezTo>
                <a:cubicBezTo>
                  <a:pt x="14816" y="19486"/>
                  <a:pt x="14816" y="19524"/>
                  <a:pt x="14816" y="19561"/>
                </a:cubicBezTo>
                <a:cubicBezTo>
                  <a:pt x="14748" y="19561"/>
                  <a:pt x="14612" y="19598"/>
                  <a:pt x="14612" y="19598"/>
                </a:cubicBezTo>
                <a:cubicBezTo>
                  <a:pt x="14612" y="19598"/>
                  <a:pt x="14680" y="19673"/>
                  <a:pt x="14612" y="19673"/>
                </a:cubicBezTo>
                <a:cubicBezTo>
                  <a:pt x="14544" y="19710"/>
                  <a:pt x="14476" y="19748"/>
                  <a:pt x="14407" y="19748"/>
                </a:cubicBezTo>
                <a:cubicBezTo>
                  <a:pt x="14407" y="19710"/>
                  <a:pt x="14271" y="19673"/>
                  <a:pt x="14271" y="19673"/>
                </a:cubicBezTo>
                <a:cubicBezTo>
                  <a:pt x="14203" y="19710"/>
                  <a:pt x="14135" y="19785"/>
                  <a:pt x="14135" y="19785"/>
                </a:cubicBezTo>
                <a:cubicBezTo>
                  <a:pt x="14135" y="19823"/>
                  <a:pt x="14067" y="19860"/>
                  <a:pt x="14067" y="19860"/>
                </a:cubicBezTo>
                <a:cubicBezTo>
                  <a:pt x="14067" y="19860"/>
                  <a:pt x="13590" y="20159"/>
                  <a:pt x="13590" y="20159"/>
                </a:cubicBezTo>
                <a:cubicBezTo>
                  <a:pt x="13522" y="20159"/>
                  <a:pt x="13385" y="20047"/>
                  <a:pt x="13385" y="20047"/>
                </a:cubicBezTo>
                <a:cubicBezTo>
                  <a:pt x="13385" y="20084"/>
                  <a:pt x="13385" y="20159"/>
                  <a:pt x="13385" y="20159"/>
                </a:cubicBezTo>
                <a:cubicBezTo>
                  <a:pt x="13317" y="20196"/>
                  <a:pt x="13181" y="20234"/>
                  <a:pt x="13181" y="20234"/>
                </a:cubicBezTo>
                <a:cubicBezTo>
                  <a:pt x="13181" y="20271"/>
                  <a:pt x="13113" y="20234"/>
                  <a:pt x="13045" y="20234"/>
                </a:cubicBezTo>
                <a:cubicBezTo>
                  <a:pt x="13045" y="20271"/>
                  <a:pt x="12977" y="20271"/>
                  <a:pt x="12977" y="20308"/>
                </a:cubicBezTo>
                <a:cubicBezTo>
                  <a:pt x="12977" y="20346"/>
                  <a:pt x="12908" y="20383"/>
                  <a:pt x="12908" y="20383"/>
                </a:cubicBezTo>
                <a:cubicBezTo>
                  <a:pt x="12908" y="20383"/>
                  <a:pt x="12772" y="20421"/>
                  <a:pt x="12772" y="20458"/>
                </a:cubicBezTo>
                <a:cubicBezTo>
                  <a:pt x="12704" y="20495"/>
                  <a:pt x="12568" y="20533"/>
                  <a:pt x="12568" y="20533"/>
                </a:cubicBezTo>
                <a:cubicBezTo>
                  <a:pt x="12568" y="20533"/>
                  <a:pt x="12500" y="20570"/>
                  <a:pt x="12431" y="20533"/>
                </a:cubicBezTo>
                <a:cubicBezTo>
                  <a:pt x="12363" y="20533"/>
                  <a:pt x="12227" y="20421"/>
                  <a:pt x="12227" y="20421"/>
                </a:cubicBezTo>
                <a:cubicBezTo>
                  <a:pt x="12227" y="20421"/>
                  <a:pt x="12091" y="20421"/>
                  <a:pt x="12091" y="20458"/>
                </a:cubicBezTo>
                <a:cubicBezTo>
                  <a:pt x="12023" y="20495"/>
                  <a:pt x="12023" y="20533"/>
                  <a:pt x="11954" y="20533"/>
                </a:cubicBezTo>
                <a:cubicBezTo>
                  <a:pt x="11886" y="20570"/>
                  <a:pt x="11818" y="20570"/>
                  <a:pt x="11750" y="20570"/>
                </a:cubicBezTo>
                <a:cubicBezTo>
                  <a:pt x="11682" y="20607"/>
                  <a:pt x="11546" y="20607"/>
                  <a:pt x="11546" y="20645"/>
                </a:cubicBezTo>
                <a:cubicBezTo>
                  <a:pt x="11477" y="20645"/>
                  <a:pt x="11409" y="20719"/>
                  <a:pt x="11409" y="20757"/>
                </a:cubicBezTo>
                <a:cubicBezTo>
                  <a:pt x="11409" y="20794"/>
                  <a:pt x="11546" y="20794"/>
                  <a:pt x="11409" y="20794"/>
                </a:cubicBezTo>
                <a:cubicBezTo>
                  <a:pt x="11273" y="20832"/>
                  <a:pt x="11069" y="20832"/>
                  <a:pt x="11069" y="20832"/>
                </a:cubicBezTo>
                <a:cubicBezTo>
                  <a:pt x="11069" y="20832"/>
                  <a:pt x="10932" y="20869"/>
                  <a:pt x="10932" y="20906"/>
                </a:cubicBezTo>
                <a:cubicBezTo>
                  <a:pt x="10864" y="20944"/>
                  <a:pt x="10932" y="20944"/>
                  <a:pt x="10796" y="20981"/>
                </a:cubicBezTo>
                <a:cubicBezTo>
                  <a:pt x="10728" y="20981"/>
                  <a:pt x="10660" y="21018"/>
                  <a:pt x="10660" y="21018"/>
                </a:cubicBezTo>
                <a:cubicBezTo>
                  <a:pt x="10524" y="20944"/>
                  <a:pt x="10524" y="20944"/>
                  <a:pt x="10524" y="20944"/>
                </a:cubicBezTo>
                <a:cubicBezTo>
                  <a:pt x="10592" y="20869"/>
                  <a:pt x="10592" y="20869"/>
                  <a:pt x="10592" y="20869"/>
                </a:cubicBezTo>
                <a:cubicBezTo>
                  <a:pt x="10592" y="20869"/>
                  <a:pt x="10524" y="20794"/>
                  <a:pt x="10524" y="20832"/>
                </a:cubicBezTo>
                <a:cubicBezTo>
                  <a:pt x="10455" y="20906"/>
                  <a:pt x="10524" y="20944"/>
                  <a:pt x="10524" y="20944"/>
                </a:cubicBezTo>
                <a:cubicBezTo>
                  <a:pt x="10524" y="20944"/>
                  <a:pt x="10455" y="20944"/>
                  <a:pt x="10455" y="20981"/>
                </a:cubicBezTo>
                <a:cubicBezTo>
                  <a:pt x="10387" y="21018"/>
                  <a:pt x="10455" y="21018"/>
                  <a:pt x="10387" y="21056"/>
                </a:cubicBezTo>
                <a:cubicBezTo>
                  <a:pt x="10387" y="21093"/>
                  <a:pt x="10319" y="21131"/>
                  <a:pt x="10251" y="21131"/>
                </a:cubicBezTo>
                <a:cubicBezTo>
                  <a:pt x="10251" y="21168"/>
                  <a:pt x="10183" y="21168"/>
                  <a:pt x="10115" y="21168"/>
                </a:cubicBezTo>
                <a:cubicBezTo>
                  <a:pt x="10115" y="21168"/>
                  <a:pt x="9978" y="21168"/>
                  <a:pt x="9978" y="21168"/>
                </a:cubicBezTo>
                <a:cubicBezTo>
                  <a:pt x="9910" y="21168"/>
                  <a:pt x="9842" y="21131"/>
                  <a:pt x="9910" y="21131"/>
                </a:cubicBezTo>
                <a:cubicBezTo>
                  <a:pt x="9910" y="21131"/>
                  <a:pt x="10047" y="21093"/>
                  <a:pt x="10047" y="21093"/>
                </a:cubicBezTo>
                <a:cubicBezTo>
                  <a:pt x="10047" y="21093"/>
                  <a:pt x="10115" y="21056"/>
                  <a:pt x="10047" y="21056"/>
                </a:cubicBezTo>
                <a:cubicBezTo>
                  <a:pt x="9978" y="21018"/>
                  <a:pt x="9910" y="20981"/>
                  <a:pt x="9910" y="20981"/>
                </a:cubicBezTo>
                <a:cubicBezTo>
                  <a:pt x="9910" y="20981"/>
                  <a:pt x="9978" y="21018"/>
                  <a:pt x="9774" y="21018"/>
                </a:cubicBezTo>
                <a:cubicBezTo>
                  <a:pt x="9638" y="21056"/>
                  <a:pt x="9570" y="21056"/>
                  <a:pt x="9570" y="21018"/>
                </a:cubicBezTo>
                <a:cubicBezTo>
                  <a:pt x="9570" y="21018"/>
                  <a:pt x="9433" y="21018"/>
                  <a:pt x="9501" y="20981"/>
                </a:cubicBezTo>
                <a:cubicBezTo>
                  <a:pt x="9638" y="20944"/>
                  <a:pt x="9638" y="20906"/>
                  <a:pt x="9706" y="20906"/>
                </a:cubicBezTo>
                <a:cubicBezTo>
                  <a:pt x="9774" y="20906"/>
                  <a:pt x="9774" y="20832"/>
                  <a:pt x="9774" y="20794"/>
                </a:cubicBezTo>
                <a:cubicBezTo>
                  <a:pt x="9774" y="20794"/>
                  <a:pt x="9910" y="20869"/>
                  <a:pt x="9706" y="20794"/>
                </a:cubicBezTo>
                <a:cubicBezTo>
                  <a:pt x="9570" y="20682"/>
                  <a:pt x="9570" y="20682"/>
                  <a:pt x="9570" y="20682"/>
                </a:cubicBezTo>
                <a:cubicBezTo>
                  <a:pt x="9570" y="20682"/>
                  <a:pt x="9501" y="20719"/>
                  <a:pt x="9501" y="20757"/>
                </a:cubicBezTo>
                <a:cubicBezTo>
                  <a:pt x="9570" y="20794"/>
                  <a:pt x="9706" y="20832"/>
                  <a:pt x="9501" y="20869"/>
                </a:cubicBezTo>
                <a:cubicBezTo>
                  <a:pt x="9297" y="20869"/>
                  <a:pt x="9297" y="20869"/>
                  <a:pt x="9297" y="20869"/>
                </a:cubicBezTo>
                <a:cubicBezTo>
                  <a:pt x="9229" y="20906"/>
                  <a:pt x="9024" y="20906"/>
                  <a:pt x="9024" y="20906"/>
                </a:cubicBezTo>
                <a:cubicBezTo>
                  <a:pt x="9024" y="20906"/>
                  <a:pt x="8888" y="20906"/>
                  <a:pt x="8956" y="20944"/>
                </a:cubicBezTo>
                <a:cubicBezTo>
                  <a:pt x="8956" y="20981"/>
                  <a:pt x="9093" y="21018"/>
                  <a:pt x="9093" y="21018"/>
                </a:cubicBezTo>
                <a:cubicBezTo>
                  <a:pt x="9093" y="21018"/>
                  <a:pt x="9093" y="21056"/>
                  <a:pt x="8956" y="21056"/>
                </a:cubicBezTo>
                <a:cubicBezTo>
                  <a:pt x="8888" y="21093"/>
                  <a:pt x="8752" y="21093"/>
                  <a:pt x="8752" y="21093"/>
                </a:cubicBezTo>
                <a:cubicBezTo>
                  <a:pt x="8684" y="21131"/>
                  <a:pt x="8684" y="21131"/>
                  <a:pt x="8684" y="21131"/>
                </a:cubicBezTo>
                <a:cubicBezTo>
                  <a:pt x="8684" y="21131"/>
                  <a:pt x="8616" y="21131"/>
                  <a:pt x="8616" y="21093"/>
                </a:cubicBezTo>
                <a:cubicBezTo>
                  <a:pt x="8616" y="21093"/>
                  <a:pt x="8684" y="21056"/>
                  <a:pt x="8684" y="21018"/>
                </a:cubicBezTo>
                <a:cubicBezTo>
                  <a:pt x="8684" y="20981"/>
                  <a:pt x="8752" y="21018"/>
                  <a:pt x="8684" y="20981"/>
                </a:cubicBezTo>
                <a:cubicBezTo>
                  <a:pt x="8616" y="20906"/>
                  <a:pt x="8547" y="20906"/>
                  <a:pt x="8547" y="20869"/>
                </a:cubicBezTo>
                <a:cubicBezTo>
                  <a:pt x="8616" y="20832"/>
                  <a:pt x="8752" y="20794"/>
                  <a:pt x="8752" y="20794"/>
                </a:cubicBezTo>
                <a:cubicBezTo>
                  <a:pt x="8752" y="20757"/>
                  <a:pt x="8752" y="20719"/>
                  <a:pt x="8752" y="20719"/>
                </a:cubicBezTo>
                <a:cubicBezTo>
                  <a:pt x="8752" y="20719"/>
                  <a:pt x="8684" y="20719"/>
                  <a:pt x="8752" y="20682"/>
                </a:cubicBezTo>
                <a:cubicBezTo>
                  <a:pt x="8820" y="20607"/>
                  <a:pt x="8888" y="20570"/>
                  <a:pt x="8888" y="20570"/>
                </a:cubicBezTo>
                <a:cubicBezTo>
                  <a:pt x="8888" y="20533"/>
                  <a:pt x="8820" y="20495"/>
                  <a:pt x="8752" y="20495"/>
                </a:cubicBezTo>
                <a:cubicBezTo>
                  <a:pt x="8752" y="20495"/>
                  <a:pt x="8684" y="20570"/>
                  <a:pt x="8684" y="20607"/>
                </a:cubicBezTo>
                <a:cubicBezTo>
                  <a:pt x="8684" y="20607"/>
                  <a:pt x="8752" y="20682"/>
                  <a:pt x="8547" y="20645"/>
                </a:cubicBezTo>
                <a:cubicBezTo>
                  <a:pt x="8343" y="20645"/>
                  <a:pt x="8207" y="20645"/>
                  <a:pt x="8139" y="20607"/>
                </a:cubicBezTo>
                <a:cubicBezTo>
                  <a:pt x="8139" y="20570"/>
                  <a:pt x="8002" y="20533"/>
                  <a:pt x="8207" y="20533"/>
                </a:cubicBezTo>
                <a:cubicBezTo>
                  <a:pt x="8411" y="20495"/>
                  <a:pt x="8411" y="20495"/>
                  <a:pt x="8411" y="20495"/>
                </a:cubicBezTo>
                <a:cubicBezTo>
                  <a:pt x="8479" y="20458"/>
                  <a:pt x="8479" y="20421"/>
                  <a:pt x="8479" y="20383"/>
                </a:cubicBezTo>
                <a:cubicBezTo>
                  <a:pt x="8411" y="20383"/>
                  <a:pt x="8343" y="20308"/>
                  <a:pt x="8343" y="20346"/>
                </a:cubicBezTo>
                <a:cubicBezTo>
                  <a:pt x="8275" y="20421"/>
                  <a:pt x="8275" y="20458"/>
                  <a:pt x="8275" y="20458"/>
                </a:cubicBezTo>
                <a:cubicBezTo>
                  <a:pt x="8275" y="20458"/>
                  <a:pt x="8002" y="20458"/>
                  <a:pt x="8002" y="20458"/>
                </a:cubicBezTo>
                <a:cubicBezTo>
                  <a:pt x="8002" y="20458"/>
                  <a:pt x="7934" y="20421"/>
                  <a:pt x="7934" y="20383"/>
                </a:cubicBezTo>
                <a:cubicBezTo>
                  <a:pt x="7934" y="20383"/>
                  <a:pt x="8002" y="20234"/>
                  <a:pt x="8002" y="20234"/>
                </a:cubicBezTo>
                <a:cubicBezTo>
                  <a:pt x="8002" y="20234"/>
                  <a:pt x="8139" y="20196"/>
                  <a:pt x="8071" y="20196"/>
                </a:cubicBezTo>
                <a:cubicBezTo>
                  <a:pt x="8071" y="20196"/>
                  <a:pt x="7934" y="20159"/>
                  <a:pt x="7934" y="20196"/>
                </a:cubicBezTo>
                <a:cubicBezTo>
                  <a:pt x="7866" y="20196"/>
                  <a:pt x="7934" y="20234"/>
                  <a:pt x="7934" y="20271"/>
                </a:cubicBezTo>
                <a:cubicBezTo>
                  <a:pt x="7934" y="20308"/>
                  <a:pt x="7934" y="20346"/>
                  <a:pt x="7866" y="20346"/>
                </a:cubicBezTo>
                <a:cubicBezTo>
                  <a:pt x="7798" y="20383"/>
                  <a:pt x="7525" y="20383"/>
                  <a:pt x="7525" y="20383"/>
                </a:cubicBezTo>
                <a:cubicBezTo>
                  <a:pt x="7525" y="20346"/>
                  <a:pt x="7457" y="20346"/>
                  <a:pt x="7525" y="20308"/>
                </a:cubicBezTo>
                <a:cubicBezTo>
                  <a:pt x="7525" y="20271"/>
                  <a:pt x="7525" y="20234"/>
                  <a:pt x="7525" y="20234"/>
                </a:cubicBezTo>
                <a:cubicBezTo>
                  <a:pt x="7525" y="20234"/>
                  <a:pt x="7457" y="20159"/>
                  <a:pt x="7457" y="20196"/>
                </a:cubicBezTo>
                <a:cubicBezTo>
                  <a:pt x="7389" y="20196"/>
                  <a:pt x="7321" y="20196"/>
                  <a:pt x="7321" y="20196"/>
                </a:cubicBezTo>
                <a:cubicBezTo>
                  <a:pt x="7321" y="20122"/>
                  <a:pt x="7321" y="20122"/>
                  <a:pt x="7321" y="20122"/>
                </a:cubicBezTo>
                <a:cubicBezTo>
                  <a:pt x="7185" y="20122"/>
                  <a:pt x="7185" y="20122"/>
                  <a:pt x="7185" y="20122"/>
                </a:cubicBezTo>
                <a:cubicBezTo>
                  <a:pt x="7117" y="20122"/>
                  <a:pt x="7117" y="20122"/>
                  <a:pt x="7117" y="20122"/>
                </a:cubicBezTo>
                <a:cubicBezTo>
                  <a:pt x="7117" y="20122"/>
                  <a:pt x="7048" y="20084"/>
                  <a:pt x="7048" y="20084"/>
                </a:cubicBezTo>
                <a:cubicBezTo>
                  <a:pt x="6980" y="20084"/>
                  <a:pt x="6980" y="20084"/>
                  <a:pt x="6980" y="20122"/>
                </a:cubicBezTo>
                <a:cubicBezTo>
                  <a:pt x="6912" y="20122"/>
                  <a:pt x="6708" y="20159"/>
                  <a:pt x="6708" y="20159"/>
                </a:cubicBezTo>
                <a:cubicBezTo>
                  <a:pt x="6708" y="20159"/>
                  <a:pt x="6708" y="20084"/>
                  <a:pt x="6640" y="20159"/>
                </a:cubicBezTo>
                <a:cubicBezTo>
                  <a:pt x="6640" y="20196"/>
                  <a:pt x="6299" y="20196"/>
                  <a:pt x="6299" y="20196"/>
                </a:cubicBezTo>
                <a:cubicBezTo>
                  <a:pt x="6299" y="20196"/>
                  <a:pt x="6231" y="20122"/>
                  <a:pt x="6231" y="20084"/>
                </a:cubicBezTo>
                <a:cubicBezTo>
                  <a:pt x="6231" y="20084"/>
                  <a:pt x="6299" y="19972"/>
                  <a:pt x="6299" y="19972"/>
                </a:cubicBezTo>
                <a:cubicBezTo>
                  <a:pt x="6367" y="19935"/>
                  <a:pt x="6367" y="19935"/>
                  <a:pt x="6367" y="19935"/>
                </a:cubicBezTo>
                <a:cubicBezTo>
                  <a:pt x="6299" y="19897"/>
                  <a:pt x="6299" y="19897"/>
                  <a:pt x="6299" y="19897"/>
                </a:cubicBezTo>
                <a:cubicBezTo>
                  <a:pt x="6299" y="19897"/>
                  <a:pt x="6094" y="19897"/>
                  <a:pt x="6163" y="19897"/>
                </a:cubicBezTo>
                <a:cubicBezTo>
                  <a:pt x="6163" y="19860"/>
                  <a:pt x="6299" y="19785"/>
                  <a:pt x="6299" y="19785"/>
                </a:cubicBezTo>
                <a:cubicBezTo>
                  <a:pt x="6299" y="19785"/>
                  <a:pt x="6367" y="19748"/>
                  <a:pt x="6367" y="19748"/>
                </a:cubicBezTo>
                <a:cubicBezTo>
                  <a:pt x="6435" y="19710"/>
                  <a:pt x="6571" y="19710"/>
                  <a:pt x="6503" y="19673"/>
                </a:cubicBezTo>
                <a:cubicBezTo>
                  <a:pt x="6435" y="19673"/>
                  <a:pt x="6367" y="19636"/>
                  <a:pt x="6367" y="19636"/>
                </a:cubicBezTo>
                <a:cubicBezTo>
                  <a:pt x="6367" y="19636"/>
                  <a:pt x="6299" y="19636"/>
                  <a:pt x="6299" y="19598"/>
                </a:cubicBezTo>
                <a:cubicBezTo>
                  <a:pt x="6299" y="19598"/>
                  <a:pt x="6367" y="19524"/>
                  <a:pt x="6367" y="19486"/>
                </a:cubicBezTo>
                <a:cubicBezTo>
                  <a:pt x="6367" y="19449"/>
                  <a:pt x="6299" y="19412"/>
                  <a:pt x="6299" y="19412"/>
                </a:cubicBezTo>
                <a:cubicBezTo>
                  <a:pt x="6231" y="19412"/>
                  <a:pt x="6299" y="19449"/>
                  <a:pt x="6163" y="19449"/>
                </a:cubicBezTo>
                <a:cubicBezTo>
                  <a:pt x="6094" y="19486"/>
                  <a:pt x="5890" y="19561"/>
                  <a:pt x="5890" y="19561"/>
                </a:cubicBezTo>
                <a:cubicBezTo>
                  <a:pt x="5890" y="19524"/>
                  <a:pt x="5890" y="19486"/>
                  <a:pt x="5890" y="19449"/>
                </a:cubicBezTo>
                <a:cubicBezTo>
                  <a:pt x="5958" y="19412"/>
                  <a:pt x="6163" y="19412"/>
                  <a:pt x="6231" y="19374"/>
                </a:cubicBezTo>
                <a:cubicBezTo>
                  <a:pt x="6231" y="19337"/>
                  <a:pt x="6094" y="19225"/>
                  <a:pt x="6094" y="19225"/>
                </a:cubicBezTo>
                <a:cubicBezTo>
                  <a:pt x="6094" y="19225"/>
                  <a:pt x="6231" y="19262"/>
                  <a:pt x="6163" y="19187"/>
                </a:cubicBezTo>
                <a:cubicBezTo>
                  <a:pt x="6026" y="19150"/>
                  <a:pt x="6026" y="19150"/>
                  <a:pt x="6026" y="19150"/>
                </a:cubicBezTo>
                <a:cubicBezTo>
                  <a:pt x="6026" y="19113"/>
                  <a:pt x="6026" y="19075"/>
                  <a:pt x="6094" y="19038"/>
                </a:cubicBezTo>
                <a:cubicBezTo>
                  <a:pt x="6163" y="18963"/>
                  <a:pt x="6231" y="18963"/>
                  <a:pt x="6231" y="18926"/>
                </a:cubicBezTo>
                <a:cubicBezTo>
                  <a:pt x="6231" y="18926"/>
                  <a:pt x="6026" y="18888"/>
                  <a:pt x="6026" y="18851"/>
                </a:cubicBezTo>
                <a:cubicBezTo>
                  <a:pt x="6026" y="18814"/>
                  <a:pt x="5890" y="18814"/>
                  <a:pt x="6026" y="18739"/>
                </a:cubicBezTo>
                <a:cubicBezTo>
                  <a:pt x="6094" y="18701"/>
                  <a:pt x="6163" y="18701"/>
                  <a:pt x="6163" y="18701"/>
                </a:cubicBezTo>
                <a:cubicBezTo>
                  <a:pt x="6163" y="18701"/>
                  <a:pt x="6163" y="18589"/>
                  <a:pt x="6163" y="18552"/>
                </a:cubicBezTo>
                <a:cubicBezTo>
                  <a:pt x="6163" y="18515"/>
                  <a:pt x="6231" y="18515"/>
                  <a:pt x="6231" y="18477"/>
                </a:cubicBezTo>
                <a:cubicBezTo>
                  <a:pt x="6163" y="18440"/>
                  <a:pt x="6094" y="18440"/>
                  <a:pt x="6026" y="18365"/>
                </a:cubicBezTo>
                <a:cubicBezTo>
                  <a:pt x="6026" y="18328"/>
                  <a:pt x="6026" y="18328"/>
                  <a:pt x="6026" y="18290"/>
                </a:cubicBezTo>
                <a:cubicBezTo>
                  <a:pt x="6094" y="18290"/>
                  <a:pt x="6163" y="18253"/>
                  <a:pt x="6094" y="18253"/>
                </a:cubicBezTo>
                <a:cubicBezTo>
                  <a:pt x="6094" y="18216"/>
                  <a:pt x="6094" y="18178"/>
                  <a:pt x="6094" y="18178"/>
                </a:cubicBezTo>
                <a:cubicBezTo>
                  <a:pt x="6094" y="18178"/>
                  <a:pt x="6094" y="18178"/>
                  <a:pt x="6026" y="18104"/>
                </a:cubicBezTo>
                <a:cubicBezTo>
                  <a:pt x="5958" y="18066"/>
                  <a:pt x="5958" y="17991"/>
                  <a:pt x="5958" y="17954"/>
                </a:cubicBezTo>
                <a:cubicBezTo>
                  <a:pt x="5958" y="17917"/>
                  <a:pt x="6026" y="17767"/>
                  <a:pt x="6026" y="17767"/>
                </a:cubicBezTo>
                <a:cubicBezTo>
                  <a:pt x="6026" y="17767"/>
                  <a:pt x="6026" y="17655"/>
                  <a:pt x="5890" y="17618"/>
                </a:cubicBezTo>
                <a:cubicBezTo>
                  <a:pt x="5822" y="17543"/>
                  <a:pt x="5686" y="17506"/>
                  <a:pt x="5686" y="17506"/>
                </a:cubicBezTo>
                <a:cubicBezTo>
                  <a:pt x="5686" y="17506"/>
                  <a:pt x="5686" y="17431"/>
                  <a:pt x="5686" y="17394"/>
                </a:cubicBezTo>
                <a:cubicBezTo>
                  <a:pt x="5686" y="17394"/>
                  <a:pt x="5549" y="17356"/>
                  <a:pt x="5549" y="17319"/>
                </a:cubicBezTo>
                <a:cubicBezTo>
                  <a:pt x="5549" y="17281"/>
                  <a:pt x="5481" y="17207"/>
                  <a:pt x="5481" y="17207"/>
                </a:cubicBezTo>
                <a:cubicBezTo>
                  <a:pt x="5481" y="17207"/>
                  <a:pt x="5413" y="17207"/>
                  <a:pt x="5481" y="17132"/>
                </a:cubicBezTo>
                <a:cubicBezTo>
                  <a:pt x="5481" y="17020"/>
                  <a:pt x="5481" y="16982"/>
                  <a:pt x="5481" y="16945"/>
                </a:cubicBezTo>
                <a:cubicBezTo>
                  <a:pt x="5413" y="16908"/>
                  <a:pt x="5345" y="16833"/>
                  <a:pt x="5345" y="16796"/>
                </a:cubicBezTo>
                <a:cubicBezTo>
                  <a:pt x="5345" y="16758"/>
                  <a:pt x="5345" y="16683"/>
                  <a:pt x="5345" y="16683"/>
                </a:cubicBezTo>
                <a:cubicBezTo>
                  <a:pt x="5345" y="16683"/>
                  <a:pt x="5345" y="16646"/>
                  <a:pt x="5277" y="16609"/>
                </a:cubicBezTo>
                <a:cubicBezTo>
                  <a:pt x="5209" y="16571"/>
                  <a:pt x="5004" y="16385"/>
                  <a:pt x="5004" y="16385"/>
                </a:cubicBezTo>
                <a:cubicBezTo>
                  <a:pt x="5004" y="16385"/>
                  <a:pt x="4936" y="16385"/>
                  <a:pt x="4936" y="16310"/>
                </a:cubicBezTo>
                <a:cubicBezTo>
                  <a:pt x="4868" y="16235"/>
                  <a:pt x="4868" y="16160"/>
                  <a:pt x="4868" y="16160"/>
                </a:cubicBezTo>
                <a:cubicBezTo>
                  <a:pt x="4868" y="16160"/>
                  <a:pt x="4868" y="16048"/>
                  <a:pt x="4868" y="16048"/>
                </a:cubicBezTo>
                <a:cubicBezTo>
                  <a:pt x="4664" y="15936"/>
                  <a:pt x="4664" y="15936"/>
                  <a:pt x="4664" y="15936"/>
                </a:cubicBezTo>
                <a:cubicBezTo>
                  <a:pt x="4732" y="15787"/>
                  <a:pt x="4732" y="15787"/>
                  <a:pt x="4732" y="15787"/>
                </a:cubicBezTo>
                <a:cubicBezTo>
                  <a:pt x="4732" y="15637"/>
                  <a:pt x="4732" y="15637"/>
                  <a:pt x="4732" y="15637"/>
                </a:cubicBezTo>
                <a:cubicBezTo>
                  <a:pt x="4732" y="15637"/>
                  <a:pt x="4732" y="15450"/>
                  <a:pt x="4800" y="15450"/>
                </a:cubicBezTo>
                <a:cubicBezTo>
                  <a:pt x="4868" y="15450"/>
                  <a:pt x="5004" y="15338"/>
                  <a:pt x="5004" y="15338"/>
                </a:cubicBezTo>
                <a:cubicBezTo>
                  <a:pt x="5004" y="15338"/>
                  <a:pt x="5141" y="15226"/>
                  <a:pt x="5072" y="15189"/>
                </a:cubicBezTo>
                <a:cubicBezTo>
                  <a:pt x="5072" y="15151"/>
                  <a:pt x="5004" y="15002"/>
                  <a:pt x="5004" y="15002"/>
                </a:cubicBezTo>
                <a:cubicBezTo>
                  <a:pt x="5004" y="15002"/>
                  <a:pt x="5141" y="14890"/>
                  <a:pt x="5072" y="14890"/>
                </a:cubicBezTo>
                <a:cubicBezTo>
                  <a:pt x="5072" y="14852"/>
                  <a:pt x="4936" y="14703"/>
                  <a:pt x="4936" y="14703"/>
                </a:cubicBezTo>
                <a:cubicBezTo>
                  <a:pt x="4732" y="14815"/>
                  <a:pt x="4732" y="14815"/>
                  <a:pt x="4732" y="14815"/>
                </a:cubicBezTo>
                <a:cubicBezTo>
                  <a:pt x="4595" y="14778"/>
                  <a:pt x="4595" y="14778"/>
                  <a:pt x="4595" y="14778"/>
                </a:cubicBezTo>
                <a:cubicBezTo>
                  <a:pt x="4664" y="14628"/>
                  <a:pt x="4664" y="14628"/>
                  <a:pt x="4664" y="14628"/>
                </a:cubicBezTo>
                <a:cubicBezTo>
                  <a:pt x="4664" y="14628"/>
                  <a:pt x="4527" y="14553"/>
                  <a:pt x="4527" y="14516"/>
                </a:cubicBezTo>
                <a:cubicBezTo>
                  <a:pt x="4527" y="14479"/>
                  <a:pt x="4664" y="14404"/>
                  <a:pt x="4664" y="14404"/>
                </a:cubicBezTo>
                <a:cubicBezTo>
                  <a:pt x="4664" y="14404"/>
                  <a:pt x="4800" y="14553"/>
                  <a:pt x="4800" y="14591"/>
                </a:cubicBezTo>
                <a:cubicBezTo>
                  <a:pt x="4800" y="14628"/>
                  <a:pt x="4936" y="14666"/>
                  <a:pt x="4936" y="14666"/>
                </a:cubicBezTo>
                <a:cubicBezTo>
                  <a:pt x="5004" y="14628"/>
                  <a:pt x="5004" y="14553"/>
                  <a:pt x="5072" y="14553"/>
                </a:cubicBezTo>
                <a:cubicBezTo>
                  <a:pt x="5141" y="14553"/>
                  <a:pt x="5209" y="14591"/>
                  <a:pt x="5209" y="14628"/>
                </a:cubicBezTo>
                <a:cubicBezTo>
                  <a:pt x="5209" y="14628"/>
                  <a:pt x="5481" y="14591"/>
                  <a:pt x="5481" y="14591"/>
                </a:cubicBezTo>
                <a:cubicBezTo>
                  <a:pt x="5481" y="14591"/>
                  <a:pt x="5413" y="14553"/>
                  <a:pt x="5618" y="14553"/>
                </a:cubicBezTo>
                <a:cubicBezTo>
                  <a:pt x="5822" y="14591"/>
                  <a:pt x="5822" y="14553"/>
                  <a:pt x="5822" y="14479"/>
                </a:cubicBezTo>
                <a:cubicBezTo>
                  <a:pt x="5822" y="14441"/>
                  <a:pt x="5618" y="14292"/>
                  <a:pt x="5754" y="14292"/>
                </a:cubicBezTo>
                <a:cubicBezTo>
                  <a:pt x="5958" y="14292"/>
                  <a:pt x="6026" y="14329"/>
                  <a:pt x="6026" y="14329"/>
                </a:cubicBezTo>
                <a:cubicBezTo>
                  <a:pt x="6026" y="14329"/>
                  <a:pt x="6026" y="14367"/>
                  <a:pt x="6026" y="14404"/>
                </a:cubicBezTo>
                <a:cubicBezTo>
                  <a:pt x="6026" y="14479"/>
                  <a:pt x="6231" y="14553"/>
                  <a:pt x="6231" y="14479"/>
                </a:cubicBezTo>
                <a:cubicBezTo>
                  <a:pt x="6299" y="14404"/>
                  <a:pt x="6299" y="14441"/>
                  <a:pt x="6299" y="14367"/>
                </a:cubicBezTo>
                <a:cubicBezTo>
                  <a:pt x="6299" y="14292"/>
                  <a:pt x="6163" y="14292"/>
                  <a:pt x="6094" y="14217"/>
                </a:cubicBezTo>
                <a:cubicBezTo>
                  <a:pt x="6094" y="14180"/>
                  <a:pt x="6026" y="14254"/>
                  <a:pt x="6026" y="14142"/>
                </a:cubicBezTo>
                <a:cubicBezTo>
                  <a:pt x="6094" y="14030"/>
                  <a:pt x="6094" y="13993"/>
                  <a:pt x="6163" y="13993"/>
                </a:cubicBezTo>
                <a:cubicBezTo>
                  <a:pt x="6299" y="13955"/>
                  <a:pt x="6163" y="13993"/>
                  <a:pt x="6299" y="13955"/>
                </a:cubicBezTo>
                <a:cubicBezTo>
                  <a:pt x="6435" y="13955"/>
                  <a:pt x="6503" y="13881"/>
                  <a:pt x="6435" y="13769"/>
                </a:cubicBezTo>
                <a:cubicBezTo>
                  <a:pt x="6435" y="13694"/>
                  <a:pt x="6367" y="13657"/>
                  <a:pt x="6435" y="13619"/>
                </a:cubicBezTo>
                <a:cubicBezTo>
                  <a:pt x="6571" y="13582"/>
                  <a:pt x="6503" y="13544"/>
                  <a:pt x="6640" y="13582"/>
                </a:cubicBezTo>
                <a:cubicBezTo>
                  <a:pt x="6776" y="13619"/>
                  <a:pt x="6708" y="13619"/>
                  <a:pt x="6844" y="13619"/>
                </a:cubicBezTo>
                <a:cubicBezTo>
                  <a:pt x="6912" y="13582"/>
                  <a:pt x="6912" y="13395"/>
                  <a:pt x="6912" y="13395"/>
                </a:cubicBezTo>
                <a:cubicBezTo>
                  <a:pt x="6844" y="13432"/>
                  <a:pt x="6708" y="13358"/>
                  <a:pt x="6708" y="13358"/>
                </a:cubicBezTo>
                <a:cubicBezTo>
                  <a:pt x="6640" y="13358"/>
                  <a:pt x="6640" y="13283"/>
                  <a:pt x="6708" y="13245"/>
                </a:cubicBezTo>
                <a:cubicBezTo>
                  <a:pt x="6708" y="13245"/>
                  <a:pt x="6708" y="13171"/>
                  <a:pt x="6776" y="13171"/>
                </a:cubicBezTo>
                <a:cubicBezTo>
                  <a:pt x="6912" y="13171"/>
                  <a:pt x="6912" y="13208"/>
                  <a:pt x="7048" y="13171"/>
                </a:cubicBezTo>
                <a:cubicBezTo>
                  <a:pt x="7117" y="13133"/>
                  <a:pt x="7117" y="13133"/>
                  <a:pt x="7185" y="13096"/>
                </a:cubicBezTo>
                <a:cubicBezTo>
                  <a:pt x="7253" y="13059"/>
                  <a:pt x="7321" y="13059"/>
                  <a:pt x="7389" y="12984"/>
                </a:cubicBezTo>
                <a:cubicBezTo>
                  <a:pt x="7389" y="12946"/>
                  <a:pt x="7457" y="12722"/>
                  <a:pt x="7457" y="12722"/>
                </a:cubicBezTo>
                <a:cubicBezTo>
                  <a:pt x="7389" y="12685"/>
                  <a:pt x="7525" y="12722"/>
                  <a:pt x="7662" y="12685"/>
                </a:cubicBezTo>
                <a:cubicBezTo>
                  <a:pt x="7730" y="12648"/>
                  <a:pt x="7798" y="12423"/>
                  <a:pt x="7866" y="12386"/>
                </a:cubicBezTo>
                <a:cubicBezTo>
                  <a:pt x="7934" y="12311"/>
                  <a:pt x="8139" y="12162"/>
                  <a:pt x="8139" y="12124"/>
                </a:cubicBezTo>
                <a:cubicBezTo>
                  <a:pt x="8139" y="12087"/>
                  <a:pt x="8343" y="11825"/>
                  <a:pt x="8343" y="11825"/>
                </a:cubicBezTo>
                <a:cubicBezTo>
                  <a:pt x="8616" y="11564"/>
                  <a:pt x="8616" y="11564"/>
                  <a:pt x="8616" y="11564"/>
                </a:cubicBezTo>
                <a:cubicBezTo>
                  <a:pt x="8616" y="11564"/>
                  <a:pt x="8616" y="11489"/>
                  <a:pt x="8547" y="11414"/>
                </a:cubicBezTo>
                <a:cubicBezTo>
                  <a:pt x="8547" y="11377"/>
                  <a:pt x="8479" y="11227"/>
                  <a:pt x="8547" y="11190"/>
                </a:cubicBezTo>
                <a:cubicBezTo>
                  <a:pt x="8616" y="11190"/>
                  <a:pt x="8684" y="11078"/>
                  <a:pt x="8684" y="11078"/>
                </a:cubicBezTo>
                <a:cubicBezTo>
                  <a:pt x="8684" y="10928"/>
                  <a:pt x="8684" y="10928"/>
                  <a:pt x="8684" y="10928"/>
                </a:cubicBezTo>
                <a:cubicBezTo>
                  <a:pt x="8684" y="10928"/>
                  <a:pt x="9024" y="10816"/>
                  <a:pt x="9024" y="10816"/>
                </a:cubicBezTo>
                <a:cubicBezTo>
                  <a:pt x="9433" y="10779"/>
                  <a:pt x="9161" y="10667"/>
                  <a:pt x="9638" y="10779"/>
                </a:cubicBezTo>
                <a:cubicBezTo>
                  <a:pt x="9638" y="10779"/>
                  <a:pt x="9910" y="10742"/>
                  <a:pt x="9842" y="10704"/>
                </a:cubicBezTo>
                <a:cubicBezTo>
                  <a:pt x="9842" y="10704"/>
                  <a:pt x="9570" y="10555"/>
                  <a:pt x="9570" y="10555"/>
                </a:cubicBezTo>
                <a:cubicBezTo>
                  <a:pt x="9706" y="10443"/>
                  <a:pt x="9706" y="10443"/>
                  <a:pt x="9706" y="10443"/>
                </a:cubicBezTo>
                <a:cubicBezTo>
                  <a:pt x="9706" y="10443"/>
                  <a:pt x="9910" y="10368"/>
                  <a:pt x="9706" y="10331"/>
                </a:cubicBezTo>
                <a:cubicBezTo>
                  <a:pt x="9570" y="10293"/>
                  <a:pt x="9433" y="10256"/>
                  <a:pt x="9433" y="10218"/>
                </a:cubicBezTo>
                <a:cubicBezTo>
                  <a:pt x="9433" y="10218"/>
                  <a:pt x="9365" y="10069"/>
                  <a:pt x="9365" y="10032"/>
                </a:cubicBezTo>
                <a:cubicBezTo>
                  <a:pt x="9365" y="9994"/>
                  <a:pt x="9297" y="9882"/>
                  <a:pt x="9297" y="9882"/>
                </a:cubicBezTo>
                <a:cubicBezTo>
                  <a:pt x="9297" y="9882"/>
                  <a:pt x="9297" y="9733"/>
                  <a:pt x="9297" y="9695"/>
                </a:cubicBezTo>
                <a:cubicBezTo>
                  <a:pt x="9297" y="9658"/>
                  <a:pt x="9229" y="9546"/>
                  <a:pt x="9161" y="9508"/>
                </a:cubicBezTo>
                <a:cubicBezTo>
                  <a:pt x="9093" y="9471"/>
                  <a:pt x="8820" y="9359"/>
                  <a:pt x="8820" y="9359"/>
                </a:cubicBezTo>
                <a:cubicBezTo>
                  <a:pt x="8343" y="9247"/>
                  <a:pt x="8343" y="9247"/>
                  <a:pt x="8343" y="9247"/>
                </a:cubicBezTo>
                <a:cubicBezTo>
                  <a:pt x="8207" y="9322"/>
                  <a:pt x="8207" y="9322"/>
                  <a:pt x="8207" y="9322"/>
                </a:cubicBezTo>
                <a:cubicBezTo>
                  <a:pt x="7866" y="9135"/>
                  <a:pt x="7866" y="9135"/>
                  <a:pt x="7866" y="9135"/>
                </a:cubicBezTo>
                <a:cubicBezTo>
                  <a:pt x="7594" y="9097"/>
                  <a:pt x="7594" y="9097"/>
                  <a:pt x="7594" y="9097"/>
                </a:cubicBezTo>
                <a:cubicBezTo>
                  <a:pt x="7321" y="9097"/>
                  <a:pt x="7321" y="9097"/>
                  <a:pt x="7321" y="9097"/>
                </a:cubicBezTo>
                <a:cubicBezTo>
                  <a:pt x="6844" y="8537"/>
                  <a:pt x="6844" y="8537"/>
                  <a:pt x="6844" y="8537"/>
                </a:cubicBezTo>
                <a:cubicBezTo>
                  <a:pt x="6435" y="8425"/>
                  <a:pt x="6435" y="8425"/>
                  <a:pt x="6435" y="8425"/>
                </a:cubicBezTo>
                <a:cubicBezTo>
                  <a:pt x="6163" y="8275"/>
                  <a:pt x="6163" y="8275"/>
                  <a:pt x="6163" y="8275"/>
                </a:cubicBezTo>
                <a:cubicBezTo>
                  <a:pt x="6163" y="8088"/>
                  <a:pt x="6163" y="8088"/>
                  <a:pt x="6163" y="8088"/>
                </a:cubicBezTo>
                <a:cubicBezTo>
                  <a:pt x="5958" y="7939"/>
                  <a:pt x="5958" y="7939"/>
                  <a:pt x="5958" y="7939"/>
                </a:cubicBezTo>
                <a:cubicBezTo>
                  <a:pt x="5958" y="7939"/>
                  <a:pt x="6026" y="7827"/>
                  <a:pt x="6026" y="7789"/>
                </a:cubicBezTo>
                <a:cubicBezTo>
                  <a:pt x="6094" y="7752"/>
                  <a:pt x="6231" y="7565"/>
                  <a:pt x="6231" y="7565"/>
                </a:cubicBezTo>
                <a:cubicBezTo>
                  <a:pt x="6231" y="7565"/>
                  <a:pt x="6163" y="7416"/>
                  <a:pt x="6163" y="7378"/>
                </a:cubicBezTo>
                <a:cubicBezTo>
                  <a:pt x="6163" y="7341"/>
                  <a:pt x="6231" y="7154"/>
                  <a:pt x="6231" y="7154"/>
                </a:cubicBezTo>
                <a:cubicBezTo>
                  <a:pt x="6163" y="6967"/>
                  <a:pt x="6163" y="6967"/>
                  <a:pt x="6163" y="6967"/>
                </a:cubicBezTo>
                <a:cubicBezTo>
                  <a:pt x="5345" y="6444"/>
                  <a:pt x="5345" y="6444"/>
                  <a:pt x="5345" y="6444"/>
                </a:cubicBezTo>
                <a:cubicBezTo>
                  <a:pt x="5413" y="6220"/>
                  <a:pt x="5413" y="6220"/>
                  <a:pt x="5413" y="6220"/>
                </a:cubicBezTo>
                <a:cubicBezTo>
                  <a:pt x="5345" y="6108"/>
                  <a:pt x="5345" y="6108"/>
                  <a:pt x="5345" y="6108"/>
                </a:cubicBezTo>
                <a:cubicBezTo>
                  <a:pt x="5277" y="5996"/>
                  <a:pt x="5277" y="5996"/>
                  <a:pt x="5345" y="5921"/>
                </a:cubicBezTo>
                <a:cubicBezTo>
                  <a:pt x="5345" y="5883"/>
                  <a:pt x="5345" y="5883"/>
                  <a:pt x="5345" y="5883"/>
                </a:cubicBezTo>
                <a:cubicBezTo>
                  <a:pt x="5072" y="5921"/>
                  <a:pt x="5072" y="5921"/>
                  <a:pt x="5072" y="5921"/>
                </a:cubicBezTo>
                <a:cubicBezTo>
                  <a:pt x="4868" y="5771"/>
                  <a:pt x="4868" y="5771"/>
                  <a:pt x="4868" y="5771"/>
                </a:cubicBezTo>
                <a:cubicBezTo>
                  <a:pt x="4936" y="5585"/>
                  <a:pt x="4936" y="5585"/>
                  <a:pt x="4936" y="5585"/>
                </a:cubicBezTo>
                <a:cubicBezTo>
                  <a:pt x="4800" y="5136"/>
                  <a:pt x="4800" y="5136"/>
                  <a:pt x="4800" y="5136"/>
                </a:cubicBezTo>
                <a:cubicBezTo>
                  <a:pt x="4936" y="4912"/>
                  <a:pt x="4936" y="4912"/>
                  <a:pt x="4936" y="4912"/>
                </a:cubicBezTo>
                <a:cubicBezTo>
                  <a:pt x="4527" y="4800"/>
                  <a:pt x="4527" y="4800"/>
                  <a:pt x="4527" y="4800"/>
                </a:cubicBezTo>
                <a:cubicBezTo>
                  <a:pt x="4255" y="4576"/>
                  <a:pt x="4255" y="4576"/>
                  <a:pt x="4255" y="4576"/>
                </a:cubicBezTo>
                <a:cubicBezTo>
                  <a:pt x="4255" y="4576"/>
                  <a:pt x="4187" y="4650"/>
                  <a:pt x="4118" y="4613"/>
                </a:cubicBezTo>
                <a:cubicBezTo>
                  <a:pt x="4050" y="4576"/>
                  <a:pt x="3710" y="4277"/>
                  <a:pt x="3710" y="4277"/>
                </a:cubicBezTo>
                <a:cubicBezTo>
                  <a:pt x="3096" y="4164"/>
                  <a:pt x="3096" y="4164"/>
                  <a:pt x="3096" y="4164"/>
                </a:cubicBezTo>
                <a:cubicBezTo>
                  <a:pt x="2824" y="4090"/>
                  <a:pt x="2824" y="4090"/>
                  <a:pt x="2824" y="4090"/>
                </a:cubicBezTo>
                <a:cubicBezTo>
                  <a:pt x="2483" y="4052"/>
                  <a:pt x="2483" y="4052"/>
                  <a:pt x="2483" y="4052"/>
                </a:cubicBezTo>
                <a:cubicBezTo>
                  <a:pt x="2483" y="4052"/>
                  <a:pt x="2415" y="4127"/>
                  <a:pt x="2347" y="4052"/>
                </a:cubicBezTo>
                <a:cubicBezTo>
                  <a:pt x="2279" y="3978"/>
                  <a:pt x="2142" y="3903"/>
                  <a:pt x="2142" y="3903"/>
                </a:cubicBezTo>
                <a:cubicBezTo>
                  <a:pt x="1870" y="3940"/>
                  <a:pt x="1870" y="3940"/>
                  <a:pt x="1870" y="3940"/>
                </a:cubicBezTo>
                <a:cubicBezTo>
                  <a:pt x="1665" y="3791"/>
                  <a:pt x="1665" y="3791"/>
                  <a:pt x="1665" y="3791"/>
                </a:cubicBezTo>
                <a:cubicBezTo>
                  <a:pt x="1665" y="3791"/>
                  <a:pt x="1597" y="3791"/>
                  <a:pt x="1529" y="3791"/>
                </a:cubicBezTo>
                <a:cubicBezTo>
                  <a:pt x="1461" y="3753"/>
                  <a:pt x="1325" y="3716"/>
                  <a:pt x="1325" y="3716"/>
                </a:cubicBezTo>
                <a:close/>
                <a:moveTo>
                  <a:pt x="9638" y="21205"/>
                </a:moveTo>
                <a:cubicBezTo>
                  <a:pt x="9638" y="21205"/>
                  <a:pt x="9638" y="21205"/>
                  <a:pt x="9638" y="21205"/>
                </a:cubicBezTo>
                <a:cubicBezTo>
                  <a:pt x="9638" y="21205"/>
                  <a:pt x="9638" y="21243"/>
                  <a:pt x="9638" y="21280"/>
                </a:cubicBezTo>
                <a:cubicBezTo>
                  <a:pt x="9638" y="21280"/>
                  <a:pt x="9706" y="21317"/>
                  <a:pt x="9774" y="21317"/>
                </a:cubicBezTo>
                <a:cubicBezTo>
                  <a:pt x="9774" y="21317"/>
                  <a:pt x="9910" y="21280"/>
                  <a:pt x="9978" y="21243"/>
                </a:cubicBezTo>
                <a:cubicBezTo>
                  <a:pt x="10115" y="21205"/>
                  <a:pt x="9978" y="21243"/>
                  <a:pt x="9978" y="21243"/>
                </a:cubicBezTo>
                <a:cubicBezTo>
                  <a:pt x="9842" y="21168"/>
                  <a:pt x="9842" y="21168"/>
                  <a:pt x="9842" y="21168"/>
                </a:cubicBezTo>
                <a:cubicBezTo>
                  <a:pt x="9842" y="21168"/>
                  <a:pt x="9706" y="21205"/>
                  <a:pt x="9638" y="21205"/>
                </a:cubicBezTo>
                <a:close/>
                <a:moveTo>
                  <a:pt x="8752" y="21205"/>
                </a:moveTo>
                <a:cubicBezTo>
                  <a:pt x="8752" y="21205"/>
                  <a:pt x="8752" y="21205"/>
                  <a:pt x="8752" y="21205"/>
                </a:cubicBezTo>
                <a:cubicBezTo>
                  <a:pt x="8752" y="21205"/>
                  <a:pt x="8752" y="21280"/>
                  <a:pt x="8752" y="21280"/>
                </a:cubicBezTo>
                <a:cubicBezTo>
                  <a:pt x="8752" y="21317"/>
                  <a:pt x="8820" y="21317"/>
                  <a:pt x="8888" y="21280"/>
                </a:cubicBezTo>
                <a:cubicBezTo>
                  <a:pt x="8888" y="21280"/>
                  <a:pt x="8956" y="21280"/>
                  <a:pt x="9024" y="21243"/>
                </a:cubicBezTo>
                <a:cubicBezTo>
                  <a:pt x="9093" y="21205"/>
                  <a:pt x="9024" y="21168"/>
                  <a:pt x="8956" y="21168"/>
                </a:cubicBezTo>
                <a:cubicBezTo>
                  <a:pt x="8956" y="21131"/>
                  <a:pt x="8888" y="21168"/>
                  <a:pt x="8888" y="21168"/>
                </a:cubicBezTo>
                <a:cubicBezTo>
                  <a:pt x="8820" y="21168"/>
                  <a:pt x="8752" y="21205"/>
                  <a:pt x="8752" y="21205"/>
                </a:cubicBezTo>
                <a:close/>
                <a:moveTo>
                  <a:pt x="7117" y="20757"/>
                </a:moveTo>
                <a:cubicBezTo>
                  <a:pt x="7117" y="20757"/>
                  <a:pt x="7117" y="20757"/>
                  <a:pt x="7117" y="20757"/>
                </a:cubicBezTo>
                <a:cubicBezTo>
                  <a:pt x="7048" y="20794"/>
                  <a:pt x="7048" y="20794"/>
                  <a:pt x="7048" y="20794"/>
                </a:cubicBezTo>
                <a:cubicBezTo>
                  <a:pt x="7048" y="20794"/>
                  <a:pt x="6980" y="20832"/>
                  <a:pt x="7048" y="20869"/>
                </a:cubicBezTo>
                <a:cubicBezTo>
                  <a:pt x="7048" y="20944"/>
                  <a:pt x="7117" y="20944"/>
                  <a:pt x="7117" y="20944"/>
                </a:cubicBezTo>
                <a:cubicBezTo>
                  <a:pt x="7117" y="20944"/>
                  <a:pt x="7185" y="20906"/>
                  <a:pt x="7321" y="20906"/>
                </a:cubicBezTo>
                <a:cubicBezTo>
                  <a:pt x="7389" y="20906"/>
                  <a:pt x="7525" y="20832"/>
                  <a:pt x="7525" y="20794"/>
                </a:cubicBezTo>
                <a:cubicBezTo>
                  <a:pt x="7594" y="20794"/>
                  <a:pt x="7594" y="20719"/>
                  <a:pt x="7662" y="20719"/>
                </a:cubicBezTo>
                <a:cubicBezTo>
                  <a:pt x="7730" y="20719"/>
                  <a:pt x="7934" y="20757"/>
                  <a:pt x="8002" y="20757"/>
                </a:cubicBezTo>
                <a:cubicBezTo>
                  <a:pt x="8071" y="20757"/>
                  <a:pt x="7934" y="20645"/>
                  <a:pt x="7934" y="20645"/>
                </a:cubicBezTo>
                <a:cubicBezTo>
                  <a:pt x="7934" y="20607"/>
                  <a:pt x="7730" y="20645"/>
                  <a:pt x="7730" y="20645"/>
                </a:cubicBezTo>
                <a:cubicBezTo>
                  <a:pt x="7730" y="20645"/>
                  <a:pt x="7594" y="20645"/>
                  <a:pt x="7525" y="20607"/>
                </a:cubicBezTo>
                <a:cubicBezTo>
                  <a:pt x="7457" y="20607"/>
                  <a:pt x="7457" y="20607"/>
                  <a:pt x="7457" y="20607"/>
                </a:cubicBezTo>
                <a:cubicBezTo>
                  <a:pt x="7389" y="20645"/>
                  <a:pt x="7389" y="20682"/>
                  <a:pt x="7321" y="20719"/>
                </a:cubicBezTo>
                <a:cubicBezTo>
                  <a:pt x="7253" y="20757"/>
                  <a:pt x="7253" y="20719"/>
                  <a:pt x="7253" y="20682"/>
                </a:cubicBezTo>
                <a:cubicBezTo>
                  <a:pt x="7253" y="20682"/>
                  <a:pt x="7117" y="20645"/>
                  <a:pt x="7048" y="20682"/>
                </a:cubicBezTo>
                <a:cubicBezTo>
                  <a:pt x="7048" y="20682"/>
                  <a:pt x="7117" y="20719"/>
                  <a:pt x="7117" y="20757"/>
                </a:cubicBezTo>
                <a:close/>
                <a:moveTo>
                  <a:pt x="6571" y="20757"/>
                </a:moveTo>
                <a:cubicBezTo>
                  <a:pt x="6571" y="20757"/>
                  <a:pt x="6571" y="20757"/>
                  <a:pt x="6571" y="20757"/>
                </a:cubicBezTo>
                <a:cubicBezTo>
                  <a:pt x="6571" y="20757"/>
                  <a:pt x="6708" y="20794"/>
                  <a:pt x="6844" y="20794"/>
                </a:cubicBezTo>
                <a:cubicBezTo>
                  <a:pt x="6912" y="20794"/>
                  <a:pt x="6844" y="20757"/>
                  <a:pt x="6912" y="20719"/>
                </a:cubicBezTo>
                <a:cubicBezTo>
                  <a:pt x="6912" y="20682"/>
                  <a:pt x="6844" y="20719"/>
                  <a:pt x="6776" y="20682"/>
                </a:cubicBezTo>
                <a:cubicBezTo>
                  <a:pt x="6708" y="20682"/>
                  <a:pt x="6708" y="20682"/>
                  <a:pt x="6640" y="20682"/>
                </a:cubicBezTo>
                <a:cubicBezTo>
                  <a:pt x="6503" y="20682"/>
                  <a:pt x="6571" y="20757"/>
                  <a:pt x="6571" y="20757"/>
                </a:cubicBezTo>
                <a:close/>
                <a:moveTo>
                  <a:pt x="5958" y="20346"/>
                </a:moveTo>
                <a:cubicBezTo>
                  <a:pt x="5958" y="20346"/>
                  <a:pt x="5958" y="20346"/>
                  <a:pt x="5958" y="20346"/>
                </a:cubicBezTo>
                <a:cubicBezTo>
                  <a:pt x="5890" y="20533"/>
                  <a:pt x="6231" y="20421"/>
                  <a:pt x="6231" y="20308"/>
                </a:cubicBezTo>
                <a:cubicBezTo>
                  <a:pt x="6163" y="20234"/>
                  <a:pt x="6231" y="20234"/>
                  <a:pt x="6094" y="20159"/>
                </a:cubicBezTo>
                <a:cubicBezTo>
                  <a:pt x="6026" y="20047"/>
                  <a:pt x="6026" y="20159"/>
                  <a:pt x="5958" y="20196"/>
                </a:cubicBezTo>
                <a:cubicBezTo>
                  <a:pt x="5890" y="20271"/>
                  <a:pt x="6026" y="20271"/>
                  <a:pt x="6026" y="20308"/>
                </a:cubicBezTo>
                <a:cubicBezTo>
                  <a:pt x="6026" y="20346"/>
                  <a:pt x="5958" y="20308"/>
                  <a:pt x="5958" y="20346"/>
                </a:cubicBezTo>
                <a:close/>
                <a:moveTo>
                  <a:pt x="5413" y="20794"/>
                </a:moveTo>
                <a:cubicBezTo>
                  <a:pt x="5413" y="20794"/>
                  <a:pt x="5413" y="20794"/>
                  <a:pt x="5413" y="20794"/>
                </a:cubicBezTo>
                <a:cubicBezTo>
                  <a:pt x="5413" y="20794"/>
                  <a:pt x="5345" y="20832"/>
                  <a:pt x="5413" y="20906"/>
                </a:cubicBezTo>
                <a:cubicBezTo>
                  <a:pt x="5413" y="20944"/>
                  <a:pt x="5413" y="20906"/>
                  <a:pt x="5618" y="20832"/>
                </a:cubicBezTo>
                <a:cubicBezTo>
                  <a:pt x="5754" y="20757"/>
                  <a:pt x="5549" y="20794"/>
                  <a:pt x="5549" y="20794"/>
                </a:cubicBezTo>
                <a:cubicBezTo>
                  <a:pt x="5549" y="20757"/>
                  <a:pt x="5481" y="20794"/>
                  <a:pt x="5413" y="20794"/>
                </a:cubicBezTo>
                <a:close/>
                <a:moveTo>
                  <a:pt x="5413" y="21018"/>
                </a:moveTo>
                <a:cubicBezTo>
                  <a:pt x="5413" y="21018"/>
                  <a:pt x="5413" y="21018"/>
                  <a:pt x="5413" y="21018"/>
                </a:cubicBezTo>
                <a:cubicBezTo>
                  <a:pt x="5413" y="21018"/>
                  <a:pt x="5413" y="21093"/>
                  <a:pt x="5481" y="21093"/>
                </a:cubicBezTo>
                <a:cubicBezTo>
                  <a:pt x="5549" y="21093"/>
                  <a:pt x="5549" y="21056"/>
                  <a:pt x="5618" y="21018"/>
                </a:cubicBezTo>
                <a:cubicBezTo>
                  <a:pt x="5618" y="20981"/>
                  <a:pt x="5549" y="20981"/>
                  <a:pt x="5549" y="20944"/>
                </a:cubicBezTo>
                <a:cubicBezTo>
                  <a:pt x="5481" y="20944"/>
                  <a:pt x="5413" y="20981"/>
                  <a:pt x="5413" y="21018"/>
                </a:cubicBezTo>
                <a:close/>
                <a:moveTo>
                  <a:pt x="5209" y="21205"/>
                </a:moveTo>
                <a:cubicBezTo>
                  <a:pt x="5209" y="21205"/>
                  <a:pt x="5209" y="21205"/>
                  <a:pt x="5209" y="21205"/>
                </a:cubicBezTo>
                <a:cubicBezTo>
                  <a:pt x="5072" y="21205"/>
                  <a:pt x="5072" y="21205"/>
                  <a:pt x="5072" y="21205"/>
                </a:cubicBezTo>
                <a:cubicBezTo>
                  <a:pt x="5072" y="21205"/>
                  <a:pt x="5072" y="21205"/>
                  <a:pt x="4868" y="21280"/>
                </a:cubicBezTo>
                <a:cubicBezTo>
                  <a:pt x="4664" y="21317"/>
                  <a:pt x="4800" y="21355"/>
                  <a:pt x="4800" y="21392"/>
                </a:cubicBezTo>
                <a:cubicBezTo>
                  <a:pt x="4800" y="21467"/>
                  <a:pt x="5004" y="21392"/>
                  <a:pt x="5141" y="21355"/>
                </a:cubicBezTo>
                <a:cubicBezTo>
                  <a:pt x="5209" y="21355"/>
                  <a:pt x="5141" y="21317"/>
                  <a:pt x="5209" y="21317"/>
                </a:cubicBezTo>
                <a:cubicBezTo>
                  <a:pt x="5209" y="21317"/>
                  <a:pt x="5209" y="21317"/>
                  <a:pt x="5345" y="21280"/>
                </a:cubicBezTo>
                <a:cubicBezTo>
                  <a:pt x="5481" y="21243"/>
                  <a:pt x="5413" y="21243"/>
                  <a:pt x="5413" y="21205"/>
                </a:cubicBezTo>
                <a:cubicBezTo>
                  <a:pt x="5413" y="21205"/>
                  <a:pt x="5277" y="21168"/>
                  <a:pt x="5209" y="21205"/>
                </a:cubicBezTo>
                <a:close/>
                <a:moveTo>
                  <a:pt x="3437" y="21392"/>
                </a:moveTo>
                <a:cubicBezTo>
                  <a:pt x="3437" y="21392"/>
                  <a:pt x="3437" y="21392"/>
                  <a:pt x="3437" y="21392"/>
                </a:cubicBezTo>
                <a:cubicBezTo>
                  <a:pt x="3505" y="21392"/>
                  <a:pt x="3573" y="21355"/>
                  <a:pt x="3641" y="21392"/>
                </a:cubicBezTo>
                <a:cubicBezTo>
                  <a:pt x="3710" y="21430"/>
                  <a:pt x="3641" y="21504"/>
                  <a:pt x="3641" y="21504"/>
                </a:cubicBezTo>
                <a:cubicBezTo>
                  <a:pt x="3573" y="21542"/>
                  <a:pt x="3505" y="21579"/>
                  <a:pt x="3437" y="21579"/>
                </a:cubicBezTo>
                <a:cubicBezTo>
                  <a:pt x="3369" y="21579"/>
                  <a:pt x="3301" y="21579"/>
                  <a:pt x="3233" y="21542"/>
                </a:cubicBezTo>
                <a:cubicBezTo>
                  <a:pt x="3233" y="21504"/>
                  <a:pt x="3233" y="21392"/>
                  <a:pt x="3233" y="21392"/>
                </a:cubicBezTo>
                <a:cubicBezTo>
                  <a:pt x="3301" y="21392"/>
                  <a:pt x="3437" y="21392"/>
                  <a:pt x="3437" y="21392"/>
                </a:cubicBezTo>
                <a:close/>
                <a:moveTo>
                  <a:pt x="3982" y="20832"/>
                </a:moveTo>
                <a:cubicBezTo>
                  <a:pt x="3982" y="20832"/>
                  <a:pt x="3982" y="20832"/>
                  <a:pt x="3982" y="20832"/>
                </a:cubicBezTo>
                <a:cubicBezTo>
                  <a:pt x="3982" y="20832"/>
                  <a:pt x="3982" y="20832"/>
                  <a:pt x="3982" y="20832"/>
                </a:cubicBezTo>
                <a:cubicBezTo>
                  <a:pt x="3982" y="20832"/>
                  <a:pt x="3982" y="20906"/>
                  <a:pt x="3914" y="20906"/>
                </a:cubicBezTo>
                <a:cubicBezTo>
                  <a:pt x="3778" y="20944"/>
                  <a:pt x="3846" y="20832"/>
                  <a:pt x="3846" y="20794"/>
                </a:cubicBezTo>
                <a:cubicBezTo>
                  <a:pt x="3846" y="20757"/>
                  <a:pt x="3573" y="20832"/>
                  <a:pt x="3573" y="20832"/>
                </a:cubicBezTo>
                <a:cubicBezTo>
                  <a:pt x="3573" y="20832"/>
                  <a:pt x="3573" y="20944"/>
                  <a:pt x="3505" y="20981"/>
                </a:cubicBezTo>
                <a:cubicBezTo>
                  <a:pt x="3437" y="20981"/>
                  <a:pt x="3437" y="20981"/>
                  <a:pt x="3369" y="21018"/>
                </a:cubicBezTo>
                <a:cubicBezTo>
                  <a:pt x="3301" y="21056"/>
                  <a:pt x="3301" y="21131"/>
                  <a:pt x="3301" y="21131"/>
                </a:cubicBezTo>
                <a:cubicBezTo>
                  <a:pt x="3369" y="21168"/>
                  <a:pt x="3505" y="21168"/>
                  <a:pt x="3505" y="21168"/>
                </a:cubicBezTo>
                <a:cubicBezTo>
                  <a:pt x="3573" y="21168"/>
                  <a:pt x="3573" y="21168"/>
                  <a:pt x="3778" y="21243"/>
                </a:cubicBezTo>
                <a:cubicBezTo>
                  <a:pt x="4050" y="21280"/>
                  <a:pt x="3846" y="21243"/>
                  <a:pt x="4050" y="21243"/>
                </a:cubicBezTo>
                <a:cubicBezTo>
                  <a:pt x="4187" y="21243"/>
                  <a:pt x="4118" y="21280"/>
                  <a:pt x="4187" y="21280"/>
                </a:cubicBezTo>
                <a:cubicBezTo>
                  <a:pt x="4255" y="21280"/>
                  <a:pt x="4323" y="21355"/>
                  <a:pt x="4391" y="21392"/>
                </a:cubicBezTo>
                <a:cubicBezTo>
                  <a:pt x="4527" y="21430"/>
                  <a:pt x="4595" y="21355"/>
                  <a:pt x="4664" y="21355"/>
                </a:cubicBezTo>
                <a:cubicBezTo>
                  <a:pt x="4664" y="21317"/>
                  <a:pt x="4800" y="21205"/>
                  <a:pt x="4800" y="21205"/>
                </a:cubicBezTo>
                <a:cubicBezTo>
                  <a:pt x="4800" y="21205"/>
                  <a:pt x="4391" y="21131"/>
                  <a:pt x="4391" y="21131"/>
                </a:cubicBezTo>
                <a:cubicBezTo>
                  <a:pt x="4323" y="21131"/>
                  <a:pt x="4255" y="21018"/>
                  <a:pt x="4391" y="21018"/>
                </a:cubicBezTo>
                <a:cubicBezTo>
                  <a:pt x="4459" y="21018"/>
                  <a:pt x="4459" y="21056"/>
                  <a:pt x="4527" y="21093"/>
                </a:cubicBezTo>
                <a:cubicBezTo>
                  <a:pt x="4527" y="21131"/>
                  <a:pt x="4595" y="21131"/>
                  <a:pt x="4664" y="21131"/>
                </a:cubicBezTo>
                <a:cubicBezTo>
                  <a:pt x="4732" y="21131"/>
                  <a:pt x="4800" y="21093"/>
                  <a:pt x="4800" y="21056"/>
                </a:cubicBezTo>
                <a:cubicBezTo>
                  <a:pt x="4800" y="21018"/>
                  <a:pt x="4732" y="21056"/>
                  <a:pt x="4595" y="20944"/>
                </a:cubicBezTo>
                <a:cubicBezTo>
                  <a:pt x="4391" y="20832"/>
                  <a:pt x="4595" y="20869"/>
                  <a:pt x="4664" y="20869"/>
                </a:cubicBezTo>
                <a:cubicBezTo>
                  <a:pt x="4664" y="20832"/>
                  <a:pt x="4800" y="20757"/>
                  <a:pt x="4800" y="20757"/>
                </a:cubicBezTo>
                <a:cubicBezTo>
                  <a:pt x="4868" y="20719"/>
                  <a:pt x="4664" y="20719"/>
                  <a:pt x="4595" y="20682"/>
                </a:cubicBezTo>
                <a:cubicBezTo>
                  <a:pt x="4527" y="20682"/>
                  <a:pt x="4527" y="20682"/>
                  <a:pt x="4527" y="20682"/>
                </a:cubicBezTo>
                <a:cubicBezTo>
                  <a:pt x="4527" y="20719"/>
                  <a:pt x="4323" y="20682"/>
                  <a:pt x="4255" y="20645"/>
                </a:cubicBezTo>
                <a:cubicBezTo>
                  <a:pt x="4255" y="20645"/>
                  <a:pt x="4255" y="20570"/>
                  <a:pt x="4187" y="20533"/>
                </a:cubicBezTo>
                <a:cubicBezTo>
                  <a:pt x="4187" y="20533"/>
                  <a:pt x="4050" y="20533"/>
                  <a:pt x="3914" y="20533"/>
                </a:cubicBezTo>
                <a:cubicBezTo>
                  <a:pt x="3778" y="20533"/>
                  <a:pt x="3846" y="20645"/>
                  <a:pt x="3846" y="20645"/>
                </a:cubicBezTo>
                <a:cubicBezTo>
                  <a:pt x="3846" y="20645"/>
                  <a:pt x="3914" y="20719"/>
                  <a:pt x="3982" y="20757"/>
                </a:cubicBezTo>
                <a:cubicBezTo>
                  <a:pt x="3982" y="20757"/>
                  <a:pt x="3982" y="20832"/>
                  <a:pt x="3982" y="20832"/>
                </a:cubicBezTo>
                <a:close/>
              </a:path>
            </a:pathLst>
          </a:custGeom>
          <a:solidFill>
            <a:srgbClr val="FFFFFF"/>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82550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91" name="Rectangle 90">
            <a:extLst>
              <a:ext uri="{FF2B5EF4-FFF2-40B4-BE49-F238E27FC236}">
                <a16:creationId xmlns:a16="http://schemas.microsoft.com/office/drawing/2014/main" id="{62757568-FECD-D84B-E30B-8C4F05B8411F}"/>
              </a:ext>
            </a:extLst>
          </p:cNvPr>
          <p:cNvSpPr/>
          <p:nvPr/>
        </p:nvSpPr>
        <p:spPr>
          <a:xfrm>
            <a:off x="7945785" y="5346541"/>
            <a:ext cx="234009" cy="153167"/>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69"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Poppins Bold"/>
              <a:cs typeface="Poppins Bold"/>
              <a:sym typeface="Poppins Regular"/>
            </a:endParaRPr>
          </a:p>
        </p:txBody>
      </p:sp>
      <p:sp>
        <p:nvSpPr>
          <p:cNvPr id="93" name="Rectangle 92">
            <a:extLst>
              <a:ext uri="{FF2B5EF4-FFF2-40B4-BE49-F238E27FC236}">
                <a16:creationId xmlns:a16="http://schemas.microsoft.com/office/drawing/2014/main" id="{21F4D62B-C58C-4B3A-26B8-A4A2D8A0C049}"/>
              </a:ext>
            </a:extLst>
          </p:cNvPr>
          <p:cNvSpPr/>
          <p:nvPr/>
        </p:nvSpPr>
        <p:spPr>
          <a:xfrm>
            <a:off x="8757309" y="4095968"/>
            <a:ext cx="117809" cy="152138"/>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69"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Poppins Bold"/>
              <a:cs typeface="Poppins Bold"/>
              <a:sym typeface="Poppins Regular"/>
            </a:endParaRPr>
          </a:p>
        </p:txBody>
      </p:sp>
      <p:sp>
        <p:nvSpPr>
          <p:cNvPr id="95" name="Shape">
            <a:extLst>
              <a:ext uri="{FF2B5EF4-FFF2-40B4-BE49-F238E27FC236}">
                <a16:creationId xmlns:a16="http://schemas.microsoft.com/office/drawing/2014/main" id="{79F00BE6-C6E7-DF28-10B8-7752450703FA}"/>
              </a:ext>
            </a:extLst>
          </p:cNvPr>
          <p:cNvSpPr/>
          <p:nvPr/>
        </p:nvSpPr>
        <p:spPr>
          <a:xfrm rot="60000">
            <a:off x="10349498" y="3121201"/>
            <a:ext cx="350018" cy="175035"/>
          </a:xfrm>
          <a:custGeom>
            <a:avLst/>
            <a:gdLst/>
            <a:ahLst/>
            <a:cxnLst>
              <a:cxn ang="0">
                <a:pos x="wd2" y="hd2"/>
              </a:cxn>
              <a:cxn ang="5400000">
                <a:pos x="wd2" y="hd2"/>
              </a:cxn>
              <a:cxn ang="10800000">
                <a:pos x="wd2" y="hd2"/>
              </a:cxn>
              <a:cxn ang="16200000">
                <a:pos x="wd2" y="hd2"/>
              </a:cxn>
            </a:cxnLst>
            <a:rect l="0" t="0" r="r" b="b"/>
            <a:pathLst>
              <a:path w="21075" h="20968" extrusionOk="0">
                <a:moveTo>
                  <a:pt x="8613" y="115"/>
                </a:moveTo>
                <a:cubicBezTo>
                  <a:pt x="9444" y="1315"/>
                  <a:pt x="9444" y="1315"/>
                  <a:pt x="9444" y="1315"/>
                </a:cubicBezTo>
                <a:cubicBezTo>
                  <a:pt x="10067" y="1715"/>
                  <a:pt x="10067" y="1715"/>
                  <a:pt x="10067" y="1715"/>
                </a:cubicBezTo>
                <a:cubicBezTo>
                  <a:pt x="11313" y="2915"/>
                  <a:pt x="11313" y="2915"/>
                  <a:pt x="11313" y="2915"/>
                </a:cubicBezTo>
                <a:cubicBezTo>
                  <a:pt x="13806" y="3315"/>
                  <a:pt x="13806" y="3315"/>
                  <a:pt x="13806" y="3315"/>
                </a:cubicBezTo>
                <a:cubicBezTo>
                  <a:pt x="14221" y="2515"/>
                  <a:pt x="14221" y="2515"/>
                  <a:pt x="14221" y="2515"/>
                </a:cubicBezTo>
                <a:cubicBezTo>
                  <a:pt x="15052" y="2115"/>
                  <a:pt x="15052" y="2115"/>
                  <a:pt x="15052" y="2115"/>
                </a:cubicBezTo>
                <a:cubicBezTo>
                  <a:pt x="16506" y="1315"/>
                  <a:pt x="16506" y="1315"/>
                  <a:pt x="16506" y="1315"/>
                </a:cubicBezTo>
                <a:cubicBezTo>
                  <a:pt x="17129" y="2915"/>
                  <a:pt x="17129" y="2915"/>
                  <a:pt x="17129" y="2915"/>
                </a:cubicBezTo>
                <a:cubicBezTo>
                  <a:pt x="17544" y="2915"/>
                  <a:pt x="17544" y="2915"/>
                  <a:pt x="17544" y="2915"/>
                </a:cubicBezTo>
                <a:cubicBezTo>
                  <a:pt x="17544" y="2915"/>
                  <a:pt x="17960" y="3715"/>
                  <a:pt x="18375" y="4515"/>
                </a:cubicBezTo>
                <a:cubicBezTo>
                  <a:pt x="18583" y="5315"/>
                  <a:pt x="18998" y="5715"/>
                  <a:pt x="18998" y="5715"/>
                </a:cubicBezTo>
                <a:cubicBezTo>
                  <a:pt x="18583" y="8515"/>
                  <a:pt x="18583" y="8515"/>
                  <a:pt x="18583" y="8515"/>
                </a:cubicBezTo>
                <a:cubicBezTo>
                  <a:pt x="18583" y="9715"/>
                  <a:pt x="18583" y="9715"/>
                  <a:pt x="18583" y="9715"/>
                </a:cubicBezTo>
                <a:cubicBezTo>
                  <a:pt x="18583" y="13715"/>
                  <a:pt x="18583" y="13715"/>
                  <a:pt x="18583" y="13715"/>
                </a:cubicBezTo>
                <a:cubicBezTo>
                  <a:pt x="19206" y="15315"/>
                  <a:pt x="19206" y="15315"/>
                  <a:pt x="19206" y="15315"/>
                </a:cubicBezTo>
                <a:cubicBezTo>
                  <a:pt x="19206" y="15715"/>
                  <a:pt x="19206" y="15715"/>
                  <a:pt x="19206" y="15715"/>
                </a:cubicBezTo>
                <a:cubicBezTo>
                  <a:pt x="20037" y="15315"/>
                  <a:pt x="20037" y="15315"/>
                  <a:pt x="20037" y="15315"/>
                </a:cubicBezTo>
                <a:cubicBezTo>
                  <a:pt x="20037" y="15315"/>
                  <a:pt x="20244" y="15315"/>
                  <a:pt x="20244" y="14915"/>
                </a:cubicBezTo>
                <a:cubicBezTo>
                  <a:pt x="20244" y="15315"/>
                  <a:pt x="20037" y="15315"/>
                  <a:pt x="20037" y="15315"/>
                </a:cubicBezTo>
                <a:cubicBezTo>
                  <a:pt x="18167" y="16115"/>
                  <a:pt x="18167" y="16115"/>
                  <a:pt x="18167" y="16115"/>
                </a:cubicBezTo>
                <a:cubicBezTo>
                  <a:pt x="16506" y="18115"/>
                  <a:pt x="16506" y="18115"/>
                  <a:pt x="16506" y="18115"/>
                </a:cubicBezTo>
                <a:cubicBezTo>
                  <a:pt x="16506" y="18115"/>
                  <a:pt x="12560" y="18915"/>
                  <a:pt x="12144" y="18915"/>
                </a:cubicBezTo>
                <a:cubicBezTo>
                  <a:pt x="11937" y="18915"/>
                  <a:pt x="9444" y="19315"/>
                  <a:pt x="9029" y="19315"/>
                </a:cubicBezTo>
                <a:cubicBezTo>
                  <a:pt x="8821" y="19715"/>
                  <a:pt x="7575" y="20115"/>
                  <a:pt x="7160" y="20115"/>
                </a:cubicBezTo>
                <a:cubicBezTo>
                  <a:pt x="6744" y="20115"/>
                  <a:pt x="4875" y="20515"/>
                  <a:pt x="4460" y="20515"/>
                </a:cubicBezTo>
                <a:cubicBezTo>
                  <a:pt x="4044" y="20515"/>
                  <a:pt x="3006" y="20515"/>
                  <a:pt x="3006" y="20515"/>
                </a:cubicBezTo>
                <a:cubicBezTo>
                  <a:pt x="3006" y="20515"/>
                  <a:pt x="929" y="20915"/>
                  <a:pt x="306" y="20915"/>
                </a:cubicBezTo>
                <a:cubicBezTo>
                  <a:pt x="-317" y="21315"/>
                  <a:pt x="513" y="19315"/>
                  <a:pt x="513" y="19315"/>
                </a:cubicBezTo>
                <a:cubicBezTo>
                  <a:pt x="513" y="19315"/>
                  <a:pt x="3006" y="15315"/>
                  <a:pt x="2175" y="15715"/>
                </a:cubicBezTo>
                <a:cubicBezTo>
                  <a:pt x="1137" y="14915"/>
                  <a:pt x="1137" y="14915"/>
                  <a:pt x="1137" y="14915"/>
                </a:cubicBezTo>
                <a:cubicBezTo>
                  <a:pt x="306" y="13715"/>
                  <a:pt x="306" y="13715"/>
                  <a:pt x="306" y="13715"/>
                </a:cubicBezTo>
                <a:cubicBezTo>
                  <a:pt x="-525" y="10115"/>
                  <a:pt x="513" y="8515"/>
                  <a:pt x="1344" y="8515"/>
                </a:cubicBezTo>
                <a:cubicBezTo>
                  <a:pt x="1967" y="8515"/>
                  <a:pt x="3629" y="9715"/>
                  <a:pt x="4667" y="9715"/>
                </a:cubicBezTo>
                <a:cubicBezTo>
                  <a:pt x="8406" y="9715"/>
                  <a:pt x="7575" y="7315"/>
                  <a:pt x="7367" y="2915"/>
                </a:cubicBezTo>
                <a:cubicBezTo>
                  <a:pt x="7367" y="1715"/>
                  <a:pt x="7575" y="515"/>
                  <a:pt x="7783" y="115"/>
                </a:cubicBezTo>
                <a:cubicBezTo>
                  <a:pt x="7990" y="-285"/>
                  <a:pt x="8406" y="515"/>
                  <a:pt x="8613" y="115"/>
                </a:cubicBezTo>
                <a:close/>
                <a:moveTo>
                  <a:pt x="20660" y="14515"/>
                </a:moveTo>
                <a:cubicBezTo>
                  <a:pt x="20660" y="14515"/>
                  <a:pt x="20660" y="14515"/>
                  <a:pt x="20660" y="14515"/>
                </a:cubicBezTo>
                <a:cubicBezTo>
                  <a:pt x="20660" y="14515"/>
                  <a:pt x="20660" y="14515"/>
                  <a:pt x="20660" y="14515"/>
                </a:cubicBezTo>
                <a:cubicBezTo>
                  <a:pt x="20660" y="14915"/>
                  <a:pt x="20660" y="14915"/>
                  <a:pt x="20660" y="14915"/>
                </a:cubicBezTo>
                <a:cubicBezTo>
                  <a:pt x="20660" y="14515"/>
                  <a:pt x="20660" y="14515"/>
                  <a:pt x="20660" y="14515"/>
                </a:cubicBezTo>
                <a:cubicBezTo>
                  <a:pt x="20660" y="14515"/>
                  <a:pt x="20660" y="14515"/>
                  <a:pt x="20660" y="14515"/>
                </a:cubicBezTo>
                <a:close/>
                <a:moveTo>
                  <a:pt x="20660" y="14915"/>
                </a:moveTo>
                <a:cubicBezTo>
                  <a:pt x="20660" y="14915"/>
                  <a:pt x="20660" y="14915"/>
                  <a:pt x="20660" y="14915"/>
                </a:cubicBezTo>
                <a:cubicBezTo>
                  <a:pt x="20867" y="15315"/>
                  <a:pt x="21075" y="16115"/>
                  <a:pt x="21075" y="16515"/>
                </a:cubicBezTo>
                <a:cubicBezTo>
                  <a:pt x="21075" y="16515"/>
                  <a:pt x="21075" y="16515"/>
                  <a:pt x="21075" y="16515"/>
                </a:cubicBezTo>
                <a:cubicBezTo>
                  <a:pt x="21075" y="16115"/>
                  <a:pt x="20867" y="15315"/>
                  <a:pt x="20660" y="14915"/>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97" name="Shape">
            <a:extLst>
              <a:ext uri="{FF2B5EF4-FFF2-40B4-BE49-F238E27FC236}">
                <a16:creationId xmlns:a16="http://schemas.microsoft.com/office/drawing/2014/main" id="{1B5A2E5F-CDD4-AA9A-855E-B4E5FAFDE8D2}"/>
              </a:ext>
            </a:extLst>
          </p:cNvPr>
          <p:cNvSpPr/>
          <p:nvPr/>
        </p:nvSpPr>
        <p:spPr>
          <a:xfrm rot="60000">
            <a:off x="10670885" y="5270718"/>
            <a:ext cx="256183" cy="256537"/>
          </a:xfrm>
          <a:custGeom>
            <a:avLst/>
            <a:gdLst/>
            <a:ahLst/>
            <a:cxnLst>
              <a:cxn ang="0">
                <a:pos x="wd2" y="hd2"/>
              </a:cxn>
              <a:cxn ang="5400000">
                <a:pos x="wd2" y="hd2"/>
              </a:cxn>
              <a:cxn ang="10800000">
                <a:pos x="wd2" y="hd2"/>
              </a:cxn>
              <a:cxn ang="16200000">
                <a:pos x="wd2" y="hd2"/>
              </a:cxn>
            </a:cxnLst>
            <a:rect l="0" t="0" r="r" b="b"/>
            <a:pathLst>
              <a:path w="21357" h="21247" extrusionOk="0">
                <a:moveTo>
                  <a:pt x="20205" y="13093"/>
                </a:moveTo>
                <a:cubicBezTo>
                  <a:pt x="19917" y="13370"/>
                  <a:pt x="19917" y="13370"/>
                  <a:pt x="19917" y="13370"/>
                </a:cubicBezTo>
                <a:cubicBezTo>
                  <a:pt x="18765" y="13924"/>
                  <a:pt x="17325" y="13370"/>
                  <a:pt x="17037" y="15309"/>
                </a:cubicBezTo>
                <a:cubicBezTo>
                  <a:pt x="17037" y="18632"/>
                  <a:pt x="15885" y="15309"/>
                  <a:pt x="14733" y="15309"/>
                </a:cubicBezTo>
                <a:cubicBezTo>
                  <a:pt x="13869" y="15309"/>
                  <a:pt x="13869" y="15863"/>
                  <a:pt x="13293" y="16416"/>
                </a:cubicBezTo>
                <a:cubicBezTo>
                  <a:pt x="12429" y="16970"/>
                  <a:pt x="11565" y="17247"/>
                  <a:pt x="11277" y="17801"/>
                </a:cubicBezTo>
                <a:cubicBezTo>
                  <a:pt x="11277" y="18355"/>
                  <a:pt x="10989" y="18909"/>
                  <a:pt x="10989" y="19463"/>
                </a:cubicBezTo>
                <a:cubicBezTo>
                  <a:pt x="11277" y="20293"/>
                  <a:pt x="11277" y="21124"/>
                  <a:pt x="10701" y="21124"/>
                </a:cubicBezTo>
                <a:cubicBezTo>
                  <a:pt x="10413" y="21124"/>
                  <a:pt x="9549" y="21401"/>
                  <a:pt x="8973" y="21124"/>
                </a:cubicBezTo>
                <a:cubicBezTo>
                  <a:pt x="8973" y="20847"/>
                  <a:pt x="8973" y="20847"/>
                  <a:pt x="8973" y="20847"/>
                </a:cubicBezTo>
                <a:cubicBezTo>
                  <a:pt x="9261" y="20016"/>
                  <a:pt x="9261" y="20016"/>
                  <a:pt x="9261" y="20016"/>
                </a:cubicBezTo>
                <a:cubicBezTo>
                  <a:pt x="8685" y="19186"/>
                  <a:pt x="8685" y="19186"/>
                  <a:pt x="8685" y="19186"/>
                </a:cubicBezTo>
                <a:cubicBezTo>
                  <a:pt x="8685" y="19186"/>
                  <a:pt x="8685" y="19186"/>
                  <a:pt x="8685" y="18909"/>
                </a:cubicBezTo>
                <a:cubicBezTo>
                  <a:pt x="8397" y="18632"/>
                  <a:pt x="8397" y="18078"/>
                  <a:pt x="8397" y="18078"/>
                </a:cubicBezTo>
                <a:cubicBezTo>
                  <a:pt x="8109" y="17247"/>
                  <a:pt x="8109" y="17247"/>
                  <a:pt x="8109" y="17247"/>
                </a:cubicBezTo>
                <a:cubicBezTo>
                  <a:pt x="8109" y="17247"/>
                  <a:pt x="7533" y="16693"/>
                  <a:pt x="7245" y="16416"/>
                </a:cubicBezTo>
                <a:cubicBezTo>
                  <a:pt x="7245" y="16416"/>
                  <a:pt x="7245" y="16139"/>
                  <a:pt x="6669" y="15863"/>
                </a:cubicBezTo>
                <a:cubicBezTo>
                  <a:pt x="6381" y="15863"/>
                  <a:pt x="5805" y="15586"/>
                  <a:pt x="5805" y="15586"/>
                </a:cubicBezTo>
                <a:cubicBezTo>
                  <a:pt x="5517" y="15586"/>
                  <a:pt x="5517" y="15586"/>
                  <a:pt x="5517" y="15586"/>
                </a:cubicBezTo>
                <a:cubicBezTo>
                  <a:pt x="5517" y="15586"/>
                  <a:pt x="5229" y="15586"/>
                  <a:pt x="5229" y="15586"/>
                </a:cubicBezTo>
                <a:cubicBezTo>
                  <a:pt x="4653" y="15032"/>
                  <a:pt x="4653" y="15032"/>
                  <a:pt x="4653" y="15032"/>
                </a:cubicBezTo>
                <a:cubicBezTo>
                  <a:pt x="4077" y="15032"/>
                  <a:pt x="4077" y="15032"/>
                  <a:pt x="4077" y="15032"/>
                </a:cubicBezTo>
                <a:cubicBezTo>
                  <a:pt x="3789" y="14201"/>
                  <a:pt x="3789" y="14201"/>
                  <a:pt x="3789" y="14201"/>
                </a:cubicBezTo>
                <a:cubicBezTo>
                  <a:pt x="3501" y="13370"/>
                  <a:pt x="3501" y="13370"/>
                  <a:pt x="3501" y="13370"/>
                </a:cubicBezTo>
                <a:cubicBezTo>
                  <a:pt x="2925" y="12816"/>
                  <a:pt x="2925" y="12816"/>
                  <a:pt x="2925" y="12816"/>
                </a:cubicBezTo>
                <a:cubicBezTo>
                  <a:pt x="2349" y="12539"/>
                  <a:pt x="2349" y="12539"/>
                  <a:pt x="2349" y="12539"/>
                </a:cubicBezTo>
                <a:cubicBezTo>
                  <a:pt x="2061" y="12263"/>
                  <a:pt x="2061" y="12263"/>
                  <a:pt x="2061" y="12263"/>
                </a:cubicBezTo>
                <a:cubicBezTo>
                  <a:pt x="1485" y="11986"/>
                  <a:pt x="1485" y="11986"/>
                  <a:pt x="1485" y="11986"/>
                </a:cubicBezTo>
                <a:cubicBezTo>
                  <a:pt x="1197" y="11432"/>
                  <a:pt x="1773" y="10878"/>
                  <a:pt x="1485" y="10324"/>
                </a:cubicBezTo>
                <a:cubicBezTo>
                  <a:pt x="909" y="9770"/>
                  <a:pt x="-243" y="9216"/>
                  <a:pt x="45" y="9216"/>
                </a:cubicBezTo>
                <a:cubicBezTo>
                  <a:pt x="333" y="8663"/>
                  <a:pt x="1485" y="8939"/>
                  <a:pt x="2061" y="8663"/>
                </a:cubicBezTo>
                <a:cubicBezTo>
                  <a:pt x="2349" y="8663"/>
                  <a:pt x="2349" y="8109"/>
                  <a:pt x="2637" y="7832"/>
                </a:cubicBezTo>
                <a:cubicBezTo>
                  <a:pt x="2925" y="7832"/>
                  <a:pt x="3501" y="8109"/>
                  <a:pt x="3501" y="7555"/>
                </a:cubicBezTo>
                <a:cubicBezTo>
                  <a:pt x="3501" y="7001"/>
                  <a:pt x="4077" y="7001"/>
                  <a:pt x="4365" y="7278"/>
                </a:cubicBezTo>
                <a:cubicBezTo>
                  <a:pt x="4365" y="7278"/>
                  <a:pt x="4653" y="7278"/>
                  <a:pt x="5229" y="6724"/>
                </a:cubicBezTo>
                <a:cubicBezTo>
                  <a:pt x="6093" y="6447"/>
                  <a:pt x="5517" y="6447"/>
                  <a:pt x="5517" y="6447"/>
                </a:cubicBezTo>
                <a:cubicBezTo>
                  <a:pt x="5229" y="5616"/>
                  <a:pt x="5229" y="5616"/>
                  <a:pt x="5229" y="5616"/>
                </a:cubicBezTo>
                <a:cubicBezTo>
                  <a:pt x="6957" y="3955"/>
                  <a:pt x="6957" y="3955"/>
                  <a:pt x="6957" y="3955"/>
                </a:cubicBezTo>
                <a:cubicBezTo>
                  <a:pt x="7245" y="2570"/>
                  <a:pt x="7245" y="2570"/>
                  <a:pt x="7245" y="2570"/>
                </a:cubicBezTo>
                <a:cubicBezTo>
                  <a:pt x="7245" y="2570"/>
                  <a:pt x="6957" y="2293"/>
                  <a:pt x="6669" y="2016"/>
                </a:cubicBezTo>
                <a:cubicBezTo>
                  <a:pt x="6093" y="1463"/>
                  <a:pt x="6381" y="1463"/>
                  <a:pt x="6381" y="1186"/>
                </a:cubicBezTo>
                <a:cubicBezTo>
                  <a:pt x="6669" y="909"/>
                  <a:pt x="6957" y="909"/>
                  <a:pt x="6957" y="909"/>
                </a:cubicBezTo>
                <a:cubicBezTo>
                  <a:pt x="7245" y="632"/>
                  <a:pt x="7821" y="632"/>
                  <a:pt x="8397" y="78"/>
                </a:cubicBezTo>
                <a:cubicBezTo>
                  <a:pt x="8973" y="-199"/>
                  <a:pt x="8973" y="355"/>
                  <a:pt x="8973" y="355"/>
                </a:cubicBezTo>
                <a:cubicBezTo>
                  <a:pt x="8973" y="355"/>
                  <a:pt x="9261" y="1186"/>
                  <a:pt x="10125" y="1463"/>
                </a:cubicBezTo>
                <a:cubicBezTo>
                  <a:pt x="10701" y="1739"/>
                  <a:pt x="10989" y="1739"/>
                  <a:pt x="10989" y="1739"/>
                </a:cubicBezTo>
                <a:cubicBezTo>
                  <a:pt x="11853" y="1739"/>
                  <a:pt x="11853" y="1739"/>
                  <a:pt x="11853" y="1739"/>
                </a:cubicBezTo>
                <a:cubicBezTo>
                  <a:pt x="13293" y="2847"/>
                  <a:pt x="13293" y="2847"/>
                  <a:pt x="13293" y="2847"/>
                </a:cubicBezTo>
                <a:cubicBezTo>
                  <a:pt x="13293" y="2847"/>
                  <a:pt x="13293" y="2847"/>
                  <a:pt x="13581" y="3124"/>
                </a:cubicBezTo>
                <a:cubicBezTo>
                  <a:pt x="13869" y="3401"/>
                  <a:pt x="14157" y="4509"/>
                  <a:pt x="14157" y="4509"/>
                </a:cubicBezTo>
                <a:cubicBezTo>
                  <a:pt x="16461" y="5063"/>
                  <a:pt x="16461" y="5063"/>
                  <a:pt x="16461" y="5063"/>
                </a:cubicBezTo>
                <a:cubicBezTo>
                  <a:pt x="16749" y="6170"/>
                  <a:pt x="16749" y="6170"/>
                  <a:pt x="16749" y="6170"/>
                </a:cubicBezTo>
                <a:cubicBezTo>
                  <a:pt x="16749" y="6170"/>
                  <a:pt x="17901" y="6170"/>
                  <a:pt x="18477" y="6447"/>
                </a:cubicBezTo>
                <a:cubicBezTo>
                  <a:pt x="19053" y="6447"/>
                  <a:pt x="19053" y="7001"/>
                  <a:pt x="19053" y="7001"/>
                </a:cubicBezTo>
                <a:cubicBezTo>
                  <a:pt x="19917" y="6724"/>
                  <a:pt x="19917" y="6724"/>
                  <a:pt x="19917" y="6724"/>
                </a:cubicBezTo>
                <a:cubicBezTo>
                  <a:pt x="21357" y="7001"/>
                  <a:pt x="21357" y="7001"/>
                  <a:pt x="21357" y="7001"/>
                </a:cubicBezTo>
                <a:cubicBezTo>
                  <a:pt x="21357" y="7001"/>
                  <a:pt x="21357" y="7278"/>
                  <a:pt x="21069" y="7555"/>
                </a:cubicBezTo>
                <a:cubicBezTo>
                  <a:pt x="20781" y="7555"/>
                  <a:pt x="20781" y="8109"/>
                  <a:pt x="20781" y="8386"/>
                </a:cubicBezTo>
                <a:cubicBezTo>
                  <a:pt x="20781" y="8939"/>
                  <a:pt x="20781" y="9216"/>
                  <a:pt x="20781" y="9493"/>
                </a:cubicBezTo>
                <a:cubicBezTo>
                  <a:pt x="20493" y="10047"/>
                  <a:pt x="20205" y="9770"/>
                  <a:pt x="19917" y="10047"/>
                </a:cubicBezTo>
                <a:cubicBezTo>
                  <a:pt x="19629" y="10047"/>
                  <a:pt x="19917" y="10601"/>
                  <a:pt x="20205" y="11155"/>
                </a:cubicBezTo>
                <a:cubicBezTo>
                  <a:pt x="20205" y="11432"/>
                  <a:pt x="20205" y="11432"/>
                  <a:pt x="19917" y="11709"/>
                </a:cubicBezTo>
                <a:cubicBezTo>
                  <a:pt x="19341" y="12263"/>
                  <a:pt x="19053" y="12263"/>
                  <a:pt x="19053" y="12263"/>
                </a:cubicBezTo>
                <a:cubicBezTo>
                  <a:pt x="19917" y="13093"/>
                  <a:pt x="19917" y="13093"/>
                  <a:pt x="19917" y="13093"/>
                </a:cubicBezTo>
                <a:cubicBezTo>
                  <a:pt x="19917" y="13093"/>
                  <a:pt x="19917" y="13093"/>
                  <a:pt x="20205" y="13093"/>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99" name="Shape">
            <a:extLst>
              <a:ext uri="{FF2B5EF4-FFF2-40B4-BE49-F238E27FC236}">
                <a16:creationId xmlns:a16="http://schemas.microsoft.com/office/drawing/2014/main" id="{F956C8D2-DD82-A48E-713B-81C6C3756AA5}"/>
              </a:ext>
            </a:extLst>
          </p:cNvPr>
          <p:cNvSpPr/>
          <p:nvPr/>
        </p:nvSpPr>
        <p:spPr>
          <a:xfrm rot="60000">
            <a:off x="10585211" y="5400774"/>
            <a:ext cx="290399" cy="534482"/>
          </a:xfrm>
          <a:custGeom>
            <a:avLst/>
            <a:gdLst/>
            <a:ahLst/>
            <a:cxnLst>
              <a:cxn ang="0">
                <a:pos x="wd2" y="hd2"/>
              </a:cxn>
              <a:cxn ang="5400000">
                <a:pos x="wd2" y="hd2"/>
              </a:cxn>
              <a:cxn ang="10800000">
                <a:pos x="wd2" y="hd2"/>
              </a:cxn>
              <a:cxn ang="16200000">
                <a:pos x="wd2" y="hd2"/>
              </a:cxn>
            </a:cxnLst>
            <a:rect l="0" t="0" r="r" b="b"/>
            <a:pathLst>
              <a:path w="21459" h="21600" extrusionOk="0">
                <a:moveTo>
                  <a:pt x="12452" y="21330"/>
                </a:moveTo>
                <a:cubicBezTo>
                  <a:pt x="13214" y="21600"/>
                  <a:pt x="13214" y="21600"/>
                  <a:pt x="13214" y="21600"/>
                </a:cubicBezTo>
                <a:cubicBezTo>
                  <a:pt x="13976" y="21465"/>
                  <a:pt x="13976" y="21465"/>
                  <a:pt x="13976" y="21465"/>
                </a:cubicBezTo>
                <a:cubicBezTo>
                  <a:pt x="14485" y="21330"/>
                  <a:pt x="14485" y="21330"/>
                  <a:pt x="14485" y="21330"/>
                </a:cubicBezTo>
                <a:cubicBezTo>
                  <a:pt x="14485" y="21330"/>
                  <a:pt x="14993" y="21060"/>
                  <a:pt x="14993" y="21060"/>
                </a:cubicBezTo>
                <a:cubicBezTo>
                  <a:pt x="14993" y="21060"/>
                  <a:pt x="14993" y="20790"/>
                  <a:pt x="14993" y="20790"/>
                </a:cubicBezTo>
                <a:cubicBezTo>
                  <a:pt x="14739" y="20655"/>
                  <a:pt x="14739" y="20655"/>
                  <a:pt x="14739" y="20655"/>
                </a:cubicBezTo>
                <a:cubicBezTo>
                  <a:pt x="14739" y="20655"/>
                  <a:pt x="14485" y="20385"/>
                  <a:pt x="14739" y="20385"/>
                </a:cubicBezTo>
                <a:cubicBezTo>
                  <a:pt x="14993" y="20385"/>
                  <a:pt x="15247" y="20250"/>
                  <a:pt x="15247" y="20385"/>
                </a:cubicBezTo>
                <a:cubicBezTo>
                  <a:pt x="15501" y="20385"/>
                  <a:pt x="15247" y="20385"/>
                  <a:pt x="15501" y="20385"/>
                </a:cubicBezTo>
                <a:cubicBezTo>
                  <a:pt x="15755" y="20385"/>
                  <a:pt x="16009" y="20250"/>
                  <a:pt x="16009" y="20250"/>
                </a:cubicBezTo>
                <a:cubicBezTo>
                  <a:pt x="16009" y="20115"/>
                  <a:pt x="16009" y="20115"/>
                  <a:pt x="16009" y="20115"/>
                </a:cubicBezTo>
                <a:cubicBezTo>
                  <a:pt x="16009" y="20115"/>
                  <a:pt x="16009" y="20115"/>
                  <a:pt x="16009" y="20115"/>
                </a:cubicBezTo>
                <a:cubicBezTo>
                  <a:pt x="15755" y="19980"/>
                  <a:pt x="14993" y="19710"/>
                  <a:pt x="14739" y="19710"/>
                </a:cubicBezTo>
                <a:cubicBezTo>
                  <a:pt x="14739" y="19575"/>
                  <a:pt x="14485" y="19440"/>
                  <a:pt x="14485" y="19440"/>
                </a:cubicBezTo>
                <a:cubicBezTo>
                  <a:pt x="14485" y="19305"/>
                  <a:pt x="14739" y="19170"/>
                  <a:pt x="14739" y="19170"/>
                </a:cubicBezTo>
                <a:cubicBezTo>
                  <a:pt x="14485" y="19035"/>
                  <a:pt x="14485" y="19035"/>
                  <a:pt x="14485" y="19035"/>
                </a:cubicBezTo>
                <a:cubicBezTo>
                  <a:pt x="14485" y="19035"/>
                  <a:pt x="14739" y="18900"/>
                  <a:pt x="14993" y="18900"/>
                </a:cubicBezTo>
                <a:cubicBezTo>
                  <a:pt x="14993" y="18900"/>
                  <a:pt x="15247" y="18900"/>
                  <a:pt x="15247" y="18900"/>
                </a:cubicBezTo>
                <a:cubicBezTo>
                  <a:pt x="15501" y="18495"/>
                  <a:pt x="15501" y="18495"/>
                  <a:pt x="15501" y="18495"/>
                </a:cubicBezTo>
                <a:cubicBezTo>
                  <a:pt x="15501" y="18495"/>
                  <a:pt x="15501" y="18360"/>
                  <a:pt x="15755" y="18360"/>
                </a:cubicBezTo>
                <a:cubicBezTo>
                  <a:pt x="15755" y="18360"/>
                  <a:pt x="16009" y="18360"/>
                  <a:pt x="16009" y="18360"/>
                </a:cubicBezTo>
                <a:cubicBezTo>
                  <a:pt x="17788" y="17820"/>
                  <a:pt x="17788" y="17820"/>
                  <a:pt x="17788" y="17820"/>
                </a:cubicBezTo>
                <a:cubicBezTo>
                  <a:pt x="19059" y="16740"/>
                  <a:pt x="19059" y="16740"/>
                  <a:pt x="19059" y="16740"/>
                </a:cubicBezTo>
                <a:cubicBezTo>
                  <a:pt x="19567" y="15525"/>
                  <a:pt x="19567" y="15525"/>
                  <a:pt x="19567" y="15525"/>
                </a:cubicBezTo>
                <a:cubicBezTo>
                  <a:pt x="20329" y="14445"/>
                  <a:pt x="20329" y="14445"/>
                  <a:pt x="20329" y="14445"/>
                </a:cubicBezTo>
                <a:cubicBezTo>
                  <a:pt x="20329" y="14445"/>
                  <a:pt x="21346" y="13905"/>
                  <a:pt x="21346" y="14040"/>
                </a:cubicBezTo>
                <a:cubicBezTo>
                  <a:pt x="21600" y="14175"/>
                  <a:pt x="21346" y="12960"/>
                  <a:pt x="21346" y="12960"/>
                </a:cubicBezTo>
                <a:cubicBezTo>
                  <a:pt x="20584" y="12555"/>
                  <a:pt x="20584" y="12555"/>
                  <a:pt x="20584" y="12555"/>
                </a:cubicBezTo>
                <a:cubicBezTo>
                  <a:pt x="20584" y="12285"/>
                  <a:pt x="20584" y="12285"/>
                  <a:pt x="20584" y="12285"/>
                </a:cubicBezTo>
                <a:cubicBezTo>
                  <a:pt x="20584" y="12285"/>
                  <a:pt x="20329" y="12285"/>
                  <a:pt x="20329" y="12285"/>
                </a:cubicBezTo>
                <a:cubicBezTo>
                  <a:pt x="20329" y="12285"/>
                  <a:pt x="20329" y="12285"/>
                  <a:pt x="20075" y="12285"/>
                </a:cubicBezTo>
                <a:cubicBezTo>
                  <a:pt x="20075" y="12150"/>
                  <a:pt x="20075" y="12150"/>
                  <a:pt x="20075" y="12150"/>
                </a:cubicBezTo>
                <a:cubicBezTo>
                  <a:pt x="19567" y="11880"/>
                  <a:pt x="19567" y="11880"/>
                  <a:pt x="19567" y="11880"/>
                </a:cubicBezTo>
                <a:cubicBezTo>
                  <a:pt x="19567" y="11880"/>
                  <a:pt x="19313" y="12015"/>
                  <a:pt x="19059" y="12015"/>
                </a:cubicBezTo>
                <a:cubicBezTo>
                  <a:pt x="18805" y="12015"/>
                  <a:pt x="18805" y="11880"/>
                  <a:pt x="18551" y="11880"/>
                </a:cubicBezTo>
                <a:cubicBezTo>
                  <a:pt x="18551" y="11880"/>
                  <a:pt x="18551" y="11880"/>
                  <a:pt x="18551" y="11880"/>
                </a:cubicBezTo>
                <a:cubicBezTo>
                  <a:pt x="18551" y="11880"/>
                  <a:pt x="18296" y="11880"/>
                  <a:pt x="18042" y="11880"/>
                </a:cubicBezTo>
                <a:cubicBezTo>
                  <a:pt x="17788" y="11880"/>
                  <a:pt x="17534"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150"/>
                  <a:pt x="17280" y="12150"/>
                  <a:pt x="17280" y="12150"/>
                </a:cubicBezTo>
                <a:cubicBezTo>
                  <a:pt x="17280" y="12015"/>
                  <a:pt x="17280" y="12015"/>
                  <a:pt x="17280" y="12015"/>
                </a:cubicBezTo>
                <a:cubicBezTo>
                  <a:pt x="17280" y="11880"/>
                  <a:pt x="17280" y="11880"/>
                  <a:pt x="17026" y="11745"/>
                </a:cubicBezTo>
                <a:cubicBezTo>
                  <a:pt x="17026" y="11610"/>
                  <a:pt x="17026" y="11340"/>
                  <a:pt x="16772" y="11205"/>
                </a:cubicBezTo>
                <a:cubicBezTo>
                  <a:pt x="16518" y="11070"/>
                  <a:pt x="16518" y="10935"/>
                  <a:pt x="16518" y="10935"/>
                </a:cubicBezTo>
                <a:cubicBezTo>
                  <a:pt x="16518" y="10935"/>
                  <a:pt x="16009" y="10935"/>
                  <a:pt x="15755" y="10935"/>
                </a:cubicBezTo>
                <a:cubicBezTo>
                  <a:pt x="15755" y="10935"/>
                  <a:pt x="15501" y="10935"/>
                  <a:pt x="15501" y="10935"/>
                </a:cubicBezTo>
                <a:cubicBezTo>
                  <a:pt x="15501" y="10935"/>
                  <a:pt x="15247" y="10665"/>
                  <a:pt x="15501" y="10665"/>
                </a:cubicBezTo>
                <a:cubicBezTo>
                  <a:pt x="15501" y="10530"/>
                  <a:pt x="15247" y="10395"/>
                  <a:pt x="14993" y="10260"/>
                </a:cubicBezTo>
                <a:cubicBezTo>
                  <a:pt x="14993" y="10260"/>
                  <a:pt x="14485" y="9855"/>
                  <a:pt x="14485" y="9855"/>
                </a:cubicBezTo>
                <a:cubicBezTo>
                  <a:pt x="14485" y="9855"/>
                  <a:pt x="14231" y="9855"/>
                  <a:pt x="14231" y="9720"/>
                </a:cubicBezTo>
                <a:cubicBezTo>
                  <a:pt x="14231" y="9585"/>
                  <a:pt x="14231" y="9450"/>
                  <a:pt x="14231" y="9450"/>
                </a:cubicBezTo>
                <a:cubicBezTo>
                  <a:pt x="13976" y="9180"/>
                  <a:pt x="13976" y="9180"/>
                  <a:pt x="13976" y="9180"/>
                </a:cubicBezTo>
                <a:cubicBezTo>
                  <a:pt x="13976" y="9180"/>
                  <a:pt x="14485" y="9045"/>
                  <a:pt x="14485" y="8910"/>
                </a:cubicBezTo>
                <a:cubicBezTo>
                  <a:pt x="14485" y="8910"/>
                  <a:pt x="14739" y="8775"/>
                  <a:pt x="14485" y="8640"/>
                </a:cubicBezTo>
                <a:cubicBezTo>
                  <a:pt x="14485" y="8505"/>
                  <a:pt x="13976" y="8370"/>
                  <a:pt x="13976" y="8370"/>
                </a:cubicBezTo>
                <a:cubicBezTo>
                  <a:pt x="13722" y="8235"/>
                  <a:pt x="13468" y="8100"/>
                  <a:pt x="13214" y="7965"/>
                </a:cubicBezTo>
                <a:cubicBezTo>
                  <a:pt x="13214" y="7830"/>
                  <a:pt x="13214" y="7695"/>
                  <a:pt x="13214" y="7695"/>
                </a:cubicBezTo>
                <a:cubicBezTo>
                  <a:pt x="13214" y="7695"/>
                  <a:pt x="13214" y="7560"/>
                  <a:pt x="13468" y="7560"/>
                </a:cubicBezTo>
                <a:cubicBezTo>
                  <a:pt x="13722" y="7425"/>
                  <a:pt x="13976" y="7425"/>
                  <a:pt x="13976" y="7290"/>
                </a:cubicBezTo>
                <a:cubicBezTo>
                  <a:pt x="13976" y="7290"/>
                  <a:pt x="14231" y="7290"/>
                  <a:pt x="14231" y="7155"/>
                </a:cubicBezTo>
                <a:cubicBezTo>
                  <a:pt x="13976" y="7020"/>
                  <a:pt x="13722" y="6885"/>
                  <a:pt x="13722" y="6885"/>
                </a:cubicBezTo>
                <a:cubicBezTo>
                  <a:pt x="13976" y="6480"/>
                  <a:pt x="13976" y="6480"/>
                  <a:pt x="13976" y="6480"/>
                </a:cubicBezTo>
                <a:cubicBezTo>
                  <a:pt x="13722" y="6345"/>
                  <a:pt x="13722" y="6345"/>
                  <a:pt x="13722" y="6345"/>
                </a:cubicBezTo>
                <a:cubicBezTo>
                  <a:pt x="13722" y="5805"/>
                  <a:pt x="13722" y="5805"/>
                  <a:pt x="13722" y="5805"/>
                </a:cubicBezTo>
                <a:cubicBezTo>
                  <a:pt x="13722" y="5670"/>
                  <a:pt x="13722" y="5670"/>
                  <a:pt x="13722" y="5670"/>
                </a:cubicBezTo>
                <a:cubicBezTo>
                  <a:pt x="13722" y="5670"/>
                  <a:pt x="13976" y="5400"/>
                  <a:pt x="13976" y="5400"/>
                </a:cubicBezTo>
                <a:cubicBezTo>
                  <a:pt x="13976" y="5265"/>
                  <a:pt x="13976" y="4995"/>
                  <a:pt x="13976" y="4995"/>
                </a:cubicBezTo>
                <a:cubicBezTo>
                  <a:pt x="13976" y="4860"/>
                  <a:pt x="13976" y="4860"/>
                  <a:pt x="13976" y="4860"/>
                </a:cubicBezTo>
                <a:cubicBezTo>
                  <a:pt x="14231" y="4455"/>
                  <a:pt x="14231" y="4455"/>
                  <a:pt x="14231" y="4455"/>
                </a:cubicBezTo>
                <a:cubicBezTo>
                  <a:pt x="13722" y="4050"/>
                  <a:pt x="13722" y="4050"/>
                  <a:pt x="13722" y="4050"/>
                </a:cubicBezTo>
                <a:cubicBezTo>
                  <a:pt x="13722" y="4050"/>
                  <a:pt x="13722" y="4050"/>
                  <a:pt x="13722" y="3915"/>
                </a:cubicBezTo>
                <a:cubicBezTo>
                  <a:pt x="13468" y="3780"/>
                  <a:pt x="13468" y="3510"/>
                  <a:pt x="13468" y="3510"/>
                </a:cubicBezTo>
                <a:cubicBezTo>
                  <a:pt x="13214" y="3105"/>
                  <a:pt x="13214" y="3105"/>
                  <a:pt x="13214" y="3105"/>
                </a:cubicBezTo>
                <a:cubicBezTo>
                  <a:pt x="13214" y="3105"/>
                  <a:pt x="12706" y="2835"/>
                  <a:pt x="12452" y="2700"/>
                </a:cubicBezTo>
                <a:cubicBezTo>
                  <a:pt x="12452" y="2700"/>
                  <a:pt x="12452" y="2565"/>
                  <a:pt x="11944" y="2430"/>
                </a:cubicBezTo>
                <a:cubicBezTo>
                  <a:pt x="11689" y="2430"/>
                  <a:pt x="11181" y="2295"/>
                  <a:pt x="11181" y="2295"/>
                </a:cubicBezTo>
                <a:cubicBezTo>
                  <a:pt x="10673" y="2295"/>
                  <a:pt x="10673" y="2295"/>
                  <a:pt x="10673" y="2295"/>
                </a:cubicBezTo>
                <a:cubicBezTo>
                  <a:pt x="10165" y="2025"/>
                  <a:pt x="10165" y="2025"/>
                  <a:pt x="10165" y="2025"/>
                </a:cubicBezTo>
                <a:cubicBezTo>
                  <a:pt x="9656" y="2025"/>
                  <a:pt x="9656" y="2025"/>
                  <a:pt x="9656" y="2025"/>
                </a:cubicBezTo>
                <a:cubicBezTo>
                  <a:pt x="9402" y="1620"/>
                  <a:pt x="9402" y="1620"/>
                  <a:pt x="9402" y="1620"/>
                </a:cubicBezTo>
                <a:cubicBezTo>
                  <a:pt x="9148" y="1215"/>
                  <a:pt x="9148" y="1215"/>
                  <a:pt x="9148" y="1215"/>
                </a:cubicBezTo>
                <a:cubicBezTo>
                  <a:pt x="8640" y="945"/>
                  <a:pt x="8640" y="945"/>
                  <a:pt x="8640" y="945"/>
                </a:cubicBezTo>
                <a:cubicBezTo>
                  <a:pt x="8132" y="810"/>
                  <a:pt x="8132" y="810"/>
                  <a:pt x="8132" y="810"/>
                </a:cubicBezTo>
                <a:cubicBezTo>
                  <a:pt x="7878" y="675"/>
                  <a:pt x="7878" y="675"/>
                  <a:pt x="7878" y="675"/>
                </a:cubicBezTo>
                <a:cubicBezTo>
                  <a:pt x="7369" y="540"/>
                  <a:pt x="7369" y="540"/>
                  <a:pt x="7369" y="540"/>
                </a:cubicBezTo>
                <a:cubicBezTo>
                  <a:pt x="7115" y="540"/>
                  <a:pt x="7115" y="540"/>
                  <a:pt x="7115" y="540"/>
                </a:cubicBezTo>
                <a:cubicBezTo>
                  <a:pt x="7115" y="540"/>
                  <a:pt x="6861" y="810"/>
                  <a:pt x="6861" y="810"/>
                </a:cubicBezTo>
                <a:cubicBezTo>
                  <a:pt x="6861" y="810"/>
                  <a:pt x="6099" y="945"/>
                  <a:pt x="6099" y="945"/>
                </a:cubicBezTo>
                <a:cubicBezTo>
                  <a:pt x="5591" y="1215"/>
                  <a:pt x="5591" y="1215"/>
                  <a:pt x="5591" y="1215"/>
                </a:cubicBezTo>
                <a:cubicBezTo>
                  <a:pt x="5082" y="1350"/>
                  <a:pt x="5082" y="1350"/>
                  <a:pt x="5082" y="1350"/>
                </a:cubicBezTo>
                <a:cubicBezTo>
                  <a:pt x="5082" y="1350"/>
                  <a:pt x="5082" y="1350"/>
                  <a:pt x="5082" y="1215"/>
                </a:cubicBezTo>
                <a:cubicBezTo>
                  <a:pt x="4828" y="1215"/>
                  <a:pt x="4828" y="1215"/>
                  <a:pt x="4828" y="1215"/>
                </a:cubicBezTo>
                <a:cubicBezTo>
                  <a:pt x="4828" y="1215"/>
                  <a:pt x="4574" y="1080"/>
                  <a:pt x="4574" y="945"/>
                </a:cubicBezTo>
                <a:cubicBezTo>
                  <a:pt x="4574" y="945"/>
                  <a:pt x="4320" y="810"/>
                  <a:pt x="4320" y="810"/>
                </a:cubicBezTo>
                <a:cubicBezTo>
                  <a:pt x="4320" y="810"/>
                  <a:pt x="4320" y="675"/>
                  <a:pt x="4320" y="675"/>
                </a:cubicBezTo>
                <a:cubicBezTo>
                  <a:pt x="4320" y="540"/>
                  <a:pt x="4320" y="405"/>
                  <a:pt x="4320" y="405"/>
                </a:cubicBezTo>
                <a:cubicBezTo>
                  <a:pt x="4320" y="270"/>
                  <a:pt x="4320" y="270"/>
                  <a:pt x="4320" y="270"/>
                </a:cubicBezTo>
                <a:cubicBezTo>
                  <a:pt x="4066" y="135"/>
                  <a:pt x="4066" y="135"/>
                  <a:pt x="4066" y="135"/>
                </a:cubicBezTo>
                <a:cubicBezTo>
                  <a:pt x="4066" y="0"/>
                  <a:pt x="4066" y="0"/>
                  <a:pt x="4066" y="0"/>
                </a:cubicBezTo>
                <a:cubicBezTo>
                  <a:pt x="4066" y="0"/>
                  <a:pt x="3558" y="0"/>
                  <a:pt x="3558" y="0"/>
                </a:cubicBezTo>
                <a:cubicBezTo>
                  <a:pt x="3558" y="0"/>
                  <a:pt x="2541" y="540"/>
                  <a:pt x="2541" y="540"/>
                </a:cubicBezTo>
                <a:cubicBezTo>
                  <a:pt x="2795" y="675"/>
                  <a:pt x="2795" y="675"/>
                  <a:pt x="2795" y="675"/>
                </a:cubicBezTo>
                <a:cubicBezTo>
                  <a:pt x="2541" y="945"/>
                  <a:pt x="2541" y="945"/>
                  <a:pt x="2541" y="945"/>
                </a:cubicBezTo>
                <a:cubicBezTo>
                  <a:pt x="2287" y="1215"/>
                  <a:pt x="2287" y="1215"/>
                  <a:pt x="2287" y="1215"/>
                </a:cubicBezTo>
                <a:cubicBezTo>
                  <a:pt x="2033" y="1485"/>
                  <a:pt x="2033" y="1485"/>
                  <a:pt x="2033" y="1485"/>
                </a:cubicBezTo>
                <a:cubicBezTo>
                  <a:pt x="2033" y="1485"/>
                  <a:pt x="1779" y="1620"/>
                  <a:pt x="1779" y="1755"/>
                </a:cubicBezTo>
                <a:cubicBezTo>
                  <a:pt x="1779" y="1755"/>
                  <a:pt x="1525" y="1890"/>
                  <a:pt x="1525" y="1890"/>
                </a:cubicBezTo>
                <a:cubicBezTo>
                  <a:pt x="1271" y="2025"/>
                  <a:pt x="1271" y="2025"/>
                  <a:pt x="1271" y="2025"/>
                </a:cubicBezTo>
                <a:cubicBezTo>
                  <a:pt x="1016" y="2160"/>
                  <a:pt x="1016" y="2160"/>
                  <a:pt x="1016" y="2160"/>
                </a:cubicBezTo>
                <a:cubicBezTo>
                  <a:pt x="1016" y="2430"/>
                  <a:pt x="1016" y="2430"/>
                  <a:pt x="1016" y="2430"/>
                </a:cubicBezTo>
                <a:cubicBezTo>
                  <a:pt x="1016" y="2430"/>
                  <a:pt x="1016" y="2565"/>
                  <a:pt x="1016" y="2700"/>
                </a:cubicBezTo>
                <a:cubicBezTo>
                  <a:pt x="1016" y="2700"/>
                  <a:pt x="762" y="2835"/>
                  <a:pt x="762" y="2835"/>
                </a:cubicBezTo>
                <a:cubicBezTo>
                  <a:pt x="508" y="3105"/>
                  <a:pt x="508" y="3105"/>
                  <a:pt x="508" y="3105"/>
                </a:cubicBezTo>
                <a:cubicBezTo>
                  <a:pt x="0" y="3375"/>
                  <a:pt x="0" y="3375"/>
                  <a:pt x="0" y="3375"/>
                </a:cubicBezTo>
                <a:cubicBezTo>
                  <a:pt x="0" y="3645"/>
                  <a:pt x="0" y="3645"/>
                  <a:pt x="0" y="3645"/>
                </a:cubicBezTo>
                <a:cubicBezTo>
                  <a:pt x="254" y="3780"/>
                  <a:pt x="254" y="3780"/>
                  <a:pt x="254" y="3780"/>
                </a:cubicBezTo>
                <a:cubicBezTo>
                  <a:pt x="762" y="3915"/>
                  <a:pt x="762" y="3915"/>
                  <a:pt x="762" y="3915"/>
                </a:cubicBezTo>
                <a:cubicBezTo>
                  <a:pt x="1271" y="4050"/>
                  <a:pt x="1271" y="4050"/>
                  <a:pt x="1271" y="4050"/>
                </a:cubicBezTo>
                <a:cubicBezTo>
                  <a:pt x="1271" y="4050"/>
                  <a:pt x="1271" y="4185"/>
                  <a:pt x="1271" y="4320"/>
                </a:cubicBezTo>
                <a:cubicBezTo>
                  <a:pt x="1271" y="4320"/>
                  <a:pt x="1271" y="4455"/>
                  <a:pt x="1271" y="4455"/>
                </a:cubicBezTo>
                <a:cubicBezTo>
                  <a:pt x="1016" y="4725"/>
                  <a:pt x="1016" y="4725"/>
                  <a:pt x="1016" y="4725"/>
                </a:cubicBezTo>
                <a:cubicBezTo>
                  <a:pt x="1016" y="4725"/>
                  <a:pt x="1271" y="4860"/>
                  <a:pt x="1271" y="4860"/>
                </a:cubicBezTo>
                <a:cubicBezTo>
                  <a:pt x="1271" y="4860"/>
                  <a:pt x="1271" y="4995"/>
                  <a:pt x="1271" y="4995"/>
                </a:cubicBezTo>
                <a:cubicBezTo>
                  <a:pt x="1271" y="4995"/>
                  <a:pt x="1271" y="5265"/>
                  <a:pt x="1271" y="5265"/>
                </a:cubicBezTo>
                <a:cubicBezTo>
                  <a:pt x="1016" y="5400"/>
                  <a:pt x="1016" y="5400"/>
                  <a:pt x="1016" y="5400"/>
                </a:cubicBezTo>
                <a:cubicBezTo>
                  <a:pt x="1016" y="5400"/>
                  <a:pt x="1271" y="5535"/>
                  <a:pt x="1271" y="5670"/>
                </a:cubicBezTo>
                <a:cubicBezTo>
                  <a:pt x="1271" y="5670"/>
                  <a:pt x="1271" y="5805"/>
                  <a:pt x="1271" y="5805"/>
                </a:cubicBezTo>
                <a:cubicBezTo>
                  <a:pt x="1016" y="5805"/>
                  <a:pt x="1525" y="6075"/>
                  <a:pt x="1525" y="6075"/>
                </a:cubicBezTo>
                <a:cubicBezTo>
                  <a:pt x="1525" y="6075"/>
                  <a:pt x="1779" y="5940"/>
                  <a:pt x="2033" y="5940"/>
                </a:cubicBezTo>
                <a:cubicBezTo>
                  <a:pt x="2033" y="5940"/>
                  <a:pt x="2541" y="5940"/>
                  <a:pt x="2541" y="5940"/>
                </a:cubicBezTo>
                <a:cubicBezTo>
                  <a:pt x="3049" y="6075"/>
                  <a:pt x="3049" y="6075"/>
                  <a:pt x="3049" y="6075"/>
                </a:cubicBezTo>
                <a:cubicBezTo>
                  <a:pt x="3558" y="6075"/>
                  <a:pt x="3558" y="6075"/>
                  <a:pt x="3558" y="6075"/>
                </a:cubicBezTo>
                <a:cubicBezTo>
                  <a:pt x="3812" y="6345"/>
                  <a:pt x="3812" y="6345"/>
                  <a:pt x="3812" y="6345"/>
                </a:cubicBezTo>
                <a:cubicBezTo>
                  <a:pt x="3812" y="6615"/>
                  <a:pt x="3812" y="6615"/>
                  <a:pt x="3812" y="6615"/>
                </a:cubicBezTo>
                <a:cubicBezTo>
                  <a:pt x="3812" y="7020"/>
                  <a:pt x="3812" y="7020"/>
                  <a:pt x="3812" y="7020"/>
                </a:cubicBezTo>
                <a:cubicBezTo>
                  <a:pt x="3558" y="7290"/>
                  <a:pt x="3558" y="7290"/>
                  <a:pt x="3558" y="7290"/>
                </a:cubicBezTo>
                <a:cubicBezTo>
                  <a:pt x="4066" y="7425"/>
                  <a:pt x="4066" y="7425"/>
                  <a:pt x="4066" y="7425"/>
                </a:cubicBezTo>
                <a:cubicBezTo>
                  <a:pt x="4066" y="7425"/>
                  <a:pt x="4066" y="7425"/>
                  <a:pt x="4066" y="7425"/>
                </a:cubicBezTo>
                <a:cubicBezTo>
                  <a:pt x="4066" y="7425"/>
                  <a:pt x="4066" y="7695"/>
                  <a:pt x="4066" y="7830"/>
                </a:cubicBezTo>
                <a:cubicBezTo>
                  <a:pt x="3812" y="7830"/>
                  <a:pt x="3558" y="7830"/>
                  <a:pt x="3304" y="7965"/>
                </a:cubicBezTo>
                <a:cubicBezTo>
                  <a:pt x="3049" y="7965"/>
                  <a:pt x="2795" y="7965"/>
                  <a:pt x="2795" y="7965"/>
                </a:cubicBezTo>
                <a:cubicBezTo>
                  <a:pt x="2795" y="8100"/>
                  <a:pt x="2795" y="8100"/>
                  <a:pt x="2795" y="8100"/>
                </a:cubicBezTo>
                <a:cubicBezTo>
                  <a:pt x="3304" y="8235"/>
                  <a:pt x="3304" y="8235"/>
                  <a:pt x="3304" y="8235"/>
                </a:cubicBezTo>
                <a:cubicBezTo>
                  <a:pt x="3304" y="8235"/>
                  <a:pt x="3558" y="8235"/>
                  <a:pt x="3558" y="8235"/>
                </a:cubicBezTo>
                <a:cubicBezTo>
                  <a:pt x="3558" y="8370"/>
                  <a:pt x="3558" y="8640"/>
                  <a:pt x="3558" y="8640"/>
                </a:cubicBezTo>
                <a:cubicBezTo>
                  <a:pt x="3558" y="8640"/>
                  <a:pt x="3558" y="8775"/>
                  <a:pt x="3304" y="8775"/>
                </a:cubicBezTo>
                <a:cubicBezTo>
                  <a:pt x="3304" y="8775"/>
                  <a:pt x="3049" y="8910"/>
                  <a:pt x="3049" y="8910"/>
                </a:cubicBezTo>
                <a:cubicBezTo>
                  <a:pt x="2795" y="9045"/>
                  <a:pt x="2795" y="9045"/>
                  <a:pt x="2795" y="9045"/>
                </a:cubicBezTo>
                <a:cubicBezTo>
                  <a:pt x="2541" y="9180"/>
                  <a:pt x="2541" y="9180"/>
                  <a:pt x="2541" y="9180"/>
                </a:cubicBezTo>
                <a:cubicBezTo>
                  <a:pt x="2033" y="9315"/>
                  <a:pt x="2033" y="9315"/>
                  <a:pt x="2033" y="9315"/>
                </a:cubicBezTo>
                <a:cubicBezTo>
                  <a:pt x="2541" y="9585"/>
                  <a:pt x="2541" y="9585"/>
                  <a:pt x="2541" y="9585"/>
                </a:cubicBezTo>
                <a:cubicBezTo>
                  <a:pt x="2795" y="9585"/>
                  <a:pt x="2795" y="9585"/>
                  <a:pt x="2795" y="9585"/>
                </a:cubicBezTo>
                <a:cubicBezTo>
                  <a:pt x="2795" y="9585"/>
                  <a:pt x="3049" y="9720"/>
                  <a:pt x="3049" y="9720"/>
                </a:cubicBezTo>
                <a:cubicBezTo>
                  <a:pt x="3049" y="9720"/>
                  <a:pt x="3812" y="9990"/>
                  <a:pt x="3812" y="9990"/>
                </a:cubicBezTo>
                <a:cubicBezTo>
                  <a:pt x="3558" y="10125"/>
                  <a:pt x="3558" y="10125"/>
                  <a:pt x="3558" y="10125"/>
                </a:cubicBezTo>
                <a:cubicBezTo>
                  <a:pt x="3558" y="10125"/>
                  <a:pt x="3558" y="10260"/>
                  <a:pt x="3558" y="10395"/>
                </a:cubicBezTo>
                <a:cubicBezTo>
                  <a:pt x="3558" y="10530"/>
                  <a:pt x="3558" y="10935"/>
                  <a:pt x="3558" y="10935"/>
                </a:cubicBezTo>
                <a:cubicBezTo>
                  <a:pt x="3304" y="11070"/>
                  <a:pt x="3304" y="11070"/>
                  <a:pt x="3304" y="11070"/>
                </a:cubicBezTo>
                <a:cubicBezTo>
                  <a:pt x="3304" y="11205"/>
                  <a:pt x="3558" y="11610"/>
                  <a:pt x="3558" y="11610"/>
                </a:cubicBezTo>
                <a:cubicBezTo>
                  <a:pt x="3558" y="11745"/>
                  <a:pt x="3558" y="11745"/>
                  <a:pt x="3558" y="11745"/>
                </a:cubicBezTo>
                <a:cubicBezTo>
                  <a:pt x="3304" y="11880"/>
                  <a:pt x="3304" y="11880"/>
                  <a:pt x="3304" y="11880"/>
                </a:cubicBezTo>
                <a:cubicBezTo>
                  <a:pt x="4320" y="12150"/>
                  <a:pt x="4320" y="12150"/>
                  <a:pt x="4320" y="12150"/>
                </a:cubicBezTo>
                <a:cubicBezTo>
                  <a:pt x="4066" y="12420"/>
                  <a:pt x="4066" y="12420"/>
                  <a:pt x="4066" y="12420"/>
                </a:cubicBezTo>
                <a:cubicBezTo>
                  <a:pt x="3558" y="12555"/>
                  <a:pt x="3558" y="12555"/>
                  <a:pt x="3558" y="12555"/>
                </a:cubicBezTo>
                <a:cubicBezTo>
                  <a:pt x="3558" y="12555"/>
                  <a:pt x="3304" y="12555"/>
                  <a:pt x="3304" y="12555"/>
                </a:cubicBezTo>
                <a:cubicBezTo>
                  <a:pt x="3304" y="12690"/>
                  <a:pt x="3304" y="12825"/>
                  <a:pt x="3304" y="12825"/>
                </a:cubicBezTo>
                <a:cubicBezTo>
                  <a:pt x="3558" y="12960"/>
                  <a:pt x="3558" y="12960"/>
                  <a:pt x="3558" y="12960"/>
                </a:cubicBezTo>
                <a:cubicBezTo>
                  <a:pt x="3304" y="13095"/>
                  <a:pt x="3304" y="13095"/>
                  <a:pt x="3304" y="13095"/>
                </a:cubicBezTo>
                <a:cubicBezTo>
                  <a:pt x="3304" y="13095"/>
                  <a:pt x="3304" y="13095"/>
                  <a:pt x="3304" y="13095"/>
                </a:cubicBezTo>
                <a:cubicBezTo>
                  <a:pt x="3304" y="13095"/>
                  <a:pt x="3304" y="13365"/>
                  <a:pt x="3304" y="13365"/>
                </a:cubicBezTo>
                <a:cubicBezTo>
                  <a:pt x="3304" y="13365"/>
                  <a:pt x="3304" y="13500"/>
                  <a:pt x="3049" y="13500"/>
                </a:cubicBezTo>
                <a:cubicBezTo>
                  <a:pt x="3049" y="13500"/>
                  <a:pt x="2795" y="13635"/>
                  <a:pt x="2795" y="13635"/>
                </a:cubicBezTo>
                <a:cubicBezTo>
                  <a:pt x="3049" y="13905"/>
                  <a:pt x="3049" y="13905"/>
                  <a:pt x="3049" y="13905"/>
                </a:cubicBezTo>
                <a:cubicBezTo>
                  <a:pt x="2795" y="14445"/>
                  <a:pt x="2795" y="14445"/>
                  <a:pt x="2795" y="14445"/>
                </a:cubicBezTo>
                <a:cubicBezTo>
                  <a:pt x="2795" y="14580"/>
                  <a:pt x="2795" y="14580"/>
                  <a:pt x="2795" y="14580"/>
                </a:cubicBezTo>
                <a:cubicBezTo>
                  <a:pt x="3049" y="14985"/>
                  <a:pt x="3049" y="14985"/>
                  <a:pt x="3049" y="14985"/>
                </a:cubicBezTo>
                <a:cubicBezTo>
                  <a:pt x="3558" y="15390"/>
                  <a:pt x="3558" y="15390"/>
                  <a:pt x="3558" y="15390"/>
                </a:cubicBezTo>
                <a:cubicBezTo>
                  <a:pt x="4066" y="15660"/>
                  <a:pt x="4066" y="15660"/>
                  <a:pt x="4066" y="15660"/>
                </a:cubicBezTo>
                <a:cubicBezTo>
                  <a:pt x="4320" y="15930"/>
                  <a:pt x="4320" y="15930"/>
                  <a:pt x="4320" y="15930"/>
                </a:cubicBezTo>
                <a:cubicBezTo>
                  <a:pt x="4828" y="16065"/>
                  <a:pt x="4828" y="16065"/>
                  <a:pt x="4828" y="16065"/>
                </a:cubicBezTo>
                <a:cubicBezTo>
                  <a:pt x="4574" y="16470"/>
                  <a:pt x="4574" y="16470"/>
                  <a:pt x="4574" y="16470"/>
                </a:cubicBezTo>
                <a:cubicBezTo>
                  <a:pt x="4828" y="16605"/>
                  <a:pt x="4828" y="16605"/>
                  <a:pt x="4828" y="16605"/>
                </a:cubicBezTo>
                <a:cubicBezTo>
                  <a:pt x="4828" y="16875"/>
                  <a:pt x="4828" y="16875"/>
                  <a:pt x="4828" y="16875"/>
                </a:cubicBezTo>
                <a:cubicBezTo>
                  <a:pt x="4828" y="16875"/>
                  <a:pt x="4828" y="16875"/>
                  <a:pt x="4574" y="17010"/>
                </a:cubicBezTo>
                <a:cubicBezTo>
                  <a:pt x="4574" y="17010"/>
                  <a:pt x="4574" y="17010"/>
                  <a:pt x="4320" y="16875"/>
                </a:cubicBezTo>
                <a:cubicBezTo>
                  <a:pt x="4066" y="16875"/>
                  <a:pt x="3812" y="16605"/>
                  <a:pt x="3812" y="16605"/>
                </a:cubicBezTo>
                <a:cubicBezTo>
                  <a:pt x="3812" y="16605"/>
                  <a:pt x="3558" y="16335"/>
                  <a:pt x="3558" y="16335"/>
                </a:cubicBezTo>
                <a:cubicBezTo>
                  <a:pt x="3558" y="16335"/>
                  <a:pt x="3304" y="16200"/>
                  <a:pt x="3304" y="16200"/>
                </a:cubicBezTo>
                <a:cubicBezTo>
                  <a:pt x="2795" y="16200"/>
                  <a:pt x="2795" y="16200"/>
                  <a:pt x="2795" y="16200"/>
                </a:cubicBezTo>
                <a:cubicBezTo>
                  <a:pt x="2795" y="16200"/>
                  <a:pt x="2795" y="16335"/>
                  <a:pt x="2795" y="16335"/>
                </a:cubicBezTo>
                <a:cubicBezTo>
                  <a:pt x="2795" y="16470"/>
                  <a:pt x="2795" y="16470"/>
                  <a:pt x="3049" y="16605"/>
                </a:cubicBezTo>
                <a:cubicBezTo>
                  <a:pt x="3304" y="16740"/>
                  <a:pt x="3304" y="16740"/>
                  <a:pt x="3558" y="16740"/>
                </a:cubicBezTo>
                <a:cubicBezTo>
                  <a:pt x="3558" y="16740"/>
                  <a:pt x="3558" y="16875"/>
                  <a:pt x="3812" y="16875"/>
                </a:cubicBezTo>
                <a:cubicBezTo>
                  <a:pt x="3812" y="17010"/>
                  <a:pt x="3812" y="17280"/>
                  <a:pt x="3812" y="17280"/>
                </a:cubicBezTo>
                <a:cubicBezTo>
                  <a:pt x="4320" y="17550"/>
                  <a:pt x="4320" y="17550"/>
                  <a:pt x="4320" y="17550"/>
                </a:cubicBezTo>
                <a:cubicBezTo>
                  <a:pt x="4828" y="17685"/>
                  <a:pt x="4828" y="17685"/>
                  <a:pt x="4828" y="17685"/>
                </a:cubicBezTo>
                <a:cubicBezTo>
                  <a:pt x="6861" y="18225"/>
                  <a:pt x="6861" y="18225"/>
                  <a:pt x="6861" y="18225"/>
                </a:cubicBezTo>
                <a:cubicBezTo>
                  <a:pt x="7624" y="18360"/>
                  <a:pt x="7624" y="18360"/>
                  <a:pt x="7624" y="18360"/>
                </a:cubicBezTo>
                <a:cubicBezTo>
                  <a:pt x="7878" y="18360"/>
                  <a:pt x="7878" y="18360"/>
                  <a:pt x="7878" y="18360"/>
                </a:cubicBezTo>
                <a:cubicBezTo>
                  <a:pt x="8132" y="18630"/>
                  <a:pt x="8132" y="18630"/>
                  <a:pt x="8132" y="18630"/>
                </a:cubicBezTo>
                <a:cubicBezTo>
                  <a:pt x="8386" y="18765"/>
                  <a:pt x="8386" y="18765"/>
                  <a:pt x="8386" y="18765"/>
                </a:cubicBezTo>
                <a:cubicBezTo>
                  <a:pt x="8386" y="18765"/>
                  <a:pt x="8640" y="18765"/>
                  <a:pt x="8894" y="18765"/>
                </a:cubicBezTo>
                <a:cubicBezTo>
                  <a:pt x="8894" y="18765"/>
                  <a:pt x="9402" y="18765"/>
                  <a:pt x="9402" y="18765"/>
                </a:cubicBezTo>
                <a:cubicBezTo>
                  <a:pt x="9402" y="18765"/>
                  <a:pt x="9656" y="18630"/>
                  <a:pt x="9656" y="18765"/>
                </a:cubicBezTo>
                <a:cubicBezTo>
                  <a:pt x="9656" y="18900"/>
                  <a:pt x="10419" y="19575"/>
                  <a:pt x="10419" y="19575"/>
                </a:cubicBezTo>
                <a:cubicBezTo>
                  <a:pt x="10419" y="19575"/>
                  <a:pt x="10419" y="19710"/>
                  <a:pt x="10673" y="19845"/>
                </a:cubicBezTo>
                <a:cubicBezTo>
                  <a:pt x="10927" y="19980"/>
                  <a:pt x="11435" y="20115"/>
                  <a:pt x="11435" y="20115"/>
                </a:cubicBezTo>
                <a:cubicBezTo>
                  <a:pt x="11435" y="20115"/>
                  <a:pt x="11181" y="20250"/>
                  <a:pt x="11181" y="20385"/>
                </a:cubicBezTo>
                <a:cubicBezTo>
                  <a:pt x="11435" y="20520"/>
                  <a:pt x="11181" y="20520"/>
                  <a:pt x="11435" y="20520"/>
                </a:cubicBezTo>
                <a:cubicBezTo>
                  <a:pt x="11435" y="20655"/>
                  <a:pt x="11435" y="20655"/>
                  <a:pt x="11435" y="20655"/>
                </a:cubicBezTo>
                <a:cubicBezTo>
                  <a:pt x="11435" y="20655"/>
                  <a:pt x="11435" y="20655"/>
                  <a:pt x="11435" y="20790"/>
                </a:cubicBezTo>
                <a:cubicBezTo>
                  <a:pt x="11689" y="20790"/>
                  <a:pt x="11689" y="20925"/>
                  <a:pt x="11689" y="20925"/>
                </a:cubicBezTo>
                <a:cubicBezTo>
                  <a:pt x="11689" y="21330"/>
                  <a:pt x="11689" y="21330"/>
                  <a:pt x="11689" y="21330"/>
                </a:cubicBezTo>
                <a:cubicBezTo>
                  <a:pt x="12198" y="21330"/>
                  <a:pt x="12198" y="21330"/>
                  <a:pt x="12198" y="21330"/>
                </a:cubicBezTo>
                <a:lnTo>
                  <a:pt x="12452" y="21330"/>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01" name="Shape">
            <a:extLst>
              <a:ext uri="{FF2B5EF4-FFF2-40B4-BE49-F238E27FC236}">
                <a16:creationId xmlns:a16="http://schemas.microsoft.com/office/drawing/2014/main" id="{6C07BB98-57F4-D0A0-C66B-CE1260C6CDA5}"/>
              </a:ext>
            </a:extLst>
          </p:cNvPr>
          <p:cNvSpPr/>
          <p:nvPr/>
        </p:nvSpPr>
        <p:spPr>
          <a:xfrm rot="60000">
            <a:off x="10585211" y="5400791"/>
            <a:ext cx="292309" cy="534482"/>
          </a:xfrm>
          <a:custGeom>
            <a:avLst/>
            <a:gdLst/>
            <a:ahLst/>
            <a:cxnLst>
              <a:cxn ang="0">
                <a:pos x="wd2" y="hd2"/>
              </a:cxn>
              <a:cxn ang="5400000">
                <a:pos x="wd2" y="hd2"/>
              </a:cxn>
              <a:cxn ang="10800000">
                <a:pos x="wd2" y="hd2"/>
              </a:cxn>
              <a:cxn ang="16200000">
                <a:pos x="wd2" y="hd2"/>
              </a:cxn>
            </a:cxnLst>
            <a:rect l="0" t="0" r="r" b="b"/>
            <a:pathLst>
              <a:path w="21600" h="21600" extrusionOk="0">
                <a:moveTo>
                  <a:pt x="13214" y="21600"/>
                </a:moveTo>
                <a:cubicBezTo>
                  <a:pt x="13214" y="21600"/>
                  <a:pt x="13214" y="21600"/>
                  <a:pt x="13214" y="21600"/>
                </a:cubicBezTo>
                <a:cubicBezTo>
                  <a:pt x="12452" y="21330"/>
                  <a:pt x="12452" y="21330"/>
                  <a:pt x="12452" y="21330"/>
                </a:cubicBezTo>
                <a:cubicBezTo>
                  <a:pt x="12198" y="21465"/>
                  <a:pt x="12198" y="21465"/>
                  <a:pt x="12198" y="21465"/>
                </a:cubicBezTo>
                <a:cubicBezTo>
                  <a:pt x="11689" y="21330"/>
                  <a:pt x="11689" y="21330"/>
                  <a:pt x="11689" y="21330"/>
                </a:cubicBezTo>
                <a:cubicBezTo>
                  <a:pt x="11689" y="20925"/>
                  <a:pt x="11689" y="20925"/>
                  <a:pt x="11689" y="20925"/>
                </a:cubicBezTo>
                <a:cubicBezTo>
                  <a:pt x="11689" y="20925"/>
                  <a:pt x="11435" y="20925"/>
                  <a:pt x="11435" y="20790"/>
                </a:cubicBezTo>
                <a:cubicBezTo>
                  <a:pt x="11435" y="20520"/>
                  <a:pt x="11435" y="20520"/>
                  <a:pt x="11435" y="20520"/>
                </a:cubicBezTo>
                <a:cubicBezTo>
                  <a:pt x="11181" y="20655"/>
                  <a:pt x="11181" y="20655"/>
                  <a:pt x="11181" y="20655"/>
                </a:cubicBezTo>
                <a:cubicBezTo>
                  <a:pt x="11181" y="20520"/>
                  <a:pt x="11181" y="20520"/>
                  <a:pt x="11181" y="20520"/>
                </a:cubicBezTo>
                <a:cubicBezTo>
                  <a:pt x="11181" y="20385"/>
                  <a:pt x="11181" y="20385"/>
                  <a:pt x="11181" y="20385"/>
                </a:cubicBezTo>
                <a:cubicBezTo>
                  <a:pt x="11181" y="20250"/>
                  <a:pt x="11181" y="20115"/>
                  <a:pt x="11435" y="20115"/>
                </a:cubicBezTo>
                <a:cubicBezTo>
                  <a:pt x="11181" y="20115"/>
                  <a:pt x="10673" y="19980"/>
                  <a:pt x="10673" y="19845"/>
                </a:cubicBezTo>
                <a:cubicBezTo>
                  <a:pt x="10419" y="19845"/>
                  <a:pt x="10419" y="19575"/>
                  <a:pt x="10419" y="19575"/>
                </a:cubicBezTo>
                <a:cubicBezTo>
                  <a:pt x="10165" y="19575"/>
                  <a:pt x="9656" y="19035"/>
                  <a:pt x="9656" y="18765"/>
                </a:cubicBezTo>
                <a:cubicBezTo>
                  <a:pt x="9148" y="18765"/>
                  <a:pt x="8894" y="18765"/>
                  <a:pt x="8894" y="18765"/>
                </a:cubicBezTo>
                <a:cubicBezTo>
                  <a:pt x="8640" y="18765"/>
                  <a:pt x="8386" y="18765"/>
                  <a:pt x="8386" y="18765"/>
                </a:cubicBezTo>
                <a:cubicBezTo>
                  <a:pt x="8132" y="18630"/>
                  <a:pt x="8132" y="18630"/>
                  <a:pt x="8132" y="18630"/>
                </a:cubicBezTo>
                <a:cubicBezTo>
                  <a:pt x="7878" y="18495"/>
                  <a:pt x="7878" y="18495"/>
                  <a:pt x="7878" y="18495"/>
                </a:cubicBezTo>
                <a:cubicBezTo>
                  <a:pt x="6861" y="18225"/>
                  <a:pt x="6861" y="18225"/>
                  <a:pt x="6861" y="18225"/>
                </a:cubicBezTo>
                <a:cubicBezTo>
                  <a:pt x="3812" y="17280"/>
                  <a:pt x="3812" y="17280"/>
                  <a:pt x="3812" y="17280"/>
                </a:cubicBezTo>
                <a:cubicBezTo>
                  <a:pt x="3812" y="17280"/>
                  <a:pt x="3558" y="17010"/>
                  <a:pt x="3558" y="16875"/>
                </a:cubicBezTo>
                <a:cubicBezTo>
                  <a:pt x="3558" y="16875"/>
                  <a:pt x="3558" y="16875"/>
                  <a:pt x="3558" y="16740"/>
                </a:cubicBezTo>
                <a:cubicBezTo>
                  <a:pt x="3304" y="16740"/>
                  <a:pt x="3049" y="16740"/>
                  <a:pt x="3049" y="16605"/>
                </a:cubicBezTo>
                <a:cubicBezTo>
                  <a:pt x="2795" y="16605"/>
                  <a:pt x="2795" y="16470"/>
                  <a:pt x="2541" y="16335"/>
                </a:cubicBezTo>
                <a:cubicBezTo>
                  <a:pt x="2541" y="16335"/>
                  <a:pt x="2541" y="16200"/>
                  <a:pt x="2541" y="16200"/>
                </a:cubicBezTo>
                <a:cubicBezTo>
                  <a:pt x="3304" y="16200"/>
                  <a:pt x="3304" y="16200"/>
                  <a:pt x="3304" y="16200"/>
                </a:cubicBezTo>
                <a:cubicBezTo>
                  <a:pt x="3304" y="16200"/>
                  <a:pt x="3558" y="16335"/>
                  <a:pt x="3558" y="16335"/>
                </a:cubicBezTo>
                <a:cubicBezTo>
                  <a:pt x="3812" y="16335"/>
                  <a:pt x="3812" y="16605"/>
                  <a:pt x="3812" y="16605"/>
                </a:cubicBezTo>
                <a:cubicBezTo>
                  <a:pt x="3812" y="16605"/>
                  <a:pt x="4066" y="16875"/>
                  <a:pt x="4320" y="16875"/>
                </a:cubicBezTo>
                <a:cubicBezTo>
                  <a:pt x="4320" y="16875"/>
                  <a:pt x="4574" y="16875"/>
                  <a:pt x="4574" y="16875"/>
                </a:cubicBezTo>
                <a:cubicBezTo>
                  <a:pt x="4574" y="16875"/>
                  <a:pt x="4574" y="16875"/>
                  <a:pt x="4574" y="16875"/>
                </a:cubicBezTo>
                <a:cubicBezTo>
                  <a:pt x="4828" y="16605"/>
                  <a:pt x="4828" y="16605"/>
                  <a:pt x="4828" y="16605"/>
                </a:cubicBezTo>
                <a:cubicBezTo>
                  <a:pt x="4574" y="16470"/>
                  <a:pt x="4574" y="16470"/>
                  <a:pt x="4574" y="16470"/>
                </a:cubicBezTo>
                <a:cubicBezTo>
                  <a:pt x="4574" y="16065"/>
                  <a:pt x="4574" y="16065"/>
                  <a:pt x="4574" y="16065"/>
                </a:cubicBezTo>
                <a:cubicBezTo>
                  <a:pt x="4320" y="15930"/>
                  <a:pt x="4320" y="15930"/>
                  <a:pt x="4320" y="15930"/>
                </a:cubicBezTo>
                <a:cubicBezTo>
                  <a:pt x="4066" y="15660"/>
                  <a:pt x="4066" y="15660"/>
                  <a:pt x="4066" y="15660"/>
                </a:cubicBezTo>
                <a:cubicBezTo>
                  <a:pt x="3049" y="14985"/>
                  <a:pt x="3049" y="14985"/>
                  <a:pt x="3049" y="14985"/>
                </a:cubicBezTo>
                <a:cubicBezTo>
                  <a:pt x="2541" y="14580"/>
                  <a:pt x="2541" y="14580"/>
                  <a:pt x="2541" y="14580"/>
                </a:cubicBezTo>
                <a:cubicBezTo>
                  <a:pt x="3049" y="13905"/>
                  <a:pt x="3049" y="13905"/>
                  <a:pt x="3049" y="13905"/>
                </a:cubicBezTo>
                <a:cubicBezTo>
                  <a:pt x="2795" y="13635"/>
                  <a:pt x="2795" y="13635"/>
                  <a:pt x="2795" y="13635"/>
                </a:cubicBezTo>
                <a:cubicBezTo>
                  <a:pt x="2795" y="13635"/>
                  <a:pt x="3049" y="13500"/>
                  <a:pt x="3049" y="13500"/>
                </a:cubicBezTo>
                <a:cubicBezTo>
                  <a:pt x="3049" y="13500"/>
                  <a:pt x="3304" y="13365"/>
                  <a:pt x="3304" y="13365"/>
                </a:cubicBezTo>
                <a:cubicBezTo>
                  <a:pt x="3304" y="13365"/>
                  <a:pt x="3304" y="13230"/>
                  <a:pt x="3304" y="13230"/>
                </a:cubicBezTo>
                <a:cubicBezTo>
                  <a:pt x="3304" y="13095"/>
                  <a:pt x="3304" y="13095"/>
                  <a:pt x="3304" y="13095"/>
                </a:cubicBezTo>
                <a:cubicBezTo>
                  <a:pt x="3558" y="12825"/>
                  <a:pt x="3558" y="12825"/>
                  <a:pt x="3558" y="12825"/>
                </a:cubicBezTo>
                <a:cubicBezTo>
                  <a:pt x="3049" y="12825"/>
                  <a:pt x="3049" y="12825"/>
                  <a:pt x="3049" y="12825"/>
                </a:cubicBezTo>
                <a:cubicBezTo>
                  <a:pt x="3049" y="12690"/>
                  <a:pt x="3304" y="12555"/>
                  <a:pt x="3304" y="12555"/>
                </a:cubicBezTo>
                <a:cubicBezTo>
                  <a:pt x="3304" y="12555"/>
                  <a:pt x="3304" y="12555"/>
                  <a:pt x="3558" y="12555"/>
                </a:cubicBezTo>
                <a:cubicBezTo>
                  <a:pt x="4066" y="12285"/>
                  <a:pt x="4066" y="12285"/>
                  <a:pt x="4066" y="12285"/>
                </a:cubicBezTo>
                <a:cubicBezTo>
                  <a:pt x="4066" y="12150"/>
                  <a:pt x="4066" y="12150"/>
                  <a:pt x="4066" y="12150"/>
                </a:cubicBezTo>
                <a:cubicBezTo>
                  <a:pt x="3304" y="12015"/>
                  <a:pt x="3304" y="12015"/>
                  <a:pt x="3304" y="12015"/>
                </a:cubicBezTo>
                <a:cubicBezTo>
                  <a:pt x="3558" y="11610"/>
                  <a:pt x="3558" y="11610"/>
                  <a:pt x="3558" y="11610"/>
                </a:cubicBezTo>
                <a:cubicBezTo>
                  <a:pt x="3304" y="11475"/>
                  <a:pt x="3049" y="11205"/>
                  <a:pt x="3049" y="11205"/>
                </a:cubicBezTo>
                <a:cubicBezTo>
                  <a:pt x="3304" y="10935"/>
                  <a:pt x="3304" y="10935"/>
                  <a:pt x="3304" y="10935"/>
                </a:cubicBezTo>
                <a:cubicBezTo>
                  <a:pt x="3304" y="10935"/>
                  <a:pt x="3558" y="10530"/>
                  <a:pt x="3558" y="10395"/>
                </a:cubicBezTo>
                <a:cubicBezTo>
                  <a:pt x="3558" y="10260"/>
                  <a:pt x="3558" y="10125"/>
                  <a:pt x="3558" y="10125"/>
                </a:cubicBezTo>
                <a:cubicBezTo>
                  <a:pt x="3558" y="9990"/>
                  <a:pt x="3558" y="9990"/>
                  <a:pt x="3558" y="9990"/>
                </a:cubicBezTo>
                <a:cubicBezTo>
                  <a:pt x="3304" y="9855"/>
                  <a:pt x="3049" y="9720"/>
                  <a:pt x="3049" y="9720"/>
                </a:cubicBezTo>
                <a:cubicBezTo>
                  <a:pt x="3049" y="9720"/>
                  <a:pt x="2795" y="9720"/>
                  <a:pt x="2795" y="9585"/>
                </a:cubicBezTo>
                <a:cubicBezTo>
                  <a:pt x="2541" y="9585"/>
                  <a:pt x="2541" y="9585"/>
                  <a:pt x="2541" y="9585"/>
                </a:cubicBezTo>
                <a:cubicBezTo>
                  <a:pt x="2033" y="9315"/>
                  <a:pt x="2033" y="9315"/>
                  <a:pt x="2033" y="9315"/>
                </a:cubicBezTo>
                <a:cubicBezTo>
                  <a:pt x="2795" y="9045"/>
                  <a:pt x="2795" y="9045"/>
                  <a:pt x="2795" y="9045"/>
                </a:cubicBezTo>
                <a:cubicBezTo>
                  <a:pt x="2795" y="8910"/>
                  <a:pt x="2795" y="8910"/>
                  <a:pt x="2795" y="8910"/>
                </a:cubicBezTo>
                <a:cubicBezTo>
                  <a:pt x="3049" y="8775"/>
                  <a:pt x="3304" y="8775"/>
                  <a:pt x="3304" y="8775"/>
                </a:cubicBezTo>
                <a:cubicBezTo>
                  <a:pt x="3304" y="8775"/>
                  <a:pt x="3558" y="8640"/>
                  <a:pt x="3558" y="8640"/>
                </a:cubicBezTo>
                <a:cubicBezTo>
                  <a:pt x="3558" y="8505"/>
                  <a:pt x="3558" y="8370"/>
                  <a:pt x="3558" y="8235"/>
                </a:cubicBezTo>
                <a:cubicBezTo>
                  <a:pt x="2795" y="8100"/>
                  <a:pt x="2795" y="8100"/>
                  <a:pt x="2795" y="8100"/>
                </a:cubicBezTo>
                <a:cubicBezTo>
                  <a:pt x="2795" y="7965"/>
                  <a:pt x="2795" y="7965"/>
                  <a:pt x="2795" y="7965"/>
                </a:cubicBezTo>
                <a:cubicBezTo>
                  <a:pt x="2795" y="7965"/>
                  <a:pt x="3049" y="7965"/>
                  <a:pt x="3304" y="7830"/>
                </a:cubicBezTo>
                <a:cubicBezTo>
                  <a:pt x="3558" y="7830"/>
                  <a:pt x="3812" y="7695"/>
                  <a:pt x="3812" y="7695"/>
                </a:cubicBezTo>
                <a:cubicBezTo>
                  <a:pt x="4066" y="7695"/>
                  <a:pt x="4066" y="7560"/>
                  <a:pt x="4066" y="7425"/>
                </a:cubicBezTo>
                <a:cubicBezTo>
                  <a:pt x="3558" y="7290"/>
                  <a:pt x="3558" y="7290"/>
                  <a:pt x="3558" y="7290"/>
                </a:cubicBezTo>
                <a:cubicBezTo>
                  <a:pt x="3812" y="7020"/>
                  <a:pt x="3812" y="7020"/>
                  <a:pt x="3812" y="7020"/>
                </a:cubicBezTo>
                <a:cubicBezTo>
                  <a:pt x="3558" y="6615"/>
                  <a:pt x="3558" y="6615"/>
                  <a:pt x="3558" y="6615"/>
                </a:cubicBezTo>
                <a:cubicBezTo>
                  <a:pt x="3812" y="6345"/>
                  <a:pt x="3812" y="6345"/>
                  <a:pt x="3812" y="6345"/>
                </a:cubicBezTo>
                <a:cubicBezTo>
                  <a:pt x="3558" y="6210"/>
                  <a:pt x="3558" y="6210"/>
                  <a:pt x="3558" y="6210"/>
                </a:cubicBezTo>
                <a:cubicBezTo>
                  <a:pt x="2541" y="5940"/>
                  <a:pt x="2541" y="5940"/>
                  <a:pt x="2541" y="5940"/>
                </a:cubicBezTo>
                <a:cubicBezTo>
                  <a:pt x="2287" y="5940"/>
                  <a:pt x="2287" y="5940"/>
                  <a:pt x="2287" y="5940"/>
                </a:cubicBezTo>
                <a:cubicBezTo>
                  <a:pt x="2033" y="5940"/>
                  <a:pt x="1779" y="6075"/>
                  <a:pt x="1779" y="6075"/>
                </a:cubicBezTo>
                <a:cubicBezTo>
                  <a:pt x="1016" y="5940"/>
                  <a:pt x="1016" y="5805"/>
                  <a:pt x="1016" y="5805"/>
                </a:cubicBezTo>
                <a:cubicBezTo>
                  <a:pt x="1271" y="5805"/>
                  <a:pt x="1271" y="5670"/>
                  <a:pt x="1271" y="5670"/>
                </a:cubicBezTo>
                <a:cubicBezTo>
                  <a:pt x="1016" y="5535"/>
                  <a:pt x="1016" y="5535"/>
                  <a:pt x="1016" y="5535"/>
                </a:cubicBezTo>
                <a:cubicBezTo>
                  <a:pt x="1016" y="5265"/>
                  <a:pt x="1016" y="5265"/>
                  <a:pt x="1016" y="5265"/>
                </a:cubicBezTo>
                <a:cubicBezTo>
                  <a:pt x="1016" y="5265"/>
                  <a:pt x="1271" y="4995"/>
                  <a:pt x="1271" y="4995"/>
                </a:cubicBezTo>
                <a:cubicBezTo>
                  <a:pt x="1016" y="4860"/>
                  <a:pt x="1016" y="4725"/>
                  <a:pt x="1016" y="4725"/>
                </a:cubicBezTo>
                <a:cubicBezTo>
                  <a:pt x="1271" y="4455"/>
                  <a:pt x="1271" y="4455"/>
                  <a:pt x="1271" y="4455"/>
                </a:cubicBezTo>
                <a:cubicBezTo>
                  <a:pt x="1271" y="4320"/>
                  <a:pt x="1271" y="4320"/>
                  <a:pt x="1271" y="4320"/>
                </a:cubicBezTo>
                <a:cubicBezTo>
                  <a:pt x="1271" y="4185"/>
                  <a:pt x="1271" y="4050"/>
                  <a:pt x="1271" y="4050"/>
                </a:cubicBezTo>
                <a:cubicBezTo>
                  <a:pt x="254" y="3780"/>
                  <a:pt x="254" y="3780"/>
                  <a:pt x="254" y="3780"/>
                </a:cubicBezTo>
                <a:cubicBezTo>
                  <a:pt x="0" y="3645"/>
                  <a:pt x="0" y="3645"/>
                  <a:pt x="0" y="3645"/>
                </a:cubicBezTo>
                <a:cubicBezTo>
                  <a:pt x="0" y="3375"/>
                  <a:pt x="0" y="3375"/>
                  <a:pt x="0" y="3375"/>
                </a:cubicBezTo>
                <a:cubicBezTo>
                  <a:pt x="508" y="3105"/>
                  <a:pt x="508" y="3105"/>
                  <a:pt x="508" y="3105"/>
                </a:cubicBezTo>
                <a:cubicBezTo>
                  <a:pt x="762" y="2835"/>
                  <a:pt x="762" y="2835"/>
                  <a:pt x="762" y="2835"/>
                </a:cubicBezTo>
                <a:cubicBezTo>
                  <a:pt x="762" y="2700"/>
                  <a:pt x="762" y="2700"/>
                  <a:pt x="762" y="2565"/>
                </a:cubicBezTo>
                <a:cubicBezTo>
                  <a:pt x="762" y="2565"/>
                  <a:pt x="1016" y="2430"/>
                  <a:pt x="1016" y="2430"/>
                </a:cubicBezTo>
                <a:cubicBezTo>
                  <a:pt x="1016" y="2160"/>
                  <a:pt x="1016" y="2160"/>
                  <a:pt x="1016" y="2160"/>
                </a:cubicBezTo>
                <a:cubicBezTo>
                  <a:pt x="1016" y="2025"/>
                  <a:pt x="1016" y="2025"/>
                  <a:pt x="1016" y="2025"/>
                </a:cubicBezTo>
                <a:cubicBezTo>
                  <a:pt x="1271" y="1890"/>
                  <a:pt x="1271" y="1890"/>
                  <a:pt x="1271" y="1890"/>
                </a:cubicBezTo>
                <a:cubicBezTo>
                  <a:pt x="1271" y="1890"/>
                  <a:pt x="1525" y="1755"/>
                  <a:pt x="1779" y="1755"/>
                </a:cubicBezTo>
                <a:cubicBezTo>
                  <a:pt x="1779" y="1620"/>
                  <a:pt x="1779" y="1485"/>
                  <a:pt x="1779" y="1485"/>
                </a:cubicBezTo>
                <a:cubicBezTo>
                  <a:pt x="2795" y="675"/>
                  <a:pt x="2795" y="675"/>
                  <a:pt x="2795" y="675"/>
                </a:cubicBezTo>
                <a:cubicBezTo>
                  <a:pt x="2541" y="540"/>
                  <a:pt x="2541" y="540"/>
                  <a:pt x="2541" y="540"/>
                </a:cubicBezTo>
                <a:cubicBezTo>
                  <a:pt x="3304" y="0"/>
                  <a:pt x="3558" y="0"/>
                  <a:pt x="3558" y="0"/>
                </a:cubicBezTo>
                <a:cubicBezTo>
                  <a:pt x="3812" y="0"/>
                  <a:pt x="4066" y="0"/>
                  <a:pt x="4066" y="0"/>
                </a:cubicBezTo>
                <a:cubicBezTo>
                  <a:pt x="4320" y="135"/>
                  <a:pt x="4320" y="135"/>
                  <a:pt x="4320" y="135"/>
                </a:cubicBezTo>
                <a:cubicBezTo>
                  <a:pt x="4574" y="270"/>
                  <a:pt x="4574" y="270"/>
                  <a:pt x="4574" y="270"/>
                </a:cubicBezTo>
                <a:cubicBezTo>
                  <a:pt x="4574" y="405"/>
                  <a:pt x="4574" y="405"/>
                  <a:pt x="4574" y="405"/>
                </a:cubicBezTo>
                <a:cubicBezTo>
                  <a:pt x="4574" y="540"/>
                  <a:pt x="4320" y="540"/>
                  <a:pt x="4320" y="675"/>
                </a:cubicBezTo>
                <a:cubicBezTo>
                  <a:pt x="4574" y="675"/>
                  <a:pt x="4320" y="810"/>
                  <a:pt x="4320" y="810"/>
                </a:cubicBezTo>
                <a:cubicBezTo>
                  <a:pt x="4574" y="810"/>
                  <a:pt x="4574" y="945"/>
                  <a:pt x="4574" y="945"/>
                </a:cubicBezTo>
                <a:cubicBezTo>
                  <a:pt x="4828" y="1080"/>
                  <a:pt x="4828" y="1080"/>
                  <a:pt x="4828" y="1080"/>
                </a:cubicBezTo>
                <a:cubicBezTo>
                  <a:pt x="4828" y="1215"/>
                  <a:pt x="5082" y="1215"/>
                  <a:pt x="5082" y="1215"/>
                </a:cubicBezTo>
                <a:cubicBezTo>
                  <a:pt x="5591" y="1080"/>
                  <a:pt x="5591" y="1080"/>
                  <a:pt x="5591" y="1080"/>
                </a:cubicBezTo>
                <a:cubicBezTo>
                  <a:pt x="6099" y="945"/>
                  <a:pt x="6099" y="945"/>
                  <a:pt x="6099" y="945"/>
                </a:cubicBezTo>
                <a:cubicBezTo>
                  <a:pt x="6099" y="945"/>
                  <a:pt x="6607" y="810"/>
                  <a:pt x="6861" y="810"/>
                </a:cubicBezTo>
                <a:cubicBezTo>
                  <a:pt x="6861" y="810"/>
                  <a:pt x="6861" y="675"/>
                  <a:pt x="7115" y="540"/>
                </a:cubicBezTo>
                <a:cubicBezTo>
                  <a:pt x="7369" y="540"/>
                  <a:pt x="7369" y="540"/>
                  <a:pt x="7369" y="540"/>
                </a:cubicBezTo>
                <a:cubicBezTo>
                  <a:pt x="7878" y="540"/>
                  <a:pt x="7878" y="540"/>
                  <a:pt x="7878" y="540"/>
                </a:cubicBezTo>
                <a:cubicBezTo>
                  <a:pt x="8132" y="810"/>
                  <a:pt x="8132" y="810"/>
                  <a:pt x="8132" y="810"/>
                </a:cubicBezTo>
                <a:cubicBezTo>
                  <a:pt x="8640" y="945"/>
                  <a:pt x="8640" y="945"/>
                  <a:pt x="8640" y="945"/>
                </a:cubicBezTo>
                <a:cubicBezTo>
                  <a:pt x="9148" y="1215"/>
                  <a:pt x="9148" y="1215"/>
                  <a:pt x="9148" y="1215"/>
                </a:cubicBezTo>
                <a:cubicBezTo>
                  <a:pt x="9402" y="1620"/>
                  <a:pt x="9402" y="1620"/>
                  <a:pt x="9402" y="1620"/>
                </a:cubicBezTo>
                <a:cubicBezTo>
                  <a:pt x="9911" y="2025"/>
                  <a:pt x="9911" y="2025"/>
                  <a:pt x="9911" y="2025"/>
                </a:cubicBezTo>
                <a:cubicBezTo>
                  <a:pt x="10165" y="1890"/>
                  <a:pt x="10165" y="1890"/>
                  <a:pt x="10165" y="1890"/>
                </a:cubicBezTo>
                <a:cubicBezTo>
                  <a:pt x="10673" y="2160"/>
                  <a:pt x="10673" y="2160"/>
                  <a:pt x="10673" y="2160"/>
                </a:cubicBezTo>
                <a:cubicBezTo>
                  <a:pt x="11181" y="2295"/>
                  <a:pt x="11181" y="2295"/>
                  <a:pt x="11181" y="2295"/>
                </a:cubicBezTo>
                <a:cubicBezTo>
                  <a:pt x="11181" y="2295"/>
                  <a:pt x="11689" y="2295"/>
                  <a:pt x="12198" y="2430"/>
                </a:cubicBezTo>
                <a:cubicBezTo>
                  <a:pt x="12452" y="2430"/>
                  <a:pt x="12452" y="2565"/>
                  <a:pt x="12452" y="2565"/>
                </a:cubicBezTo>
                <a:cubicBezTo>
                  <a:pt x="12706" y="2835"/>
                  <a:pt x="13214" y="3105"/>
                  <a:pt x="13214" y="3105"/>
                </a:cubicBezTo>
                <a:cubicBezTo>
                  <a:pt x="13468" y="3510"/>
                  <a:pt x="13468" y="3510"/>
                  <a:pt x="13468" y="3510"/>
                </a:cubicBezTo>
                <a:cubicBezTo>
                  <a:pt x="13468" y="3510"/>
                  <a:pt x="13722" y="3780"/>
                  <a:pt x="13722" y="3915"/>
                </a:cubicBezTo>
                <a:cubicBezTo>
                  <a:pt x="13722" y="3915"/>
                  <a:pt x="13722" y="4050"/>
                  <a:pt x="13722" y="4050"/>
                </a:cubicBezTo>
                <a:cubicBezTo>
                  <a:pt x="14485" y="4455"/>
                  <a:pt x="14485" y="4455"/>
                  <a:pt x="14485" y="4455"/>
                </a:cubicBezTo>
                <a:cubicBezTo>
                  <a:pt x="14231" y="4860"/>
                  <a:pt x="14231" y="4860"/>
                  <a:pt x="14231" y="4860"/>
                </a:cubicBezTo>
                <a:cubicBezTo>
                  <a:pt x="13976" y="5130"/>
                  <a:pt x="13976" y="5130"/>
                  <a:pt x="13976" y="5130"/>
                </a:cubicBezTo>
                <a:cubicBezTo>
                  <a:pt x="13976" y="5130"/>
                  <a:pt x="13976" y="5400"/>
                  <a:pt x="13976" y="5400"/>
                </a:cubicBezTo>
                <a:cubicBezTo>
                  <a:pt x="13976" y="5400"/>
                  <a:pt x="13976" y="5670"/>
                  <a:pt x="13976" y="5670"/>
                </a:cubicBezTo>
                <a:cubicBezTo>
                  <a:pt x="13722" y="5805"/>
                  <a:pt x="13722" y="5805"/>
                  <a:pt x="13722" y="5805"/>
                </a:cubicBezTo>
                <a:cubicBezTo>
                  <a:pt x="13976" y="6480"/>
                  <a:pt x="13976" y="6480"/>
                  <a:pt x="13976" y="6480"/>
                </a:cubicBezTo>
                <a:cubicBezTo>
                  <a:pt x="13722" y="6885"/>
                  <a:pt x="13722" y="6885"/>
                  <a:pt x="13722" y="6885"/>
                </a:cubicBezTo>
                <a:cubicBezTo>
                  <a:pt x="13976" y="6885"/>
                  <a:pt x="14231" y="7020"/>
                  <a:pt x="14231" y="7155"/>
                </a:cubicBezTo>
                <a:cubicBezTo>
                  <a:pt x="14485" y="7155"/>
                  <a:pt x="14231" y="7290"/>
                  <a:pt x="14231" y="7290"/>
                </a:cubicBezTo>
                <a:cubicBezTo>
                  <a:pt x="13976" y="7425"/>
                  <a:pt x="13976" y="7425"/>
                  <a:pt x="13722" y="7560"/>
                </a:cubicBezTo>
                <a:cubicBezTo>
                  <a:pt x="13468" y="7560"/>
                  <a:pt x="13468" y="7560"/>
                  <a:pt x="13468" y="7560"/>
                </a:cubicBezTo>
                <a:cubicBezTo>
                  <a:pt x="13468" y="7695"/>
                  <a:pt x="13214" y="7695"/>
                  <a:pt x="13214" y="7695"/>
                </a:cubicBezTo>
                <a:cubicBezTo>
                  <a:pt x="13214" y="7695"/>
                  <a:pt x="13214" y="7830"/>
                  <a:pt x="13214" y="7965"/>
                </a:cubicBezTo>
                <a:cubicBezTo>
                  <a:pt x="13468" y="8100"/>
                  <a:pt x="13976" y="8235"/>
                  <a:pt x="13976" y="8235"/>
                </a:cubicBezTo>
                <a:cubicBezTo>
                  <a:pt x="13976" y="8235"/>
                  <a:pt x="14485" y="8505"/>
                  <a:pt x="14485" y="8640"/>
                </a:cubicBezTo>
                <a:cubicBezTo>
                  <a:pt x="14739" y="8640"/>
                  <a:pt x="14485" y="8775"/>
                  <a:pt x="14485" y="8910"/>
                </a:cubicBezTo>
                <a:cubicBezTo>
                  <a:pt x="14485" y="8910"/>
                  <a:pt x="14485" y="9045"/>
                  <a:pt x="13976" y="9180"/>
                </a:cubicBezTo>
                <a:cubicBezTo>
                  <a:pt x="14231" y="9315"/>
                  <a:pt x="14231" y="9315"/>
                  <a:pt x="14231" y="9315"/>
                </a:cubicBezTo>
                <a:cubicBezTo>
                  <a:pt x="14485" y="9720"/>
                  <a:pt x="14485" y="9720"/>
                  <a:pt x="14485" y="9720"/>
                </a:cubicBezTo>
                <a:cubicBezTo>
                  <a:pt x="14485" y="9720"/>
                  <a:pt x="14485" y="9855"/>
                  <a:pt x="14485" y="9855"/>
                </a:cubicBezTo>
                <a:cubicBezTo>
                  <a:pt x="14739" y="9990"/>
                  <a:pt x="14993" y="10260"/>
                  <a:pt x="15247" y="10260"/>
                </a:cubicBezTo>
                <a:cubicBezTo>
                  <a:pt x="15247" y="10260"/>
                  <a:pt x="15501" y="10530"/>
                  <a:pt x="15501" y="10665"/>
                </a:cubicBezTo>
                <a:cubicBezTo>
                  <a:pt x="15501" y="10665"/>
                  <a:pt x="15501" y="10800"/>
                  <a:pt x="15501" y="10800"/>
                </a:cubicBezTo>
                <a:cubicBezTo>
                  <a:pt x="15501" y="10800"/>
                  <a:pt x="15755" y="10800"/>
                  <a:pt x="15755" y="10800"/>
                </a:cubicBezTo>
                <a:cubicBezTo>
                  <a:pt x="16009" y="10935"/>
                  <a:pt x="16518" y="10935"/>
                  <a:pt x="16518" y="10935"/>
                </a:cubicBezTo>
                <a:cubicBezTo>
                  <a:pt x="16518" y="10935"/>
                  <a:pt x="16772" y="11070"/>
                  <a:pt x="16772" y="11205"/>
                </a:cubicBezTo>
                <a:cubicBezTo>
                  <a:pt x="17026" y="11340"/>
                  <a:pt x="17280" y="11610"/>
                  <a:pt x="17280" y="11745"/>
                </a:cubicBezTo>
                <a:cubicBezTo>
                  <a:pt x="17280" y="11745"/>
                  <a:pt x="17280" y="11880"/>
                  <a:pt x="17280" y="11880"/>
                </a:cubicBezTo>
                <a:cubicBezTo>
                  <a:pt x="17280" y="12015"/>
                  <a:pt x="17280" y="12015"/>
                  <a:pt x="17280" y="12015"/>
                </a:cubicBezTo>
                <a:cubicBezTo>
                  <a:pt x="17280" y="12150"/>
                  <a:pt x="17534" y="12015"/>
                  <a:pt x="17534" y="12015"/>
                </a:cubicBezTo>
                <a:cubicBezTo>
                  <a:pt x="17534" y="12015"/>
                  <a:pt x="17788" y="11880"/>
                  <a:pt x="17788" y="11880"/>
                </a:cubicBezTo>
                <a:cubicBezTo>
                  <a:pt x="18042" y="11880"/>
                  <a:pt x="18296" y="11880"/>
                  <a:pt x="18551" y="11880"/>
                </a:cubicBezTo>
                <a:cubicBezTo>
                  <a:pt x="18805" y="11880"/>
                  <a:pt x="18805" y="11880"/>
                  <a:pt x="18805" y="11880"/>
                </a:cubicBezTo>
                <a:cubicBezTo>
                  <a:pt x="19313" y="11880"/>
                  <a:pt x="19313" y="11880"/>
                  <a:pt x="19567" y="11880"/>
                </a:cubicBezTo>
                <a:cubicBezTo>
                  <a:pt x="20075" y="12015"/>
                  <a:pt x="20075" y="12015"/>
                  <a:pt x="20075" y="12015"/>
                </a:cubicBezTo>
                <a:cubicBezTo>
                  <a:pt x="20329" y="12285"/>
                  <a:pt x="20329" y="12285"/>
                  <a:pt x="20329" y="12285"/>
                </a:cubicBezTo>
                <a:cubicBezTo>
                  <a:pt x="20329" y="12285"/>
                  <a:pt x="20584" y="12285"/>
                  <a:pt x="20584" y="12285"/>
                </a:cubicBezTo>
                <a:cubicBezTo>
                  <a:pt x="20838" y="12555"/>
                  <a:pt x="20838" y="12555"/>
                  <a:pt x="20838" y="12555"/>
                </a:cubicBezTo>
                <a:cubicBezTo>
                  <a:pt x="21346" y="12960"/>
                  <a:pt x="21346" y="12960"/>
                  <a:pt x="21346" y="12960"/>
                </a:cubicBezTo>
                <a:cubicBezTo>
                  <a:pt x="21600" y="14040"/>
                  <a:pt x="21600" y="14040"/>
                  <a:pt x="21600" y="14040"/>
                </a:cubicBezTo>
                <a:cubicBezTo>
                  <a:pt x="21092" y="14040"/>
                  <a:pt x="20584" y="14310"/>
                  <a:pt x="20329" y="14445"/>
                </a:cubicBezTo>
                <a:cubicBezTo>
                  <a:pt x="19567" y="15525"/>
                  <a:pt x="19567" y="15525"/>
                  <a:pt x="19567" y="15525"/>
                </a:cubicBezTo>
                <a:cubicBezTo>
                  <a:pt x="19059" y="16740"/>
                  <a:pt x="19059" y="16740"/>
                  <a:pt x="19059" y="16740"/>
                </a:cubicBezTo>
                <a:cubicBezTo>
                  <a:pt x="17788" y="17820"/>
                  <a:pt x="17788" y="17820"/>
                  <a:pt x="17788" y="17820"/>
                </a:cubicBezTo>
                <a:cubicBezTo>
                  <a:pt x="16009" y="18360"/>
                  <a:pt x="16009" y="18360"/>
                  <a:pt x="16009" y="18360"/>
                </a:cubicBezTo>
                <a:cubicBezTo>
                  <a:pt x="15755" y="18360"/>
                  <a:pt x="15755" y="18360"/>
                  <a:pt x="15755" y="18360"/>
                </a:cubicBezTo>
                <a:cubicBezTo>
                  <a:pt x="15755" y="18360"/>
                  <a:pt x="15501" y="18495"/>
                  <a:pt x="15501" y="18495"/>
                </a:cubicBezTo>
                <a:cubicBezTo>
                  <a:pt x="15247" y="18900"/>
                  <a:pt x="15247" y="18900"/>
                  <a:pt x="15247" y="18900"/>
                </a:cubicBezTo>
                <a:cubicBezTo>
                  <a:pt x="14993" y="19035"/>
                  <a:pt x="14993" y="19035"/>
                  <a:pt x="14993" y="19035"/>
                </a:cubicBezTo>
                <a:cubicBezTo>
                  <a:pt x="14739" y="19035"/>
                  <a:pt x="14739" y="19035"/>
                  <a:pt x="14739" y="19035"/>
                </a:cubicBezTo>
                <a:cubicBezTo>
                  <a:pt x="14739" y="19170"/>
                  <a:pt x="14739" y="19170"/>
                  <a:pt x="14739" y="19170"/>
                </a:cubicBezTo>
                <a:cubicBezTo>
                  <a:pt x="14739" y="19305"/>
                  <a:pt x="14739" y="19305"/>
                  <a:pt x="14739" y="19440"/>
                </a:cubicBezTo>
                <a:cubicBezTo>
                  <a:pt x="14739" y="19440"/>
                  <a:pt x="14739" y="19440"/>
                  <a:pt x="14739" y="19575"/>
                </a:cubicBezTo>
                <a:cubicBezTo>
                  <a:pt x="14739" y="19575"/>
                  <a:pt x="14993" y="19575"/>
                  <a:pt x="14993" y="19710"/>
                </a:cubicBezTo>
                <a:cubicBezTo>
                  <a:pt x="14993" y="19710"/>
                  <a:pt x="15247" y="19845"/>
                  <a:pt x="15501" y="19845"/>
                </a:cubicBezTo>
                <a:cubicBezTo>
                  <a:pt x="15755" y="19980"/>
                  <a:pt x="16009" y="19980"/>
                  <a:pt x="16009" y="19980"/>
                </a:cubicBezTo>
                <a:cubicBezTo>
                  <a:pt x="16264" y="20250"/>
                  <a:pt x="16264" y="20250"/>
                  <a:pt x="16264" y="20250"/>
                </a:cubicBezTo>
                <a:cubicBezTo>
                  <a:pt x="16009" y="20385"/>
                  <a:pt x="15755" y="20385"/>
                  <a:pt x="15501" y="20385"/>
                </a:cubicBezTo>
                <a:cubicBezTo>
                  <a:pt x="15501" y="20385"/>
                  <a:pt x="15247" y="20385"/>
                  <a:pt x="15247" y="20385"/>
                </a:cubicBezTo>
                <a:cubicBezTo>
                  <a:pt x="14993" y="20385"/>
                  <a:pt x="14993" y="20385"/>
                  <a:pt x="14739" y="20385"/>
                </a:cubicBezTo>
                <a:cubicBezTo>
                  <a:pt x="14739" y="20385"/>
                  <a:pt x="14739" y="20520"/>
                  <a:pt x="14739" y="20655"/>
                </a:cubicBezTo>
                <a:cubicBezTo>
                  <a:pt x="14993" y="20790"/>
                  <a:pt x="14993" y="20790"/>
                  <a:pt x="14993" y="20790"/>
                </a:cubicBezTo>
                <a:cubicBezTo>
                  <a:pt x="14993" y="20790"/>
                  <a:pt x="14993" y="21060"/>
                  <a:pt x="14993" y="21060"/>
                </a:cubicBezTo>
                <a:cubicBezTo>
                  <a:pt x="14993" y="21060"/>
                  <a:pt x="14993" y="21195"/>
                  <a:pt x="14485" y="21330"/>
                </a:cubicBezTo>
                <a:cubicBezTo>
                  <a:pt x="14231" y="21600"/>
                  <a:pt x="14231" y="21600"/>
                  <a:pt x="14231" y="21600"/>
                </a:cubicBezTo>
                <a:cubicBezTo>
                  <a:pt x="13214" y="21600"/>
                  <a:pt x="13214" y="21600"/>
                  <a:pt x="13214" y="21600"/>
                </a:cubicBezTo>
                <a:cubicBezTo>
                  <a:pt x="13214" y="21600"/>
                  <a:pt x="13214" y="21600"/>
                  <a:pt x="13214" y="21600"/>
                </a:cubicBezTo>
                <a:close/>
                <a:moveTo>
                  <a:pt x="12452" y="21330"/>
                </a:moveTo>
                <a:cubicBezTo>
                  <a:pt x="12452" y="21330"/>
                  <a:pt x="12452" y="21330"/>
                  <a:pt x="12452" y="21330"/>
                </a:cubicBezTo>
                <a:cubicBezTo>
                  <a:pt x="13214" y="21465"/>
                  <a:pt x="13214" y="21465"/>
                  <a:pt x="13214" y="21465"/>
                </a:cubicBezTo>
                <a:cubicBezTo>
                  <a:pt x="13976" y="21465"/>
                  <a:pt x="13976" y="21465"/>
                  <a:pt x="13976" y="21465"/>
                </a:cubicBezTo>
                <a:cubicBezTo>
                  <a:pt x="14485" y="21330"/>
                  <a:pt x="14485" y="21330"/>
                  <a:pt x="14485" y="21330"/>
                </a:cubicBezTo>
                <a:cubicBezTo>
                  <a:pt x="14739" y="21195"/>
                  <a:pt x="14993" y="21060"/>
                  <a:pt x="14993" y="21060"/>
                </a:cubicBezTo>
                <a:cubicBezTo>
                  <a:pt x="14993" y="21060"/>
                  <a:pt x="14739" y="20790"/>
                  <a:pt x="14739" y="20790"/>
                </a:cubicBezTo>
                <a:cubicBezTo>
                  <a:pt x="14739" y="20655"/>
                  <a:pt x="14739" y="20655"/>
                  <a:pt x="14739" y="20655"/>
                </a:cubicBezTo>
                <a:cubicBezTo>
                  <a:pt x="14739" y="20655"/>
                  <a:pt x="14485" y="20520"/>
                  <a:pt x="14485" y="20385"/>
                </a:cubicBezTo>
                <a:cubicBezTo>
                  <a:pt x="14485" y="20385"/>
                  <a:pt x="14739" y="20250"/>
                  <a:pt x="14739" y="20250"/>
                </a:cubicBezTo>
                <a:cubicBezTo>
                  <a:pt x="14993" y="20250"/>
                  <a:pt x="14993" y="20250"/>
                  <a:pt x="14993" y="20250"/>
                </a:cubicBezTo>
                <a:cubicBezTo>
                  <a:pt x="14993" y="20250"/>
                  <a:pt x="15247" y="20250"/>
                  <a:pt x="15247" y="20250"/>
                </a:cubicBezTo>
                <a:cubicBezTo>
                  <a:pt x="15501" y="20385"/>
                  <a:pt x="15501" y="20385"/>
                  <a:pt x="15501" y="20385"/>
                </a:cubicBezTo>
                <a:cubicBezTo>
                  <a:pt x="15501" y="20385"/>
                  <a:pt x="15501" y="20385"/>
                  <a:pt x="15501" y="20385"/>
                </a:cubicBezTo>
                <a:cubicBezTo>
                  <a:pt x="15755" y="20385"/>
                  <a:pt x="16009" y="20250"/>
                  <a:pt x="16009" y="20115"/>
                </a:cubicBezTo>
                <a:cubicBezTo>
                  <a:pt x="16009" y="20115"/>
                  <a:pt x="16009" y="20115"/>
                  <a:pt x="16009" y="20115"/>
                </a:cubicBezTo>
                <a:cubicBezTo>
                  <a:pt x="15755" y="20115"/>
                  <a:pt x="15755" y="19980"/>
                  <a:pt x="15501" y="19980"/>
                </a:cubicBezTo>
                <a:cubicBezTo>
                  <a:pt x="14993" y="19845"/>
                  <a:pt x="14739" y="19710"/>
                  <a:pt x="14739" y="19710"/>
                </a:cubicBezTo>
                <a:cubicBezTo>
                  <a:pt x="14739" y="19710"/>
                  <a:pt x="14739" y="19575"/>
                  <a:pt x="14739" y="19575"/>
                </a:cubicBezTo>
                <a:cubicBezTo>
                  <a:pt x="14485" y="19575"/>
                  <a:pt x="14485" y="19440"/>
                  <a:pt x="14485" y="19440"/>
                </a:cubicBezTo>
                <a:cubicBezTo>
                  <a:pt x="14485" y="19305"/>
                  <a:pt x="14485" y="19170"/>
                  <a:pt x="14485" y="19170"/>
                </a:cubicBezTo>
                <a:cubicBezTo>
                  <a:pt x="14485" y="19035"/>
                  <a:pt x="14485" y="19035"/>
                  <a:pt x="14485" y="19035"/>
                </a:cubicBezTo>
                <a:cubicBezTo>
                  <a:pt x="14485" y="19035"/>
                  <a:pt x="14739" y="18900"/>
                  <a:pt x="14993" y="18900"/>
                </a:cubicBezTo>
                <a:cubicBezTo>
                  <a:pt x="15247" y="18900"/>
                  <a:pt x="15247" y="18900"/>
                  <a:pt x="15247" y="18900"/>
                </a:cubicBezTo>
                <a:cubicBezTo>
                  <a:pt x="15501" y="18495"/>
                  <a:pt x="15501" y="18495"/>
                  <a:pt x="15501" y="18495"/>
                </a:cubicBezTo>
                <a:cubicBezTo>
                  <a:pt x="15501" y="18495"/>
                  <a:pt x="15501" y="18360"/>
                  <a:pt x="15755" y="18360"/>
                </a:cubicBezTo>
                <a:cubicBezTo>
                  <a:pt x="16009" y="18360"/>
                  <a:pt x="16009" y="18360"/>
                  <a:pt x="16009" y="18360"/>
                </a:cubicBezTo>
                <a:cubicBezTo>
                  <a:pt x="16009" y="18360"/>
                  <a:pt x="16009" y="18360"/>
                  <a:pt x="16009" y="18360"/>
                </a:cubicBezTo>
                <a:cubicBezTo>
                  <a:pt x="17788" y="17820"/>
                  <a:pt x="17788" y="17820"/>
                  <a:pt x="17788" y="17820"/>
                </a:cubicBezTo>
                <a:cubicBezTo>
                  <a:pt x="19059" y="16740"/>
                  <a:pt x="19059" y="16740"/>
                  <a:pt x="19059" y="16740"/>
                </a:cubicBezTo>
                <a:cubicBezTo>
                  <a:pt x="19313" y="15525"/>
                  <a:pt x="19313" y="15525"/>
                  <a:pt x="19313" y="15525"/>
                </a:cubicBezTo>
                <a:cubicBezTo>
                  <a:pt x="20075" y="14445"/>
                  <a:pt x="20075" y="14445"/>
                  <a:pt x="20075" y="14445"/>
                </a:cubicBezTo>
                <a:cubicBezTo>
                  <a:pt x="20329" y="14310"/>
                  <a:pt x="21092" y="14040"/>
                  <a:pt x="21346" y="14040"/>
                </a:cubicBezTo>
                <a:cubicBezTo>
                  <a:pt x="21346" y="13905"/>
                  <a:pt x="21346" y="13500"/>
                  <a:pt x="21092" y="12960"/>
                </a:cubicBezTo>
                <a:cubicBezTo>
                  <a:pt x="20584" y="12555"/>
                  <a:pt x="20584" y="12555"/>
                  <a:pt x="20584" y="12555"/>
                </a:cubicBezTo>
                <a:cubicBezTo>
                  <a:pt x="20584" y="12285"/>
                  <a:pt x="20584" y="12285"/>
                  <a:pt x="20584" y="12285"/>
                </a:cubicBezTo>
                <a:cubicBezTo>
                  <a:pt x="20584" y="12420"/>
                  <a:pt x="20329" y="12420"/>
                  <a:pt x="20329" y="12285"/>
                </a:cubicBezTo>
                <a:cubicBezTo>
                  <a:pt x="20329" y="12285"/>
                  <a:pt x="20075" y="12285"/>
                  <a:pt x="20075" y="12285"/>
                </a:cubicBezTo>
                <a:cubicBezTo>
                  <a:pt x="20075" y="12150"/>
                  <a:pt x="20075" y="12150"/>
                  <a:pt x="20075" y="12150"/>
                </a:cubicBezTo>
                <a:cubicBezTo>
                  <a:pt x="19313" y="12015"/>
                  <a:pt x="19313" y="12015"/>
                  <a:pt x="19313" y="12015"/>
                </a:cubicBezTo>
                <a:cubicBezTo>
                  <a:pt x="19313" y="12015"/>
                  <a:pt x="19313" y="12015"/>
                  <a:pt x="19059" y="12015"/>
                </a:cubicBezTo>
                <a:cubicBezTo>
                  <a:pt x="19059" y="12015"/>
                  <a:pt x="18805" y="12015"/>
                  <a:pt x="18805" y="12015"/>
                </a:cubicBezTo>
                <a:cubicBezTo>
                  <a:pt x="18296" y="11880"/>
                  <a:pt x="18042" y="11880"/>
                  <a:pt x="18042" y="12015"/>
                </a:cubicBezTo>
                <a:cubicBezTo>
                  <a:pt x="17788" y="12015"/>
                  <a:pt x="17788" y="12015"/>
                  <a:pt x="17534" y="12150"/>
                </a:cubicBezTo>
                <a:cubicBezTo>
                  <a:pt x="17534" y="12150"/>
                  <a:pt x="17534" y="12150"/>
                  <a:pt x="17534" y="12150"/>
                </a:cubicBezTo>
                <a:cubicBezTo>
                  <a:pt x="17280" y="12285"/>
                  <a:pt x="17280" y="12150"/>
                  <a:pt x="17280" y="12150"/>
                </a:cubicBezTo>
                <a:cubicBezTo>
                  <a:pt x="17280" y="12150"/>
                  <a:pt x="17280" y="12150"/>
                  <a:pt x="17026" y="12150"/>
                </a:cubicBezTo>
                <a:cubicBezTo>
                  <a:pt x="17026" y="11880"/>
                  <a:pt x="17026" y="11880"/>
                  <a:pt x="17026" y="11880"/>
                </a:cubicBezTo>
                <a:cubicBezTo>
                  <a:pt x="17026" y="11880"/>
                  <a:pt x="17026" y="11745"/>
                  <a:pt x="17026" y="11745"/>
                </a:cubicBezTo>
                <a:cubicBezTo>
                  <a:pt x="17026" y="11610"/>
                  <a:pt x="16772" y="11340"/>
                  <a:pt x="16772" y="11205"/>
                </a:cubicBezTo>
                <a:cubicBezTo>
                  <a:pt x="16518" y="11070"/>
                  <a:pt x="16518" y="11070"/>
                  <a:pt x="16518" y="10935"/>
                </a:cubicBezTo>
                <a:cubicBezTo>
                  <a:pt x="16518" y="10935"/>
                  <a:pt x="16009" y="10935"/>
                  <a:pt x="16009" y="10935"/>
                </a:cubicBezTo>
                <a:cubicBezTo>
                  <a:pt x="15755" y="10935"/>
                  <a:pt x="15501" y="10935"/>
                  <a:pt x="15501" y="10935"/>
                </a:cubicBezTo>
                <a:cubicBezTo>
                  <a:pt x="15247" y="10800"/>
                  <a:pt x="15247" y="10665"/>
                  <a:pt x="15501" y="10530"/>
                </a:cubicBezTo>
                <a:cubicBezTo>
                  <a:pt x="15501" y="10530"/>
                  <a:pt x="15247" y="10395"/>
                  <a:pt x="14993" y="10260"/>
                </a:cubicBezTo>
                <a:cubicBezTo>
                  <a:pt x="14993" y="10260"/>
                  <a:pt x="14485" y="9855"/>
                  <a:pt x="14485" y="9855"/>
                </a:cubicBezTo>
                <a:cubicBezTo>
                  <a:pt x="14485" y="9855"/>
                  <a:pt x="14231" y="9855"/>
                  <a:pt x="14231" y="9720"/>
                </a:cubicBezTo>
                <a:cubicBezTo>
                  <a:pt x="13976" y="9180"/>
                  <a:pt x="13976" y="9180"/>
                  <a:pt x="13976" y="9180"/>
                </a:cubicBezTo>
                <a:cubicBezTo>
                  <a:pt x="14231" y="9045"/>
                  <a:pt x="14231" y="8910"/>
                  <a:pt x="14231" y="8910"/>
                </a:cubicBezTo>
                <a:cubicBezTo>
                  <a:pt x="14485" y="8775"/>
                  <a:pt x="14485" y="8640"/>
                  <a:pt x="14485" y="8640"/>
                </a:cubicBezTo>
                <a:cubicBezTo>
                  <a:pt x="14485" y="8640"/>
                  <a:pt x="13976" y="8370"/>
                  <a:pt x="13722" y="8370"/>
                </a:cubicBezTo>
                <a:cubicBezTo>
                  <a:pt x="13722" y="8370"/>
                  <a:pt x="13214" y="8100"/>
                  <a:pt x="13214" y="7965"/>
                </a:cubicBezTo>
                <a:cubicBezTo>
                  <a:pt x="12960" y="7830"/>
                  <a:pt x="12960" y="7695"/>
                  <a:pt x="12960" y="7695"/>
                </a:cubicBezTo>
                <a:cubicBezTo>
                  <a:pt x="13214" y="7560"/>
                  <a:pt x="13214" y="7560"/>
                  <a:pt x="13468" y="7560"/>
                </a:cubicBezTo>
                <a:cubicBezTo>
                  <a:pt x="13722" y="7425"/>
                  <a:pt x="13722" y="7425"/>
                  <a:pt x="13722" y="7425"/>
                </a:cubicBezTo>
                <a:cubicBezTo>
                  <a:pt x="13722" y="7425"/>
                  <a:pt x="13976" y="7290"/>
                  <a:pt x="13976" y="7290"/>
                </a:cubicBezTo>
                <a:cubicBezTo>
                  <a:pt x="13976" y="7155"/>
                  <a:pt x="13976" y="7155"/>
                  <a:pt x="13976" y="7155"/>
                </a:cubicBezTo>
                <a:cubicBezTo>
                  <a:pt x="13976" y="7155"/>
                  <a:pt x="13722" y="6885"/>
                  <a:pt x="13722" y="6885"/>
                </a:cubicBezTo>
                <a:cubicBezTo>
                  <a:pt x="13976" y="6480"/>
                  <a:pt x="13976" y="6480"/>
                  <a:pt x="13976" y="6480"/>
                </a:cubicBezTo>
                <a:cubicBezTo>
                  <a:pt x="13722" y="6345"/>
                  <a:pt x="13722" y="6345"/>
                  <a:pt x="13722" y="6345"/>
                </a:cubicBezTo>
                <a:cubicBezTo>
                  <a:pt x="13722" y="5805"/>
                  <a:pt x="13722" y="5805"/>
                  <a:pt x="13722" y="5805"/>
                </a:cubicBezTo>
                <a:cubicBezTo>
                  <a:pt x="13722" y="5670"/>
                  <a:pt x="13722" y="5670"/>
                  <a:pt x="13722" y="5670"/>
                </a:cubicBezTo>
                <a:cubicBezTo>
                  <a:pt x="13722" y="5535"/>
                  <a:pt x="13722" y="5400"/>
                  <a:pt x="13722" y="5400"/>
                </a:cubicBezTo>
                <a:cubicBezTo>
                  <a:pt x="13722" y="5265"/>
                  <a:pt x="13976" y="5130"/>
                  <a:pt x="13976" y="4995"/>
                </a:cubicBezTo>
                <a:cubicBezTo>
                  <a:pt x="13976" y="4725"/>
                  <a:pt x="13976" y="4725"/>
                  <a:pt x="13976" y="4725"/>
                </a:cubicBezTo>
                <a:cubicBezTo>
                  <a:pt x="14231" y="4455"/>
                  <a:pt x="14231" y="4455"/>
                  <a:pt x="14231" y="4455"/>
                </a:cubicBezTo>
                <a:cubicBezTo>
                  <a:pt x="13722" y="4050"/>
                  <a:pt x="13722" y="4050"/>
                  <a:pt x="13722" y="4050"/>
                </a:cubicBezTo>
                <a:cubicBezTo>
                  <a:pt x="13722" y="4050"/>
                  <a:pt x="13722" y="4050"/>
                  <a:pt x="13468" y="3915"/>
                </a:cubicBezTo>
                <a:cubicBezTo>
                  <a:pt x="13468" y="3780"/>
                  <a:pt x="13214" y="3510"/>
                  <a:pt x="13214" y="3510"/>
                </a:cubicBezTo>
                <a:cubicBezTo>
                  <a:pt x="12960" y="3240"/>
                  <a:pt x="12960" y="3240"/>
                  <a:pt x="12960" y="3240"/>
                </a:cubicBezTo>
                <a:cubicBezTo>
                  <a:pt x="12960" y="3105"/>
                  <a:pt x="12452" y="2835"/>
                  <a:pt x="12452" y="2835"/>
                </a:cubicBezTo>
                <a:cubicBezTo>
                  <a:pt x="12452" y="2700"/>
                  <a:pt x="12198" y="2700"/>
                  <a:pt x="12198" y="2700"/>
                </a:cubicBezTo>
                <a:cubicBezTo>
                  <a:pt x="12198" y="2565"/>
                  <a:pt x="12198" y="2565"/>
                  <a:pt x="11944" y="2565"/>
                </a:cubicBezTo>
                <a:cubicBezTo>
                  <a:pt x="11689" y="2430"/>
                  <a:pt x="11181" y="2295"/>
                  <a:pt x="11181" y="2295"/>
                </a:cubicBezTo>
                <a:cubicBezTo>
                  <a:pt x="10673" y="2295"/>
                  <a:pt x="10673" y="2295"/>
                  <a:pt x="10673" y="2295"/>
                </a:cubicBezTo>
                <a:cubicBezTo>
                  <a:pt x="10165" y="2025"/>
                  <a:pt x="10165" y="2025"/>
                  <a:pt x="10165" y="2025"/>
                </a:cubicBezTo>
                <a:cubicBezTo>
                  <a:pt x="9911" y="2160"/>
                  <a:pt x="9911" y="2160"/>
                  <a:pt x="9911" y="2160"/>
                </a:cubicBezTo>
                <a:cubicBezTo>
                  <a:pt x="9148" y="1620"/>
                  <a:pt x="9148" y="1620"/>
                  <a:pt x="9148" y="1620"/>
                </a:cubicBezTo>
                <a:cubicBezTo>
                  <a:pt x="9148" y="1215"/>
                  <a:pt x="9148" y="1215"/>
                  <a:pt x="9148" y="1215"/>
                </a:cubicBezTo>
                <a:cubicBezTo>
                  <a:pt x="7369" y="540"/>
                  <a:pt x="7369" y="540"/>
                  <a:pt x="7369" y="540"/>
                </a:cubicBezTo>
                <a:cubicBezTo>
                  <a:pt x="7115" y="675"/>
                  <a:pt x="7115" y="675"/>
                  <a:pt x="7115" y="675"/>
                </a:cubicBezTo>
                <a:cubicBezTo>
                  <a:pt x="7115" y="675"/>
                  <a:pt x="6861" y="810"/>
                  <a:pt x="6861" y="810"/>
                </a:cubicBezTo>
                <a:cubicBezTo>
                  <a:pt x="6861" y="945"/>
                  <a:pt x="6099" y="945"/>
                  <a:pt x="6099" y="945"/>
                </a:cubicBezTo>
                <a:cubicBezTo>
                  <a:pt x="5845" y="1215"/>
                  <a:pt x="5845" y="1215"/>
                  <a:pt x="5845" y="1215"/>
                </a:cubicBezTo>
                <a:cubicBezTo>
                  <a:pt x="5082" y="1350"/>
                  <a:pt x="5082" y="1350"/>
                  <a:pt x="5082" y="1350"/>
                </a:cubicBezTo>
                <a:cubicBezTo>
                  <a:pt x="5082" y="1350"/>
                  <a:pt x="4828" y="1350"/>
                  <a:pt x="4828" y="1350"/>
                </a:cubicBezTo>
                <a:cubicBezTo>
                  <a:pt x="4828" y="1215"/>
                  <a:pt x="4574" y="1215"/>
                  <a:pt x="4574" y="1215"/>
                </a:cubicBezTo>
                <a:cubicBezTo>
                  <a:pt x="4574" y="1080"/>
                  <a:pt x="4574" y="1080"/>
                  <a:pt x="4574" y="1080"/>
                </a:cubicBezTo>
                <a:cubicBezTo>
                  <a:pt x="4320" y="945"/>
                  <a:pt x="4320" y="810"/>
                  <a:pt x="4320" y="810"/>
                </a:cubicBezTo>
                <a:cubicBezTo>
                  <a:pt x="4320" y="675"/>
                  <a:pt x="4320" y="675"/>
                  <a:pt x="4320" y="675"/>
                </a:cubicBezTo>
                <a:cubicBezTo>
                  <a:pt x="4320" y="540"/>
                  <a:pt x="4320" y="540"/>
                  <a:pt x="4320" y="405"/>
                </a:cubicBezTo>
                <a:cubicBezTo>
                  <a:pt x="4320" y="270"/>
                  <a:pt x="4320" y="270"/>
                  <a:pt x="4320" y="270"/>
                </a:cubicBezTo>
                <a:cubicBezTo>
                  <a:pt x="3812" y="135"/>
                  <a:pt x="3812" y="135"/>
                  <a:pt x="3812" y="135"/>
                </a:cubicBezTo>
                <a:cubicBezTo>
                  <a:pt x="3812" y="135"/>
                  <a:pt x="3558" y="0"/>
                  <a:pt x="3558" y="0"/>
                </a:cubicBezTo>
                <a:cubicBezTo>
                  <a:pt x="3558" y="135"/>
                  <a:pt x="3049" y="270"/>
                  <a:pt x="2795" y="540"/>
                </a:cubicBezTo>
                <a:cubicBezTo>
                  <a:pt x="2795" y="675"/>
                  <a:pt x="2795" y="675"/>
                  <a:pt x="2795" y="675"/>
                </a:cubicBezTo>
                <a:cubicBezTo>
                  <a:pt x="2287" y="1215"/>
                  <a:pt x="2287" y="1215"/>
                  <a:pt x="2287" y="1215"/>
                </a:cubicBezTo>
                <a:cubicBezTo>
                  <a:pt x="2033" y="1620"/>
                  <a:pt x="2033" y="1620"/>
                  <a:pt x="2033" y="1620"/>
                </a:cubicBezTo>
                <a:cubicBezTo>
                  <a:pt x="2033" y="1620"/>
                  <a:pt x="2033" y="1755"/>
                  <a:pt x="1779" y="1755"/>
                </a:cubicBezTo>
                <a:cubicBezTo>
                  <a:pt x="1779" y="1890"/>
                  <a:pt x="1525" y="2025"/>
                  <a:pt x="1525" y="2025"/>
                </a:cubicBezTo>
                <a:cubicBezTo>
                  <a:pt x="1271" y="2025"/>
                  <a:pt x="1271" y="2025"/>
                  <a:pt x="1271" y="2025"/>
                </a:cubicBezTo>
                <a:cubicBezTo>
                  <a:pt x="1016" y="2160"/>
                  <a:pt x="1016" y="2160"/>
                  <a:pt x="1016" y="2160"/>
                </a:cubicBezTo>
                <a:cubicBezTo>
                  <a:pt x="1271" y="2430"/>
                  <a:pt x="1271" y="2430"/>
                  <a:pt x="1271" y="2430"/>
                </a:cubicBezTo>
                <a:cubicBezTo>
                  <a:pt x="1016" y="2430"/>
                  <a:pt x="1016" y="2565"/>
                  <a:pt x="1016" y="2700"/>
                </a:cubicBezTo>
                <a:cubicBezTo>
                  <a:pt x="1016" y="2700"/>
                  <a:pt x="1016" y="2700"/>
                  <a:pt x="762" y="2835"/>
                </a:cubicBezTo>
                <a:cubicBezTo>
                  <a:pt x="762" y="3105"/>
                  <a:pt x="762" y="3105"/>
                  <a:pt x="762" y="3105"/>
                </a:cubicBezTo>
                <a:cubicBezTo>
                  <a:pt x="0" y="3510"/>
                  <a:pt x="0" y="3510"/>
                  <a:pt x="0" y="3510"/>
                </a:cubicBezTo>
                <a:cubicBezTo>
                  <a:pt x="0" y="3645"/>
                  <a:pt x="0" y="3645"/>
                  <a:pt x="0" y="3645"/>
                </a:cubicBezTo>
                <a:cubicBezTo>
                  <a:pt x="254" y="3780"/>
                  <a:pt x="254" y="3780"/>
                  <a:pt x="254" y="3780"/>
                </a:cubicBezTo>
                <a:cubicBezTo>
                  <a:pt x="1271" y="4050"/>
                  <a:pt x="1271" y="4050"/>
                  <a:pt x="1271" y="4050"/>
                </a:cubicBezTo>
                <a:cubicBezTo>
                  <a:pt x="1525" y="4050"/>
                  <a:pt x="1525" y="4185"/>
                  <a:pt x="1525" y="4320"/>
                </a:cubicBezTo>
                <a:cubicBezTo>
                  <a:pt x="1525" y="4320"/>
                  <a:pt x="1271" y="4455"/>
                  <a:pt x="1271" y="4455"/>
                </a:cubicBezTo>
                <a:cubicBezTo>
                  <a:pt x="1271" y="4725"/>
                  <a:pt x="1271" y="4725"/>
                  <a:pt x="1271" y="4725"/>
                </a:cubicBezTo>
                <a:cubicBezTo>
                  <a:pt x="1271" y="4725"/>
                  <a:pt x="1271" y="4860"/>
                  <a:pt x="1271" y="4860"/>
                </a:cubicBezTo>
                <a:cubicBezTo>
                  <a:pt x="1271" y="4860"/>
                  <a:pt x="1525" y="4995"/>
                  <a:pt x="1525" y="4995"/>
                </a:cubicBezTo>
                <a:cubicBezTo>
                  <a:pt x="1525" y="5130"/>
                  <a:pt x="1271" y="5265"/>
                  <a:pt x="1271" y="5265"/>
                </a:cubicBezTo>
                <a:cubicBezTo>
                  <a:pt x="1016" y="5400"/>
                  <a:pt x="1016" y="5400"/>
                  <a:pt x="1016" y="5400"/>
                </a:cubicBezTo>
                <a:cubicBezTo>
                  <a:pt x="1271" y="5535"/>
                  <a:pt x="1271" y="5535"/>
                  <a:pt x="1271" y="5535"/>
                </a:cubicBezTo>
                <a:cubicBezTo>
                  <a:pt x="1271" y="5535"/>
                  <a:pt x="1271" y="5805"/>
                  <a:pt x="1271" y="5805"/>
                </a:cubicBezTo>
                <a:cubicBezTo>
                  <a:pt x="1271" y="5805"/>
                  <a:pt x="1525" y="5940"/>
                  <a:pt x="1779" y="5940"/>
                </a:cubicBezTo>
                <a:cubicBezTo>
                  <a:pt x="1779" y="5940"/>
                  <a:pt x="1779" y="5940"/>
                  <a:pt x="2033" y="5940"/>
                </a:cubicBezTo>
                <a:cubicBezTo>
                  <a:pt x="2287" y="5940"/>
                  <a:pt x="2287" y="5940"/>
                  <a:pt x="2287" y="5940"/>
                </a:cubicBezTo>
                <a:cubicBezTo>
                  <a:pt x="2541" y="5940"/>
                  <a:pt x="2541" y="5940"/>
                  <a:pt x="2541" y="5940"/>
                </a:cubicBezTo>
                <a:cubicBezTo>
                  <a:pt x="3558" y="6075"/>
                  <a:pt x="3558" y="6075"/>
                  <a:pt x="3558" y="6075"/>
                </a:cubicBezTo>
                <a:cubicBezTo>
                  <a:pt x="3812" y="6210"/>
                  <a:pt x="3812" y="6210"/>
                  <a:pt x="3812" y="6210"/>
                </a:cubicBezTo>
                <a:cubicBezTo>
                  <a:pt x="3812" y="6615"/>
                  <a:pt x="3812" y="6615"/>
                  <a:pt x="3812" y="6615"/>
                </a:cubicBezTo>
                <a:cubicBezTo>
                  <a:pt x="4066" y="7020"/>
                  <a:pt x="4066" y="7020"/>
                  <a:pt x="4066" y="7020"/>
                </a:cubicBezTo>
                <a:cubicBezTo>
                  <a:pt x="3812" y="7290"/>
                  <a:pt x="3812" y="7290"/>
                  <a:pt x="3812" y="7290"/>
                </a:cubicBezTo>
                <a:cubicBezTo>
                  <a:pt x="4066" y="7290"/>
                  <a:pt x="4066" y="7290"/>
                  <a:pt x="4066" y="7290"/>
                </a:cubicBezTo>
                <a:cubicBezTo>
                  <a:pt x="4066" y="7290"/>
                  <a:pt x="4066" y="7425"/>
                  <a:pt x="4066" y="7425"/>
                </a:cubicBezTo>
                <a:cubicBezTo>
                  <a:pt x="4066" y="7560"/>
                  <a:pt x="4066" y="7830"/>
                  <a:pt x="4066" y="7830"/>
                </a:cubicBezTo>
                <a:cubicBezTo>
                  <a:pt x="3812" y="7830"/>
                  <a:pt x="3558" y="7965"/>
                  <a:pt x="3304" y="7965"/>
                </a:cubicBezTo>
                <a:cubicBezTo>
                  <a:pt x="3049" y="7965"/>
                  <a:pt x="2795" y="7965"/>
                  <a:pt x="2795" y="7965"/>
                </a:cubicBezTo>
                <a:cubicBezTo>
                  <a:pt x="2795" y="8100"/>
                  <a:pt x="2795" y="8100"/>
                  <a:pt x="2795" y="8100"/>
                </a:cubicBezTo>
                <a:cubicBezTo>
                  <a:pt x="3304" y="8235"/>
                  <a:pt x="3304" y="8235"/>
                  <a:pt x="3304" y="8235"/>
                </a:cubicBezTo>
                <a:cubicBezTo>
                  <a:pt x="3558" y="8235"/>
                  <a:pt x="3558" y="8235"/>
                  <a:pt x="3558" y="8235"/>
                </a:cubicBezTo>
                <a:cubicBezTo>
                  <a:pt x="3812" y="8370"/>
                  <a:pt x="3812" y="8640"/>
                  <a:pt x="3812" y="8640"/>
                </a:cubicBezTo>
                <a:cubicBezTo>
                  <a:pt x="3558" y="8640"/>
                  <a:pt x="3558" y="8775"/>
                  <a:pt x="3558" y="8775"/>
                </a:cubicBezTo>
                <a:cubicBezTo>
                  <a:pt x="3304" y="8775"/>
                  <a:pt x="3049" y="8910"/>
                  <a:pt x="3049" y="8910"/>
                </a:cubicBezTo>
                <a:cubicBezTo>
                  <a:pt x="2541" y="9180"/>
                  <a:pt x="2541" y="9180"/>
                  <a:pt x="2541" y="9180"/>
                </a:cubicBezTo>
                <a:cubicBezTo>
                  <a:pt x="2287" y="9315"/>
                  <a:pt x="2287" y="9315"/>
                  <a:pt x="2287" y="9315"/>
                </a:cubicBezTo>
                <a:cubicBezTo>
                  <a:pt x="2541" y="9585"/>
                  <a:pt x="2541" y="9585"/>
                  <a:pt x="2541" y="9585"/>
                </a:cubicBezTo>
                <a:cubicBezTo>
                  <a:pt x="2795" y="9585"/>
                  <a:pt x="2795" y="9585"/>
                  <a:pt x="2795" y="9585"/>
                </a:cubicBezTo>
                <a:cubicBezTo>
                  <a:pt x="3049" y="9585"/>
                  <a:pt x="3049" y="9585"/>
                  <a:pt x="3049" y="9720"/>
                </a:cubicBezTo>
                <a:cubicBezTo>
                  <a:pt x="3049" y="9720"/>
                  <a:pt x="3049" y="9720"/>
                  <a:pt x="3812" y="9855"/>
                </a:cubicBezTo>
                <a:cubicBezTo>
                  <a:pt x="3812" y="10125"/>
                  <a:pt x="3812" y="10125"/>
                  <a:pt x="3812" y="10125"/>
                </a:cubicBezTo>
                <a:cubicBezTo>
                  <a:pt x="3812" y="10125"/>
                  <a:pt x="3812" y="10260"/>
                  <a:pt x="3812" y="10395"/>
                </a:cubicBezTo>
                <a:cubicBezTo>
                  <a:pt x="3812" y="10530"/>
                  <a:pt x="3558" y="10935"/>
                  <a:pt x="3558" y="10935"/>
                </a:cubicBezTo>
                <a:cubicBezTo>
                  <a:pt x="3304" y="11205"/>
                  <a:pt x="3304" y="11205"/>
                  <a:pt x="3304" y="11205"/>
                </a:cubicBezTo>
                <a:cubicBezTo>
                  <a:pt x="3304" y="11205"/>
                  <a:pt x="3558" y="11340"/>
                  <a:pt x="3558" y="11610"/>
                </a:cubicBezTo>
                <a:cubicBezTo>
                  <a:pt x="3304" y="12015"/>
                  <a:pt x="3304" y="12015"/>
                  <a:pt x="3304" y="12015"/>
                </a:cubicBezTo>
                <a:cubicBezTo>
                  <a:pt x="4320" y="12150"/>
                  <a:pt x="4320" y="12150"/>
                  <a:pt x="4320" y="12150"/>
                </a:cubicBezTo>
                <a:cubicBezTo>
                  <a:pt x="4320" y="12420"/>
                  <a:pt x="4320" y="12420"/>
                  <a:pt x="4320" y="12420"/>
                </a:cubicBezTo>
                <a:cubicBezTo>
                  <a:pt x="3558" y="12555"/>
                  <a:pt x="3558" y="12555"/>
                  <a:pt x="3558" y="12555"/>
                </a:cubicBezTo>
                <a:cubicBezTo>
                  <a:pt x="3558" y="12555"/>
                  <a:pt x="3304" y="12555"/>
                  <a:pt x="3304" y="12690"/>
                </a:cubicBezTo>
                <a:cubicBezTo>
                  <a:pt x="3304" y="12690"/>
                  <a:pt x="3304" y="12825"/>
                  <a:pt x="3304" y="12825"/>
                </a:cubicBezTo>
                <a:cubicBezTo>
                  <a:pt x="3812" y="12825"/>
                  <a:pt x="3812" y="12825"/>
                  <a:pt x="3812" y="12825"/>
                </a:cubicBezTo>
                <a:cubicBezTo>
                  <a:pt x="3304" y="13095"/>
                  <a:pt x="3304" y="13095"/>
                  <a:pt x="3304" y="13095"/>
                </a:cubicBezTo>
                <a:cubicBezTo>
                  <a:pt x="3304" y="13095"/>
                  <a:pt x="3304" y="13365"/>
                  <a:pt x="3304" y="13365"/>
                </a:cubicBezTo>
                <a:cubicBezTo>
                  <a:pt x="3304" y="13365"/>
                  <a:pt x="3304" y="13500"/>
                  <a:pt x="3304" y="13635"/>
                </a:cubicBezTo>
                <a:cubicBezTo>
                  <a:pt x="3049" y="13635"/>
                  <a:pt x="3049" y="13635"/>
                  <a:pt x="3049" y="13635"/>
                </a:cubicBezTo>
                <a:cubicBezTo>
                  <a:pt x="3049" y="13905"/>
                  <a:pt x="3049" y="13905"/>
                  <a:pt x="3049" y="13905"/>
                </a:cubicBezTo>
                <a:cubicBezTo>
                  <a:pt x="2795" y="14580"/>
                  <a:pt x="2795" y="14580"/>
                  <a:pt x="2795" y="14580"/>
                </a:cubicBezTo>
                <a:cubicBezTo>
                  <a:pt x="3558" y="15390"/>
                  <a:pt x="3558" y="15390"/>
                  <a:pt x="3558" y="15390"/>
                </a:cubicBezTo>
                <a:cubicBezTo>
                  <a:pt x="4320" y="15795"/>
                  <a:pt x="4320" y="15795"/>
                  <a:pt x="4320" y="15795"/>
                </a:cubicBezTo>
                <a:cubicBezTo>
                  <a:pt x="4828" y="16065"/>
                  <a:pt x="4828" y="16065"/>
                  <a:pt x="4828" y="16065"/>
                </a:cubicBezTo>
                <a:cubicBezTo>
                  <a:pt x="4574" y="16470"/>
                  <a:pt x="4574" y="16470"/>
                  <a:pt x="4574" y="16470"/>
                </a:cubicBezTo>
                <a:cubicBezTo>
                  <a:pt x="4828" y="16605"/>
                  <a:pt x="4828" y="16605"/>
                  <a:pt x="4828" y="16605"/>
                </a:cubicBezTo>
                <a:cubicBezTo>
                  <a:pt x="4828" y="16875"/>
                  <a:pt x="4828" y="16875"/>
                  <a:pt x="4828" y="16875"/>
                </a:cubicBezTo>
                <a:cubicBezTo>
                  <a:pt x="4828" y="16875"/>
                  <a:pt x="4828" y="17010"/>
                  <a:pt x="4574" y="17010"/>
                </a:cubicBezTo>
                <a:cubicBezTo>
                  <a:pt x="4574" y="17010"/>
                  <a:pt x="4320" y="17010"/>
                  <a:pt x="4320" y="17010"/>
                </a:cubicBezTo>
                <a:cubicBezTo>
                  <a:pt x="4066" y="16875"/>
                  <a:pt x="3812" y="16605"/>
                  <a:pt x="3812" y="16605"/>
                </a:cubicBezTo>
                <a:cubicBezTo>
                  <a:pt x="3812" y="16605"/>
                  <a:pt x="3558" y="16470"/>
                  <a:pt x="3558" y="16335"/>
                </a:cubicBezTo>
                <a:cubicBezTo>
                  <a:pt x="3558" y="16335"/>
                  <a:pt x="3304" y="16200"/>
                  <a:pt x="3304" y="16200"/>
                </a:cubicBezTo>
                <a:cubicBezTo>
                  <a:pt x="2795" y="16200"/>
                  <a:pt x="2795" y="16200"/>
                  <a:pt x="2795" y="16200"/>
                </a:cubicBezTo>
                <a:cubicBezTo>
                  <a:pt x="2795" y="16335"/>
                  <a:pt x="2795" y="16335"/>
                  <a:pt x="2795" y="16335"/>
                </a:cubicBezTo>
                <a:cubicBezTo>
                  <a:pt x="2795" y="16335"/>
                  <a:pt x="3049" y="16470"/>
                  <a:pt x="3049" y="16605"/>
                </a:cubicBezTo>
                <a:cubicBezTo>
                  <a:pt x="3304" y="16605"/>
                  <a:pt x="3558" y="16740"/>
                  <a:pt x="3558" y="16740"/>
                </a:cubicBezTo>
                <a:cubicBezTo>
                  <a:pt x="3558" y="16740"/>
                  <a:pt x="3812" y="16875"/>
                  <a:pt x="3812" y="16875"/>
                </a:cubicBezTo>
                <a:cubicBezTo>
                  <a:pt x="3812" y="16875"/>
                  <a:pt x="4066" y="17280"/>
                  <a:pt x="4066" y="17280"/>
                </a:cubicBezTo>
                <a:cubicBezTo>
                  <a:pt x="6861" y="18225"/>
                  <a:pt x="6861" y="18225"/>
                  <a:pt x="6861" y="18225"/>
                </a:cubicBezTo>
                <a:cubicBezTo>
                  <a:pt x="7878" y="18360"/>
                  <a:pt x="7878" y="18360"/>
                  <a:pt x="7878" y="18360"/>
                </a:cubicBezTo>
                <a:cubicBezTo>
                  <a:pt x="8132" y="18630"/>
                  <a:pt x="8132" y="18630"/>
                  <a:pt x="8132" y="18630"/>
                </a:cubicBezTo>
                <a:cubicBezTo>
                  <a:pt x="8386" y="18630"/>
                  <a:pt x="8386" y="18630"/>
                  <a:pt x="8386" y="18630"/>
                </a:cubicBezTo>
                <a:cubicBezTo>
                  <a:pt x="8386" y="18630"/>
                  <a:pt x="8640" y="18630"/>
                  <a:pt x="8894" y="18630"/>
                </a:cubicBezTo>
                <a:cubicBezTo>
                  <a:pt x="8894" y="18630"/>
                  <a:pt x="8894" y="18630"/>
                  <a:pt x="8894" y="18630"/>
                </a:cubicBezTo>
                <a:cubicBezTo>
                  <a:pt x="8894" y="18630"/>
                  <a:pt x="9402" y="18765"/>
                  <a:pt x="9402" y="18765"/>
                </a:cubicBezTo>
                <a:cubicBezTo>
                  <a:pt x="9402" y="18765"/>
                  <a:pt x="9656" y="18765"/>
                  <a:pt x="9656" y="18765"/>
                </a:cubicBezTo>
                <a:cubicBezTo>
                  <a:pt x="9656" y="18900"/>
                  <a:pt x="10165" y="19305"/>
                  <a:pt x="10419" y="19575"/>
                </a:cubicBezTo>
                <a:cubicBezTo>
                  <a:pt x="10419" y="19575"/>
                  <a:pt x="10673" y="19710"/>
                  <a:pt x="10673" y="19845"/>
                </a:cubicBezTo>
                <a:cubicBezTo>
                  <a:pt x="10927" y="19845"/>
                  <a:pt x="11435" y="19980"/>
                  <a:pt x="11435" y="19980"/>
                </a:cubicBezTo>
                <a:cubicBezTo>
                  <a:pt x="11435" y="20115"/>
                  <a:pt x="11435" y="20250"/>
                  <a:pt x="11435" y="20385"/>
                </a:cubicBezTo>
                <a:cubicBezTo>
                  <a:pt x="11435" y="20385"/>
                  <a:pt x="11435" y="20385"/>
                  <a:pt x="11435" y="20520"/>
                </a:cubicBezTo>
                <a:cubicBezTo>
                  <a:pt x="11435" y="20655"/>
                  <a:pt x="11689" y="20655"/>
                  <a:pt x="11689" y="20655"/>
                </a:cubicBezTo>
                <a:cubicBezTo>
                  <a:pt x="11689" y="20790"/>
                  <a:pt x="11944" y="20925"/>
                  <a:pt x="11944" y="20925"/>
                </a:cubicBezTo>
                <a:cubicBezTo>
                  <a:pt x="11944" y="21330"/>
                  <a:pt x="11944" y="21330"/>
                  <a:pt x="11944" y="21330"/>
                </a:cubicBezTo>
                <a:cubicBezTo>
                  <a:pt x="12198" y="21330"/>
                  <a:pt x="12198" y="21330"/>
                  <a:pt x="12198" y="21330"/>
                </a:cubicBezTo>
                <a:lnTo>
                  <a:pt x="12452" y="21330"/>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03" name="Shape">
            <a:extLst>
              <a:ext uri="{FF2B5EF4-FFF2-40B4-BE49-F238E27FC236}">
                <a16:creationId xmlns:a16="http://schemas.microsoft.com/office/drawing/2014/main" id="{051183CE-0A1F-E891-95FB-0E20455DC61A}"/>
              </a:ext>
            </a:extLst>
          </p:cNvPr>
          <p:cNvSpPr/>
          <p:nvPr/>
        </p:nvSpPr>
        <p:spPr>
          <a:xfrm rot="60000">
            <a:off x="10455341" y="5251768"/>
            <a:ext cx="267395" cy="296219"/>
          </a:xfrm>
          <a:custGeom>
            <a:avLst/>
            <a:gdLst/>
            <a:ahLst/>
            <a:cxnLst>
              <a:cxn ang="0">
                <a:pos x="wd2" y="hd2"/>
              </a:cxn>
              <a:cxn ang="5400000">
                <a:pos x="wd2" y="hd2"/>
              </a:cxn>
              <a:cxn ang="10800000">
                <a:pos x="wd2" y="hd2"/>
              </a:cxn>
              <a:cxn ang="16200000">
                <a:pos x="wd2" y="hd2"/>
              </a:cxn>
            </a:cxnLst>
            <a:rect l="0" t="0" r="r" b="b"/>
            <a:pathLst>
              <a:path w="21600" h="21600" extrusionOk="0">
                <a:moveTo>
                  <a:pt x="11631" y="21115"/>
                </a:moveTo>
                <a:cubicBezTo>
                  <a:pt x="11631" y="21115"/>
                  <a:pt x="13015" y="21600"/>
                  <a:pt x="12738" y="21600"/>
                </a:cubicBezTo>
                <a:cubicBezTo>
                  <a:pt x="12738" y="21600"/>
                  <a:pt x="12738" y="21600"/>
                  <a:pt x="12738" y="21357"/>
                </a:cubicBezTo>
                <a:cubicBezTo>
                  <a:pt x="12738" y="21357"/>
                  <a:pt x="12462" y="21600"/>
                  <a:pt x="12462" y="21600"/>
                </a:cubicBezTo>
                <a:cubicBezTo>
                  <a:pt x="12462" y="21600"/>
                  <a:pt x="11908" y="21115"/>
                  <a:pt x="12185" y="21115"/>
                </a:cubicBezTo>
                <a:cubicBezTo>
                  <a:pt x="12185" y="21115"/>
                  <a:pt x="12185" y="20872"/>
                  <a:pt x="12185" y="20872"/>
                </a:cubicBezTo>
                <a:cubicBezTo>
                  <a:pt x="12185" y="20629"/>
                  <a:pt x="11908" y="20387"/>
                  <a:pt x="11908" y="20387"/>
                </a:cubicBezTo>
                <a:cubicBezTo>
                  <a:pt x="12185" y="20144"/>
                  <a:pt x="12185" y="20144"/>
                  <a:pt x="12185" y="20144"/>
                </a:cubicBezTo>
                <a:cubicBezTo>
                  <a:pt x="12185" y="20144"/>
                  <a:pt x="12185" y="19658"/>
                  <a:pt x="12185" y="19658"/>
                </a:cubicBezTo>
                <a:cubicBezTo>
                  <a:pt x="12185" y="19658"/>
                  <a:pt x="12185" y="19416"/>
                  <a:pt x="12185" y="19416"/>
                </a:cubicBezTo>
                <a:cubicBezTo>
                  <a:pt x="12185" y="19416"/>
                  <a:pt x="11908" y="19173"/>
                  <a:pt x="11908" y="19173"/>
                </a:cubicBezTo>
                <a:cubicBezTo>
                  <a:pt x="12185" y="18688"/>
                  <a:pt x="12185" y="18688"/>
                  <a:pt x="12185" y="18688"/>
                </a:cubicBezTo>
                <a:cubicBezTo>
                  <a:pt x="12185" y="18688"/>
                  <a:pt x="12185" y="18445"/>
                  <a:pt x="12185" y="18445"/>
                </a:cubicBezTo>
                <a:cubicBezTo>
                  <a:pt x="12185" y="18202"/>
                  <a:pt x="12185" y="17960"/>
                  <a:pt x="12185" y="17960"/>
                </a:cubicBezTo>
                <a:cubicBezTo>
                  <a:pt x="11631" y="17717"/>
                  <a:pt x="11631" y="17717"/>
                  <a:pt x="11631" y="17717"/>
                </a:cubicBezTo>
                <a:cubicBezTo>
                  <a:pt x="11077" y="17474"/>
                  <a:pt x="11077" y="17474"/>
                  <a:pt x="11077" y="17474"/>
                </a:cubicBezTo>
                <a:cubicBezTo>
                  <a:pt x="10800" y="17231"/>
                  <a:pt x="10800" y="17231"/>
                  <a:pt x="10800" y="17231"/>
                </a:cubicBezTo>
                <a:cubicBezTo>
                  <a:pt x="10800" y="16746"/>
                  <a:pt x="10800" y="16746"/>
                  <a:pt x="10800" y="16746"/>
                </a:cubicBezTo>
                <a:cubicBezTo>
                  <a:pt x="11354" y="16261"/>
                  <a:pt x="11354" y="16261"/>
                  <a:pt x="11354" y="16261"/>
                </a:cubicBezTo>
                <a:cubicBezTo>
                  <a:pt x="11631" y="15775"/>
                  <a:pt x="11631" y="15775"/>
                  <a:pt x="11631" y="15775"/>
                </a:cubicBezTo>
                <a:cubicBezTo>
                  <a:pt x="11631" y="15775"/>
                  <a:pt x="11908" y="15533"/>
                  <a:pt x="11908" y="15533"/>
                </a:cubicBezTo>
                <a:cubicBezTo>
                  <a:pt x="11908" y="15290"/>
                  <a:pt x="11908" y="15047"/>
                  <a:pt x="11908" y="15047"/>
                </a:cubicBezTo>
                <a:cubicBezTo>
                  <a:pt x="11908" y="14562"/>
                  <a:pt x="11908" y="14562"/>
                  <a:pt x="11908" y="14562"/>
                </a:cubicBezTo>
                <a:cubicBezTo>
                  <a:pt x="12185" y="14319"/>
                  <a:pt x="12185" y="14319"/>
                  <a:pt x="12185" y="14319"/>
                </a:cubicBezTo>
                <a:cubicBezTo>
                  <a:pt x="12462" y="14076"/>
                  <a:pt x="12462" y="14076"/>
                  <a:pt x="12462" y="14076"/>
                </a:cubicBezTo>
                <a:cubicBezTo>
                  <a:pt x="12462" y="14076"/>
                  <a:pt x="12738" y="13834"/>
                  <a:pt x="12738" y="13834"/>
                </a:cubicBezTo>
                <a:cubicBezTo>
                  <a:pt x="12738" y="13591"/>
                  <a:pt x="13015" y="13348"/>
                  <a:pt x="13015" y="13348"/>
                </a:cubicBezTo>
                <a:cubicBezTo>
                  <a:pt x="13292" y="12863"/>
                  <a:pt x="13292" y="12863"/>
                  <a:pt x="13292" y="12863"/>
                </a:cubicBezTo>
                <a:cubicBezTo>
                  <a:pt x="13569" y="12378"/>
                  <a:pt x="13569" y="12378"/>
                  <a:pt x="13569" y="12378"/>
                </a:cubicBezTo>
                <a:cubicBezTo>
                  <a:pt x="13846" y="11892"/>
                  <a:pt x="13846" y="11892"/>
                  <a:pt x="13846" y="11892"/>
                </a:cubicBezTo>
                <a:cubicBezTo>
                  <a:pt x="13569" y="11649"/>
                  <a:pt x="13569" y="11649"/>
                  <a:pt x="13569" y="11649"/>
                </a:cubicBezTo>
                <a:cubicBezTo>
                  <a:pt x="13569" y="11649"/>
                  <a:pt x="14677" y="10679"/>
                  <a:pt x="14677" y="10679"/>
                </a:cubicBezTo>
                <a:cubicBezTo>
                  <a:pt x="14677" y="10679"/>
                  <a:pt x="15231" y="10679"/>
                  <a:pt x="15231" y="10679"/>
                </a:cubicBezTo>
                <a:cubicBezTo>
                  <a:pt x="15231" y="10921"/>
                  <a:pt x="15231" y="10921"/>
                  <a:pt x="15231" y="10921"/>
                </a:cubicBezTo>
                <a:cubicBezTo>
                  <a:pt x="15508" y="11164"/>
                  <a:pt x="15508" y="11164"/>
                  <a:pt x="15508" y="11164"/>
                </a:cubicBezTo>
                <a:cubicBezTo>
                  <a:pt x="15508" y="11407"/>
                  <a:pt x="15508" y="11407"/>
                  <a:pt x="15508" y="11407"/>
                </a:cubicBezTo>
                <a:cubicBezTo>
                  <a:pt x="15508" y="11407"/>
                  <a:pt x="15508" y="11649"/>
                  <a:pt x="15508" y="11892"/>
                </a:cubicBezTo>
                <a:cubicBezTo>
                  <a:pt x="15508" y="11892"/>
                  <a:pt x="15508" y="12135"/>
                  <a:pt x="15508" y="12135"/>
                </a:cubicBezTo>
                <a:cubicBezTo>
                  <a:pt x="15508" y="12135"/>
                  <a:pt x="15785" y="12378"/>
                  <a:pt x="15785" y="12378"/>
                </a:cubicBezTo>
                <a:cubicBezTo>
                  <a:pt x="15785" y="12620"/>
                  <a:pt x="16062" y="12863"/>
                  <a:pt x="16062" y="12863"/>
                </a:cubicBezTo>
                <a:cubicBezTo>
                  <a:pt x="16062" y="12863"/>
                  <a:pt x="16062" y="12863"/>
                  <a:pt x="16338" y="12863"/>
                </a:cubicBezTo>
                <a:cubicBezTo>
                  <a:pt x="16338" y="13106"/>
                  <a:pt x="16338" y="13106"/>
                  <a:pt x="16338" y="13106"/>
                </a:cubicBezTo>
                <a:cubicBezTo>
                  <a:pt x="16892" y="12863"/>
                  <a:pt x="16892" y="12863"/>
                  <a:pt x="16892" y="12863"/>
                </a:cubicBezTo>
                <a:cubicBezTo>
                  <a:pt x="17446" y="12378"/>
                  <a:pt x="17446" y="12378"/>
                  <a:pt x="17446" y="12378"/>
                </a:cubicBezTo>
                <a:cubicBezTo>
                  <a:pt x="17446" y="12378"/>
                  <a:pt x="18277" y="12135"/>
                  <a:pt x="18277" y="12135"/>
                </a:cubicBezTo>
                <a:cubicBezTo>
                  <a:pt x="18277" y="12135"/>
                  <a:pt x="18554" y="11649"/>
                  <a:pt x="18554" y="11649"/>
                </a:cubicBezTo>
                <a:cubicBezTo>
                  <a:pt x="18831" y="11649"/>
                  <a:pt x="18831" y="11649"/>
                  <a:pt x="18831" y="11649"/>
                </a:cubicBezTo>
                <a:cubicBezTo>
                  <a:pt x="18831" y="11649"/>
                  <a:pt x="18831" y="11649"/>
                  <a:pt x="18831" y="11649"/>
                </a:cubicBezTo>
                <a:cubicBezTo>
                  <a:pt x="18554" y="11164"/>
                  <a:pt x="19108" y="10679"/>
                  <a:pt x="18831" y="10193"/>
                </a:cubicBezTo>
                <a:cubicBezTo>
                  <a:pt x="18831" y="10193"/>
                  <a:pt x="18554" y="9951"/>
                  <a:pt x="18554" y="9951"/>
                </a:cubicBezTo>
                <a:cubicBezTo>
                  <a:pt x="18554" y="9951"/>
                  <a:pt x="18554" y="9951"/>
                  <a:pt x="18554" y="9951"/>
                </a:cubicBezTo>
                <a:cubicBezTo>
                  <a:pt x="18554" y="9951"/>
                  <a:pt x="18554" y="9951"/>
                  <a:pt x="18554" y="9951"/>
                </a:cubicBezTo>
                <a:cubicBezTo>
                  <a:pt x="18000" y="9465"/>
                  <a:pt x="17169" y="9222"/>
                  <a:pt x="17446" y="9222"/>
                </a:cubicBezTo>
                <a:cubicBezTo>
                  <a:pt x="17723" y="8737"/>
                  <a:pt x="18831" y="8980"/>
                  <a:pt x="19385" y="8737"/>
                </a:cubicBezTo>
                <a:cubicBezTo>
                  <a:pt x="19662" y="8737"/>
                  <a:pt x="19662" y="8252"/>
                  <a:pt x="19938" y="8009"/>
                </a:cubicBezTo>
                <a:cubicBezTo>
                  <a:pt x="20215" y="8009"/>
                  <a:pt x="20769" y="8252"/>
                  <a:pt x="20769" y="7766"/>
                </a:cubicBezTo>
                <a:cubicBezTo>
                  <a:pt x="20769" y="7281"/>
                  <a:pt x="21323" y="7281"/>
                  <a:pt x="21600" y="7524"/>
                </a:cubicBezTo>
                <a:cubicBezTo>
                  <a:pt x="21600" y="7524"/>
                  <a:pt x="21600" y="7524"/>
                  <a:pt x="21600" y="7524"/>
                </a:cubicBezTo>
                <a:cubicBezTo>
                  <a:pt x="21323" y="7038"/>
                  <a:pt x="20492" y="6553"/>
                  <a:pt x="20215" y="6310"/>
                </a:cubicBezTo>
                <a:cubicBezTo>
                  <a:pt x="20215" y="6310"/>
                  <a:pt x="20215" y="6067"/>
                  <a:pt x="19662" y="6067"/>
                </a:cubicBezTo>
                <a:cubicBezTo>
                  <a:pt x="19385" y="6067"/>
                  <a:pt x="18831" y="5582"/>
                  <a:pt x="18831" y="5582"/>
                </a:cubicBezTo>
                <a:cubicBezTo>
                  <a:pt x="18000" y="5582"/>
                  <a:pt x="18000" y="5582"/>
                  <a:pt x="18000" y="5582"/>
                </a:cubicBezTo>
                <a:cubicBezTo>
                  <a:pt x="18000" y="5582"/>
                  <a:pt x="17169" y="4854"/>
                  <a:pt x="17169" y="4854"/>
                </a:cubicBezTo>
                <a:cubicBezTo>
                  <a:pt x="16892" y="4854"/>
                  <a:pt x="16062" y="4611"/>
                  <a:pt x="16062" y="4611"/>
                </a:cubicBezTo>
                <a:cubicBezTo>
                  <a:pt x="16062" y="4126"/>
                  <a:pt x="16062" y="4126"/>
                  <a:pt x="16062" y="4126"/>
                </a:cubicBezTo>
                <a:cubicBezTo>
                  <a:pt x="16062" y="4126"/>
                  <a:pt x="15785" y="4126"/>
                  <a:pt x="15785" y="4126"/>
                </a:cubicBezTo>
                <a:cubicBezTo>
                  <a:pt x="15508" y="4126"/>
                  <a:pt x="15231" y="4369"/>
                  <a:pt x="15231" y="4369"/>
                </a:cubicBezTo>
                <a:cubicBezTo>
                  <a:pt x="14400" y="4611"/>
                  <a:pt x="14400" y="4611"/>
                  <a:pt x="14400" y="4611"/>
                </a:cubicBezTo>
                <a:cubicBezTo>
                  <a:pt x="14400" y="4611"/>
                  <a:pt x="13846" y="4611"/>
                  <a:pt x="13846" y="4611"/>
                </a:cubicBezTo>
                <a:cubicBezTo>
                  <a:pt x="13569" y="4369"/>
                  <a:pt x="13292" y="3883"/>
                  <a:pt x="13292" y="3883"/>
                </a:cubicBezTo>
                <a:cubicBezTo>
                  <a:pt x="13292" y="3883"/>
                  <a:pt x="13292" y="3883"/>
                  <a:pt x="13015" y="3883"/>
                </a:cubicBezTo>
                <a:cubicBezTo>
                  <a:pt x="12738" y="4126"/>
                  <a:pt x="13292" y="4369"/>
                  <a:pt x="12738" y="4126"/>
                </a:cubicBezTo>
                <a:cubicBezTo>
                  <a:pt x="11908" y="3883"/>
                  <a:pt x="11908" y="3883"/>
                  <a:pt x="11908" y="3883"/>
                </a:cubicBezTo>
                <a:cubicBezTo>
                  <a:pt x="11354" y="3398"/>
                  <a:pt x="11354" y="3398"/>
                  <a:pt x="11354" y="3398"/>
                </a:cubicBezTo>
                <a:cubicBezTo>
                  <a:pt x="11077" y="3398"/>
                  <a:pt x="11077" y="3398"/>
                  <a:pt x="11077" y="3398"/>
                </a:cubicBezTo>
                <a:cubicBezTo>
                  <a:pt x="10800" y="3398"/>
                  <a:pt x="10800" y="3398"/>
                  <a:pt x="10800" y="3398"/>
                </a:cubicBezTo>
                <a:cubicBezTo>
                  <a:pt x="10800" y="3398"/>
                  <a:pt x="10523" y="2912"/>
                  <a:pt x="10523" y="2912"/>
                </a:cubicBezTo>
                <a:cubicBezTo>
                  <a:pt x="10523" y="2912"/>
                  <a:pt x="10523" y="2427"/>
                  <a:pt x="10523" y="2427"/>
                </a:cubicBezTo>
                <a:cubicBezTo>
                  <a:pt x="10246" y="2427"/>
                  <a:pt x="9415" y="2184"/>
                  <a:pt x="9415" y="2184"/>
                </a:cubicBezTo>
                <a:cubicBezTo>
                  <a:pt x="9138" y="1699"/>
                  <a:pt x="9138" y="1699"/>
                  <a:pt x="9138" y="1699"/>
                </a:cubicBezTo>
                <a:cubicBezTo>
                  <a:pt x="9138" y="1699"/>
                  <a:pt x="9138" y="1699"/>
                  <a:pt x="9138" y="1699"/>
                </a:cubicBezTo>
                <a:cubicBezTo>
                  <a:pt x="8862" y="1699"/>
                  <a:pt x="8308" y="1456"/>
                  <a:pt x="8308" y="1456"/>
                </a:cubicBezTo>
                <a:cubicBezTo>
                  <a:pt x="8031" y="1213"/>
                  <a:pt x="8031" y="1213"/>
                  <a:pt x="8031" y="1213"/>
                </a:cubicBezTo>
                <a:cubicBezTo>
                  <a:pt x="7200" y="1213"/>
                  <a:pt x="7200" y="1213"/>
                  <a:pt x="7200" y="1213"/>
                </a:cubicBezTo>
                <a:cubicBezTo>
                  <a:pt x="6923" y="728"/>
                  <a:pt x="6923" y="728"/>
                  <a:pt x="6923" y="728"/>
                </a:cubicBezTo>
                <a:cubicBezTo>
                  <a:pt x="6923" y="728"/>
                  <a:pt x="6646" y="485"/>
                  <a:pt x="6646" y="485"/>
                </a:cubicBezTo>
                <a:cubicBezTo>
                  <a:pt x="6923" y="485"/>
                  <a:pt x="6923" y="0"/>
                  <a:pt x="6923" y="0"/>
                </a:cubicBezTo>
                <a:cubicBezTo>
                  <a:pt x="6369" y="0"/>
                  <a:pt x="6369" y="0"/>
                  <a:pt x="6369" y="0"/>
                </a:cubicBezTo>
                <a:cubicBezTo>
                  <a:pt x="6369" y="0"/>
                  <a:pt x="5815" y="243"/>
                  <a:pt x="5815" y="243"/>
                </a:cubicBezTo>
                <a:cubicBezTo>
                  <a:pt x="5815" y="243"/>
                  <a:pt x="5538" y="485"/>
                  <a:pt x="5538" y="485"/>
                </a:cubicBezTo>
                <a:cubicBezTo>
                  <a:pt x="5262" y="485"/>
                  <a:pt x="5262" y="485"/>
                  <a:pt x="5262" y="485"/>
                </a:cubicBezTo>
                <a:cubicBezTo>
                  <a:pt x="4985" y="243"/>
                  <a:pt x="4985" y="243"/>
                  <a:pt x="4985" y="243"/>
                </a:cubicBezTo>
                <a:cubicBezTo>
                  <a:pt x="4708" y="0"/>
                  <a:pt x="4708" y="0"/>
                  <a:pt x="4708" y="0"/>
                </a:cubicBezTo>
                <a:cubicBezTo>
                  <a:pt x="4154" y="485"/>
                  <a:pt x="4154" y="485"/>
                  <a:pt x="4154" y="485"/>
                </a:cubicBezTo>
                <a:cubicBezTo>
                  <a:pt x="3877" y="728"/>
                  <a:pt x="3877" y="728"/>
                  <a:pt x="3877" y="728"/>
                </a:cubicBezTo>
                <a:cubicBezTo>
                  <a:pt x="3877" y="728"/>
                  <a:pt x="3877" y="971"/>
                  <a:pt x="3877" y="971"/>
                </a:cubicBezTo>
                <a:cubicBezTo>
                  <a:pt x="3877" y="971"/>
                  <a:pt x="4431" y="971"/>
                  <a:pt x="4431" y="971"/>
                </a:cubicBezTo>
                <a:cubicBezTo>
                  <a:pt x="4431" y="1456"/>
                  <a:pt x="4431" y="1456"/>
                  <a:pt x="4431" y="1456"/>
                </a:cubicBezTo>
                <a:cubicBezTo>
                  <a:pt x="4431" y="1456"/>
                  <a:pt x="4431" y="1456"/>
                  <a:pt x="4708" y="1456"/>
                </a:cubicBezTo>
                <a:cubicBezTo>
                  <a:pt x="4708" y="1456"/>
                  <a:pt x="4985" y="1699"/>
                  <a:pt x="4985" y="1699"/>
                </a:cubicBezTo>
                <a:cubicBezTo>
                  <a:pt x="5262" y="1942"/>
                  <a:pt x="5262" y="1942"/>
                  <a:pt x="5262" y="1942"/>
                </a:cubicBezTo>
                <a:cubicBezTo>
                  <a:pt x="5262" y="2427"/>
                  <a:pt x="5262" y="2427"/>
                  <a:pt x="5262" y="2427"/>
                </a:cubicBezTo>
                <a:cubicBezTo>
                  <a:pt x="5815" y="2670"/>
                  <a:pt x="5815" y="2670"/>
                  <a:pt x="5815" y="2670"/>
                </a:cubicBezTo>
                <a:cubicBezTo>
                  <a:pt x="5815" y="3155"/>
                  <a:pt x="5815" y="3155"/>
                  <a:pt x="5815" y="3155"/>
                </a:cubicBezTo>
                <a:cubicBezTo>
                  <a:pt x="5538" y="3398"/>
                  <a:pt x="5538" y="3398"/>
                  <a:pt x="5538" y="3398"/>
                </a:cubicBezTo>
                <a:cubicBezTo>
                  <a:pt x="5262" y="3640"/>
                  <a:pt x="5262" y="3640"/>
                  <a:pt x="5262" y="3640"/>
                </a:cubicBezTo>
                <a:cubicBezTo>
                  <a:pt x="4708" y="3640"/>
                  <a:pt x="4708" y="3640"/>
                  <a:pt x="4708" y="3640"/>
                </a:cubicBezTo>
                <a:cubicBezTo>
                  <a:pt x="4708" y="3398"/>
                  <a:pt x="4708" y="3398"/>
                  <a:pt x="4708" y="3398"/>
                </a:cubicBezTo>
                <a:cubicBezTo>
                  <a:pt x="4431" y="2912"/>
                  <a:pt x="4431" y="2912"/>
                  <a:pt x="4431" y="2912"/>
                </a:cubicBezTo>
                <a:cubicBezTo>
                  <a:pt x="4154" y="2670"/>
                  <a:pt x="4154" y="2670"/>
                  <a:pt x="4154" y="2670"/>
                </a:cubicBezTo>
                <a:cubicBezTo>
                  <a:pt x="3323" y="2912"/>
                  <a:pt x="3323" y="2912"/>
                  <a:pt x="3323" y="2912"/>
                </a:cubicBezTo>
                <a:cubicBezTo>
                  <a:pt x="3323" y="3398"/>
                  <a:pt x="3323" y="3398"/>
                  <a:pt x="3323" y="3398"/>
                </a:cubicBezTo>
                <a:cubicBezTo>
                  <a:pt x="1938" y="4369"/>
                  <a:pt x="1938" y="4369"/>
                  <a:pt x="1938" y="4369"/>
                </a:cubicBezTo>
                <a:cubicBezTo>
                  <a:pt x="2215" y="4854"/>
                  <a:pt x="2215" y="4854"/>
                  <a:pt x="2215" y="4854"/>
                </a:cubicBezTo>
                <a:cubicBezTo>
                  <a:pt x="1662" y="5339"/>
                  <a:pt x="1662" y="5339"/>
                  <a:pt x="1662" y="5339"/>
                </a:cubicBezTo>
                <a:cubicBezTo>
                  <a:pt x="1662" y="6067"/>
                  <a:pt x="1662" y="6067"/>
                  <a:pt x="1662" y="6067"/>
                </a:cubicBezTo>
                <a:cubicBezTo>
                  <a:pt x="1938" y="6796"/>
                  <a:pt x="1938" y="6796"/>
                  <a:pt x="1938" y="6796"/>
                </a:cubicBezTo>
                <a:cubicBezTo>
                  <a:pt x="1938" y="7281"/>
                  <a:pt x="1938" y="7281"/>
                  <a:pt x="1938" y="7281"/>
                </a:cubicBezTo>
                <a:cubicBezTo>
                  <a:pt x="831" y="7524"/>
                  <a:pt x="831" y="7524"/>
                  <a:pt x="831" y="7524"/>
                </a:cubicBezTo>
                <a:cubicBezTo>
                  <a:pt x="0" y="7766"/>
                  <a:pt x="0" y="7766"/>
                  <a:pt x="0" y="7766"/>
                </a:cubicBezTo>
                <a:cubicBezTo>
                  <a:pt x="0" y="8494"/>
                  <a:pt x="0" y="8494"/>
                  <a:pt x="0" y="8494"/>
                </a:cubicBezTo>
                <a:cubicBezTo>
                  <a:pt x="0" y="8737"/>
                  <a:pt x="0" y="8737"/>
                  <a:pt x="0" y="8737"/>
                </a:cubicBezTo>
                <a:cubicBezTo>
                  <a:pt x="831" y="9708"/>
                  <a:pt x="831" y="9708"/>
                  <a:pt x="831" y="9708"/>
                </a:cubicBezTo>
                <a:cubicBezTo>
                  <a:pt x="554" y="9951"/>
                  <a:pt x="554" y="9951"/>
                  <a:pt x="554" y="9951"/>
                </a:cubicBezTo>
                <a:cubicBezTo>
                  <a:pt x="277" y="10193"/>
                  <a:pt x="277" y="10193"/>
                  <a:pt x="277" y="10193"/>
                </a:cubicBezTo>
                <a:cubicBezTo>
                  <a:pt x="1108" y="11164"/>
                  <a:pt x="1108" y="11164"/>
                  <a:pt x="1108" y="11164"/>
                </a:cubicBezTo>
                <a:cubicBezTo>
                  <a:pt x="1385" y="11407"/>
                  <a:pt x="1385" y="11407"/>
                  <a:pt x="1385" y="11407"/>
                </a:cubicBezTo>
                <a:cubicBezTo>
                  <a:pt x="1938" y="11407"/>
                  <a:pt x="1938" y="11407"/>
                  <a:pt x="1938" y="11407"/>
                </a:cubicBezTo>
                <a:cubicBezTo>
                  <a:pt x="1938" y="11892"/>
                  <a:pt x="1938" y="11892"/>
                  <a:pt x="1938" y="11892"/>
                </a:cubicBezTo>
                <a:cubicBezTo>
                  <a:pt x="1938" y="12135"/>
                  <a:pt x="1938" y="12135"/>
                  <a:pt x="1938" y="12135"/>
                </a:cubicBezTo>
                <a:cubicBezTo>
                  <a:pt x="1938" y="12620"/>
                  <a:pt x="1938" y="12620"/>
                  <a:pt x="1938" y="12620"/>
                </a:cubicBezTo>
                <a:cubicBezTo>
                  <a:pt x="1385" y="13106"/>
                  <a:pt x="1385" y="13106"/>
                  <a:pt x="1385" y="13106"/>
                </a:cubicBezTo>
                <a:cubicBezTo>
                  <a:pt x="1662" y="13591"/>
                  <a:pt x="1662" y="13591"/>
                  <a:pt x="1662" y="13591"/>
                </a:cubicBezTo>
                <a:cubicBezTo>
                  <a:pt x="1108" y="13348"/>
                  <a:pt x="1108" y="13348"/>
                  <a:pt x="1108" y="13348"/>
                </a:cubicBezTo>
                <a:cubicBezTo>
                  <a:pt x="831" y="13834"/>
                  <a:pt x="831" y="13834"/>
                  <a:pt x="831" y="13834"/>
                </a:cubicBezTo>
                <a:cubicBezTo>
                  <a:pt x="1108" y="14076"/>
                  <a:pt x="1108" y="14076"/>
                  <a:pt x="1108" y="14076"/>
                </a:cubicBezTo>
                <a:cubicBezTo>
                  <a:pt x="831" y="14319"/>
                  <a:pt x="831" y="14319"/>
                  <a:pt x="831" y="14319"/>
                </a:cubicBezTo>
                <a:cubicBezTo>
                  <a:pt x="1385" y="14804"/>
                  <a:pt x="1385" y="14804"/>
                  <a:pt x="1385" y="14804"/>
                </a:cubicBezTo>
                <a:cubicBezTo>
                  <a:pt x="2492" y="15047"/>
                  <a:pt x="2492" y="15047"/>
                  <a:pt x="2492" y="15047"/>
                </a:cubicBezTo>
                <a:cubicBezTo>
                  <a:pt x="3046" y="14804"/>
                  <a:pt x="3046" y="14804"/>
                  <a:pt x="3046" y="14804"/>
                </a:cubicBezTo>
                <a:cubicBezTo>
                  <a:pt x="3323" y="14562"/>
                  <a:pt x="3323" y="14562"/>
                  <a:pt x="3323" y="14562"/>
                </a:cubicBezTo>
                <a:cubicBezTo>
                  <a:pt x="3046" y="14319"/>
                  <a:pt x="3046" y="14319"/>
                  <a:pt x="3046" y="14319"/>
                </a:cubicBezTo>
                <a:cubicBezTo>
                  <a:pt x="3046" y="14319"/>
                  <a:pt x="3046" y="14076"/>
                  <a:pt x="3323" y="14076"/>
                </a:cubicBezTo>
                <a:cubicBezTo>
                  <a:pt x="3323" y="13834"/>
                  <a:pt x="3600" y="13834"/>
                  <a:pt x="3600" y="13834"/>
                </a:cubicBezTo>
                <a:cubicBezTo>
                  <a:pt x="3600" y="14076"/>
                  <a:pt x="3600" y="14076"/>
                  <a:pt x="3600" y="14076"/>
                </a:cubicBezTo>
                <a:cubicBezTo>
                  <a:pt x="4431" y="14076"/>
                  <a:pt x="4431" y="14076"/>
                  <a:pt x="4431" y="14076"/>
                </a:cubicBezTo>
                <a:cubicBezTo>
                  <a:pt x="4431" y="14562"/>
                  <a:pt x="4431" y="14562"/>
                  <a:pt x="4431" y="14562"/>
                </a:cubicBezTo>
                <a:cubicBezTo>
                  <a:pt x="4154" y="14804"/>
                  <a:pt x="4154" y="14804"/>
                  <a:pt x="4154" y="14804"/>
                </a:cubicBezTo>
                <a:cubicBezTo>
                  <a:pt x="3877" y="14562"/>
                  <a:pt x="3877" y="14562"/>
                  <a:pt x="3877" y="14562"/>
                </a:cubicBezTo>
                <a:cubicBezTo>
                  <a:pt x="3877" y="14562"/>
                  <a:pt x="3877" y="14804"/>
                  <a:pt x="3877" y="14804"/>
                </a:cubicBezTo>
                <a:cubicBezTo>
                  <a:pt x="3877" y="14804"/>
                  <a:pt x="3877" y="15533"/>
                  <a:pt x="3877" y="15533"/>
                </a:cubicBezTo>
                <a:cubicBezTo>
                  <a:pt x="3877" y="15533"/>
                  <a:pt x="3877" y="15775"/>
                  <a:pt x="3600" y="15533"/>
                </a:cubicBezTo>
                <a:cubicBezTo>
                  <a:pt x="3600" y="15533"/>
                  <a:pt x="3323" y="15290"/>
                  <a:pt x="3323" y="15290"/>
                </a:cubicBezTo>
                <a:cubicBezTo>
                  <a:pt x="2492" y="15047"/>
                  <a:pt x="2492" y="15047"/>
                  <a:pt x="2492" y="15047"/>
                </a:cubicBezTo>
                <a:cubicBezTo>
                  <a:pt x="2215" y="15290"/>
                  <a:pt x="2215" y="15290"/>
                  <a:pt x="2215" y="15290"/>
                </a:cubicBezTo>
                <a:cubicBezTo>
                  <a:pt x="2215" y="15290"/>
                  <a:pt x="2215" y="15533"/>
                  <a:pt x="2215" y="15775"/>
                </a:cubicBezTo>
                <a:cubicBezTo>
                  <a:pt x="2492" y="15775"/>
                  <a:pt x="2769" y="15775"/>
                  <a:pt x="2769" y="15775"/>
                </a:cubicBezTo>
                <a:cubicBezTo>
                  <a:pt x="2769" y="15775"/>
                  <a:pt x="3323" y="15775"/>
                  <a:pt x="3323" y="15775"/>
                </a:cubicBezTo>
                <a:cubicBezTo>
                  <a:pt x="3323" y="15775"/>
                  <a:pt x="3323" y="15775"/>
                  <a:pt x="3600" y="15775"/>
                </a:cubicBezTo>
                <a:cubicBezTo>
                  <a:pt x="3600" y="15775"/>
                  <a:pt x="4154" y="15775"/>
                  <a:pt x="4154" y="15775"/>
                </a:cubicBezTo>
                <a:cubicBezTo>
                  <a:pt x="4154" y="16261"/>
                  <a:pt x="4154" y="16261"/>
                  <a:pt x="4154" y="16261"/>
                </a:cubicBezTo>
                <a:cubicBezTo>
                  <a:pt x="4708" y="16746"/>
                  <a:pt x="4708" y="16746"/>
                  <a:pt x="4708" y="16746"/>
                </a:cubicBezTo>
                <a:cubicBezTo>
                  <a:pt x="5815" y="16746"/>
                  <a:pt x="5815" y="16746"/>
                  <a:pt x="5815" y="16746"/>
                </a:cubicBezTo>
                <a:cubicBezTo>
                  <a:pt x="6092" y="16746"/>
                  <a:pt x="6092" y="16746"/>
                  <a:pt x="6092" y="16746"/>
                </a:cubicBezTo>
                <a:cubicBezTo>
                  <a:pt x="6923" y="17231"/>
                  <a:pt x="6923" y="17231"/>
                  <a:pt x="6923" y="17231"/>
                </a:cubicBezTo>
                <a:cubicBezTo>
                  <a:pt x="6923" y="17231"/>
                  <a:pt x="7200" y="17717"/>
                  <a:pt x="7477" y="17717"/>
                </a:cubicBezTo>
                <a:cubicBezTo>
                  <a:pt x="7477" y="17717"/>
                  <a:pt x="7754" y="18202"/>
                  <a:pt x="7754" y="18202"/>
                </a:cubicBezTo>
                <a:cubicBezTo>
                  <a:pt x="8308" y="18202"/>
                  <a:pt x="8308" y="18202"/>
                  <a:pt x="8308" y="18202"/>
                </a:cubicBezTo>
                <a:cubicBezTo>
                  <a:pt x="8585" y="18202"/>
                  <a:pt x="8585" y="18202"/>
                  <a:pt x="8585" y="18202"/>
                </a:cubicBezTo>
                <a:cubicBezTo>
                  <a:pt x="8585" y="18202"/>
                  <a:pt x="8862" y="18445"/>
                  <a:pt x="8862" y="18445"/>
                </a:cubicBezTo>
                <a:cubicBezTo>
                  <a:pt x="8585" y="18688"/>
                  <a:pt x="8585" y="18688"/>
                  <a:pt x="8585" y="18688"/>
                </a:cubicBezTo>
                <a:cubicBezTo>
                  <a:pt x="8862" y="19173"/>
                  <a:pt x="8862" y="19173"/>
                  <a:pt x="8862" y="19173"/>
                </a:cubicBezTo>
                <a:cubicBezTo>
                  <a:pt x="9415" y="19173"/>
                  <a:pt x="9415" y="19173"/>
                  <a:pt x="9415" y="19173"/>
                </a:cubicBezTo>
                <a:cubicBezTo>
                  <a:pt x="9415" y="19173"/>
                  <a:pt x="9415" y="19173"/>
                  <a:pt x="9415" y="19416"/>
                </a:cubicBezTo>
                <a:cubicBezTo>
                  <a:pt x="9415" y="19416"/>
                  <a:pt x="9692" y="19901"/>
                  <a:pt x="9692" y="19901"/>
                </a:cubicBezTo>
                <a:cubicBezTo>
                  <a:pt x="9692" y="20144"/>
                  <a:pt x="9692" y="20144"/>
                  <a:pt x="9692" y="20144"/>
                </a:cubicBezTo>
                <a:cubicBezTo>
                  <a:pt x="9692" y="20144"/>
                  <a:pt x="9969" y="20144"/>
                  <a:pt x="9969" y="20387"/>
                </a:cubicBezTo>
                <a:cubicBezTo>
                  <a:pt x="9969" y="20387"/>
                  <a:pt x="9969" y="20387"/>
                  <a:pt x="9969" y="20629"/>
                </a:cubicBezTo>
                <a:cubicBezTo>
                  <a:pt x="10246" y="20629"/>
                  <a:pt x="10800" y="20629"/>
                  <a:pt x="10800" y="20629"/>
                </a:cubicBezTo>
                <a:cubicBezTo>
                  <a:pt x="11077" y="20872"/>
                  <a:pt x="11077" y="20872"/>
                  <a:pt x="11077" y="20872"/>
                </a:cubicBezTo>
                <a:cubicBezTo>
                  <a:pt x="11354" y="21115"/>
                  <a:pt x="11354" y="21115"/>
                  <a:pt x="11354" y="21115"/>
                </a:cubicBezTo>
                <a:lnTo>
                  <a:pt x="11631" y="21115"/>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05" name="Shape">
            <a:extLst>
              <a:ext uri="{FF2B5EF4-FFF2-40B4-BE49-F238E27FC236}">
                <a16:creationId xmlns:a16="http://schemas.microsoft.com/office/drawing/2014/main" id="{CEBCB10E-AAD7-7356-E1C0-A5E4353557DC}"/>
              </a:ext>
            </a:extLst>
          </p:cNvPr>
          <p:cNvSpPr/>
          <p:nvPr/>
        </p:nvSpPr>
        <p:spPr>
          <a:xfrm rot="60000">
            <a:off x="10917353" y="5550509"/>
            <a:ext cx="365386" cy="310708"/>
          </a:xfrm>
          <a:custGeom>
            <a:avLst/>
            <a:gdLst/>
            <a:ahLst/>
            <a:cxnLst>
              <a:cxn ang="0">
                <a:pos x="wd2" y="hd2"/>
              </a:cxn>
              <a:cxn ang="5400000">
                <a:pos x="wd2" y="hd2"/>
              </a:cxn>
              <a:cxn ang="10800000">
                <a:pos x="wd2" y="hd2"/>
              </a:cxn>
              <a:cxn ang="16200000">
                <a:pos x="wd2" y="hd2"/>
              </a:cxn>
            </a:cxnLst>
            <a:rect l="0" t="0" r="r" b="b"/>
            <a:pathLst>
              <a:path w="21600" h="21600" extrusionOk="0">
                <a:moveTo>
                  <a:pt x="4279" y="20903"/>
                </a:moveTo>
                <a:cubicBezTo>
                  <a:pt x="4279" y="20903"/>
                  <a:pt x="4075" y="20903"/>
                  <a:pt x="3872" y="20903"/>
                </a:cubicBezTo>
                <a:cubicBezTo>
                  <a:pt x="3668" y="20903"/>
                  <a:pt x="3464" y="21368"/>
                  <a:pt x="3260" y="21368"/>
                </a:cubicBezTo>
                <a:cubicBezTo>
                  <a:pt x="3260" y="21368"/>
                  <a:pt x="3260" y="21368"/>
                  <a:pt x="3260" y="21135"/>
                </a:cubicBezTo>
                <a:cubicBezTo>
                  <a:pt x="3260" y="20903"/>
                  <a:pt x="3260" y="20903"/>
                  <a:pt x="3057" y="20671"/>
                </a:cubicBezTo>
                <a:cubicBezTo>
                  <a:pt x="3057" y="20439"/>
                  <a:pt x="3057" y="19974"/>
                  <a:pt x="2853" y="19742"/>
                </a:cubicBezTo>
                <a:cubicBezTo>
                  <a:pt x="2649" y="19510"/>
                  <a:pt x="2649" y="19277"/>
                  <a:pt x="2649" y="19277"/>
                </a:cubicBezTo>
                <a:cubicBezTo>
                  <a:pt x="2649" y="19277"/>
                  <a:pt x="2242" y="19277"/>
                  <a:pt x="2038" y="19277"/>
                </a:cubicBezTo>
                <a:cubicBezTo>
                  <a:pt x="2038" y="19277"/>
                  <a:pt x="1834" y="19277"/>
                  <a:pt x="1834" y="19277"/>
                </a:cubicBezTo>
                <a:cubicBezTo>
                  <a:pt x="1834" y="19277"/>
                  <a:pt x="1630" y="18813"/>
                  <a:pt x="1834" y="18813"/>
                </a:cubicBezTo>
                <a:cubicBezTo>
                  <a:pt x="1834" y="18581"/>
                  <a:pt x="1630" y="18348"/>
                  <a:pt x="1426" y="18116"/>
                </a:cubicBezTo>
                <a:cubicBezTo>
                  <a:pt x="1426" y="18116"/>
                  <a:pt x="1019" y="17419"/>
                  <a:pt x="1019" y="17419"/>
                </a:cubicBezTo>
                <a:cubicBezTo>
                  <a:pt x="1019" y="17419"/>
                  <a:pt x="815" y="17419"/>
                  <a:pt x="815" y="17187"/>
                </a:cubicBezTo>
                <a:cubicBezTo>
                  <a:pt x="815" y="16955"/>
                  <a:pt x="815" y="16723"/>
                  <a:pt x="815" y="16723"/>
                </a:cubicBezTo>
                <a:cubicBezTo>
                  <a:pt x="611" y="16258"/>
                  <a:pt x="611" y="16258"/>
                  <a:pt x="611" y="16258"/>
                </a:cubicBezTo>
                <a:cubicBezTo>
                  <a:pt x="611" y="16258"/>
                  <a:pt x="1019" y="16026"/>
                  <a:pt x="1019" y="15794"/>
                </a:cubicBezTo>
                <a:cubicBezTo>
                  <a:pt x="1019" y="15794"/>
                  <a:pt x="1223" y="15561"/>
                  <a:pt x="1019" y="15329"/>
                </a:cubicBezTo>
                <a:cubicBezTo>
                  <a:pt x="1019" y="15097"/>
                  <a:pt x="611" y="14865"/>
                  <a:pt x="611" y="14865"/>
                </a:cubicBezTo>
                <a:cubicBezTo>
                  <a:pt x="408" y="14632"/>
                  <a:pt x="204" y="14400"/>
                  <a:pt x="0" y="14168"/>
                </a:cubicBezTo>
                <a:cubicBezTo>
                  <a:pt x="0" y="13935"/>
                  <a:pt x="0" y="13703"/>
                  <a:pt x="0" y="13703"/>
                </a:cubicBezTo>
                <a:cubicBezTo>
                  <a:pt x="0" y="13703"/>
                  <a:pt x="0" y="13471"/>
                  <a:pt x="204" y="13471"/>
                </a:cubicBezTo>
                <a:cubicBezTo>
                  <a:pt x="408" y="13239"/>
                  <a:pt x="611" y="13239"/>
                  <a:pt x="611" y="13006"/>
                </a:cubicBezTo>
                <a:cubicBezTo>
                  <a:pt x="611" y="13006"/>
                  <a:pt x="815" y="13006"/>
                  <a:pt x="815" y="12774"/>
                </a:cubicBezTo>
                <a:cubicBezTo>
                  <a:pt x="611" y="12542"/>
                  <a:pt x="408" y="12310"/>
                  <a:pt x="408" y="12310"/>
                </a:cubicBezTo>
                <a:cubicBezTo>
                  <a:pt x="611" y="11613"/>
                  <a:pt x="611" y="11613"/>
                  <a:pt x="611" y="11613"/>
                </a:cubicBezTo>
                <a:cubicBezTo>
                  <a:pt x="408" y="11381"/>
                  <a:pt x="408" y="11381"/>
                  <a:pt x="408" y="11381"/>
                </a:cubicBezTo>
                <a:cubicBezTo>
                  <a:pt x="408" y="10452"/>
                  <a:pt x="408" y="10452"/>
                  <a:pt x="408" y="10452"/>
                </a:cubicBezTo>
                <a:cubicBezTo>
                  <a:pt x="408" y="10219"/>
                  <a:pt x="408" y="10219"/>
                  <a:pt x="408" y="10219"/>
                </a:cubicBezTo>
                <a:cubicBezTo>
                  <a:pt x="408" y="10219"/>
                  <a:pt x="611" y="9755"/>
                  <a:pt x="611" y="9755"/>
                </a:cubicBezTo>
                <a:cubicBezTo>
                  <a:pt x="611" y="9523"/>
                  <a:pt x="611" y="9058"/>
                  <a:pt x="611" y="9058"/>
                </a:cubicBezTo>
                <a:cubicBezTo>
                  <a:pt x="611" y="9058"/>
                  <a:pt x="611" y="9058"/>
                  <a:pt x="611" y="9058"/>
                </a:cubicBezTo>
                <a:cubicBezTo>
                  <a:pt x="1019" y="9290"/>
                  <a:pt x="1630" y="9058"/>
                  <a:pt x="1834" y="9058"/>
                </a:cubicBezTo>
                <a:cubicBezTo>
                  <a:pt x="2242" y="9058"/>
                  <a:pt x="2242" y="8361"/>
                  <a:pt x="2038" y="7665"/>
                </a:cubicBezTo>
                <a:cubicBezTo>
                  <a:pt x="2038" y="7200"/>
                  <a:pt x="2242" y="6735"/>
                  <a:pt x="2242" y="6271"/>
                </a:cubicBezTo>
                <a:cubicBezTo>
                  <a:pt x="2445" y="5806"/>
                  <a:pt x="3057" y="5574"/>
                  <a:pt x="3668" y="5110"/>
                </a:cubicBezTo>
                <a:cubicBezTo>
                  <a:pt x="4075" y="4645"/>
                  <a:pt x="4075" y="4181"/>
                  <a:pt x="4687" y="4181"/>
                </a:cubicBezTo>
                <a:cubicBezTo>
                  <a:pt x="4687" y="4181"/>
                  <a:pt x="4891" y="4181"/>
                  <a:pt x="5094" y="4413"/>
                </a:cubicBezTo>
                <a:cubicBezTo>
                  <a:pt x="5094" y="4413"/>
                  <a:pt x="5094" y="4645"/>
                  <a:pt x="5298" y="4877"/>
                </a:cubicBezTo>
                <a:cubicBezTo>
                  <a:pt x="5298" y="4877"/>
                  <a:pt x="5298" y="4877"/>
                  <a:pt x="5502" y="4877"/>
                </a:cubicBezTo>
                <a:cubicBezTo>
                  <a:pt x="5909" y="5574"/>
                  <a:pt x="6317" y="6039"/>
                  <a:pt x="6317" y="4181"/>
                </a:cubicBezTo>
                <a:cubicBezTo>
                  <a:pt x="6521" y="2555"/>
                  <a:pt x="7540" y="3019"/>
                  <a:pt x="8355" y="2555"/>
                </a:cubicBezTo>
                <a:cubicBezTo>
                  <a:pt x="8355" y="2555"/>
                  <a:pt x="8355" y="2555"/>
                  <a:pt x="8558" y="2323"/>
                </a:cubicBezTo>
                <a:cubicBezTo>
                  <a:pt x="8762" y="2555"/>
                  <a:pt x="8966" y="2555"/>
                  <a:pt x="9170" y="2555"/>
                </a:cubicBezTo>
                <a:cubicBezTo>
                  <a:pt x="9374" y="2555"/>
                  <a:pt x="9374" y="2555"/>
                  <a:pt x="9374" y="2555"/>
                </a:cubicBezTo>
                <a:cubicBezTo>
                  <a:pt x="9374" y="2555"/>
                  <a:pt x="9985" y="1626"/>
                  <a:pt x="9985" y="1626"/>
                </a:cubicBezTo>
                <a:cubicBezTo>
                  <a:pt x="10189" y="1626"/>
                  <a:pt x="10596" y="1394"/>
                  <a:pt x="10596" y="1394"/>
                </a:cubicBezTo>
                <a:cubicBezTo>
                  <a:pt x="11004" y="697"/>
                  <a:pt x="11004" y="697"/>
                  <a:pt x="11004" y="697"/>
                </a:cubicBezTo>
                <a:cubicBezTo>
                  <a:pt x="11004" y="697"/>
                  <a:pt x="11411" y="929"/>
                  <a:pt x="11615" y="929"/>
                </a:cubicBezTo>
                <a:cubicBezTo>
                  <a:pt x="11819" y="929"/>
                  <a:pt x="12023" y="929"/>
                  <a:pt x="12430" y="929"/>
                </a:cubicBezTo>
                <a:cubicBezTo>
                  <a:pt x="12634" y="697"/>
                  <a:pt x="12634" y="697"/>
                  <a:pt x="12634" y="697"/>
                </a:cubicBezTo>
                <a:cubicBezTo>
                  <a:pt x="12634" y="697"/>
                  <a:pt x="13042" y="232"/>
                  <a:pt x="13449" y="232"/>
                </a:cubicBezTo>
                <a:cubicBezTo>
                  <a:pt x="13857" y="0"/>
                  <a:pt x="13857" y="232"/>
                  <a:pt x="13857" y="232"/>
                </a:cubicBezTo>
                <a:cubicBezTo>
                  <a:pt x="13857" y="232"/>
                  <a:pt x="14468" y="232"/>
                  <a:pt x="14875" y="232"/>
                </a:cubicBezTo>
                <a:cubicBezTo>
                  <a:pt x="14875" y="232"/>
                  <a:pt x="14875" y="0"/>
                  <a:pt x="14875" y="0"/>
                </a:cubicBezTo>
                <a:cubicBezTo>
                  <a:pt x="15487" y="465"/>
                  <a:pt x="15487" y="1161"/>
                  <a:pt x="16098" y="1858"/>
                </a:cubicBezTo>
                <a:cubicBezTo>
                  <a:pt x="16913" y="2787"/>
                  <a:pt x="17728" y="2555"/>
                  <a:pt x="19155" y="3484"/>
                </a:cubicBezTo>
                <a:cubicBezTo>
                  <a:pt x="19155" y="3716"/>
                  <a:pt x="19970" y="4413"/>
                  <a:pt x="20174" y="5110"/>
                </a:cubicBezTo>
                <a:cubicBezTo>
                  <a:pt x="20377" y="6039"/>
                  <a:pt x="21192" y="6039"/>
                  <a:pt x="21396" y="6968"/>
                </a:cubicBezTo>
                <a:cubicBezTo>
                  <a:pt x="21396" y="7665"/>
                  <a:pt x="20989" y="7897"/>
                  <a:pt x="20989" y="8594"/>
                </a:cubicBezTo>
                <a:cubicBezTo>
                  <a:pt x="20989" y="9290"/>
                  <a:pt x="21396" y="10916"/>
                  <a:pt x="21600" y="11148"/>
                </a:cubicBezTo>
                <a:cubicBezTo>
                  <a:pt x="21600" y="11148"/>
                  <a:pt x="21600" y="11381"/>
                  <a:pt x="21600" y="11381"/>
                </a:cubicBezTo>
                <a:cubicBezTo>
                  <a:pt x="19766" y="11845"/>
                  <a:pt x="19766" y="11845"/>
                  <a:pt x="19766" y="11845"/>
                </a:cubicBezTo>
                <a:cubicBezTo>
                  <a:pt x="19970" y="13935"/>
                  <a:pt x="19970" y="13935"/>
                  <a:pt x="19970" y="13935"/>
                </a:cubicBezTo>
                <a:cubicBezTo>
                  <a:pt x="18951" y="14865"/>
                  <a:pt x="18951" y="14865"/>
                  <a:pt x="18951" y="14865"/>
                </a:cubicBezTo>
                <a:cubicBezTo>
                  <a:pt x="18951" y="14865"/>
                  <a:pt x="16506" y="15329"/>
                  <a:pt x="16302" y="15329"/>
                </a:cubicBezTo>
                <a:cubicBezTo>
                  <a:pt x="16098" y="15329"/>
                  <a:pt x="15079" y="15561"/>
                  <a:pt x="14672" y="15794"/>
                </a:cubicBezTo>
                <a:cubicBezTo>
                  <a:pt x="14264" y="15794"/>
                  <a:pt x="13653" y="16258"/>
                  <a:pt x="13449" y="16258"/>
                </a:cubicBezTo>
                <a:cubicBezTo>
                  <a:pt x="13042" y="16490"/>
                  <a:pt x="12838" y="17652"/>
                  <a:pt x="12838" y="17652"/>
                </a:cubicBezTo>
                <a:cubicBezTo>
                  <a:pt x="12838" y="17652"/>
                  <a:pt x="12226" y="18581"/>
                  <a:pt x="12023" y="18813"/>
                </a:cubicBezTo>
                <a:cubicBezTo>
                  <a:pt x="11819" y="19045"/>
                  <a:pt x="10800" y="19742"/>
                  <a:pt x="10800" y="19742"/>
                </a:cubicBezTo>
                <a:cubicBezTo>
                  <a:pt x="10800" y="19742"/>
                  <a:pt x="9781" y="19742"/>
                  <a:pt x="9577" y="19742"/>
                </a:cubicBezTo>
                <a:cubicBezTo>
                  <a:pt x="9170" y="19742"/>
                  <a:pt x="8762" y="20206"/>
                  <a:pt x="8355" y="20206"/>
                </a:cubicBezTo>
                <a:cubicBezTo>
                  <a:pt x="7743" y="20439"/>
                  <a:pt x="7336" y="20671"/>
                  <a:pt x="7132" y="20671"/>
                </a:cubicBezTo>
                <a:cubicBezTo>
                  <a:pt x="6928" y="20671"/>
                  <a:pt x="5909" y="20903"/>
                  <a:pt x="5909" y="20903"/>
                </a:cubicBezTo>
                <a:cubicBezTo>
                  <a:pt x="5909" y="21600"/>
                  <a:pt x="5909" y="21600"/>
                  <a:pt x="5909" y="21600"/>
                </a:cubicBezTo>
                <a:cubicBezTo>
                  <a:pt x="5909" y="21600"/>
                  <a:pt x="5706" y="21600"/>
                  <a:pt x="5706" y="21600"/>
                </a:cubicBezTo>
                <a:cubicBezTo>
                  <a:pt x="5706" y="21600"/>
                  <a:pt x="5706" y="21600"/>
                  <a:pt x="5502" y="21600"/>
                </a:cubicBezTo>
                <a:cubicBezTo>
                  <a:pt x="5502" y="21368"/>
                  <a:pt x="5502" y="21368"/>
                  <a:pt x="5502" y="21368"/>
                </a:cubicBezTo>
                <a:cubicBezTo>
                  <a:pt x="5094" y="20903"/>
                  <a:pt x="5094" y="20903"/>
                  <a:pt x="5094" y="20903"/>
                </a:cubicBezTo>
                <a:cubicBezTo>
                  <a:pt x="5094" y="20903"/>
                  <a:pt x="4891" y="21135"/>
                  <a:pt x="4687" y="21135"/>
                </a:cubicBezTo>
                <a:cubicBezTo>
                  <a:pt x="4483" y="21135"/>
                  <a:pt x="4483" y="20903"/>
                  <a:pt x="4279" y="20903"/>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07" name="Shape">
            <a:extLst>
              <a:ext uri="{FF2B5EF4-FFF2-40B4-BE49-F238E27FC236}">
                <a16:creationId xmlns:a16="http://schemas.microsoft.com/office/drawing/2014/main" id="{42F53A07-954F-405F-B51F-653C4999A1BE}"/>
              </a:ext>
            </a:extLst>
          </p:cNvPr>
          <p:cNvSpPr/>
          <p:nvPr/>
        </p:nvSpPr>
        <p:spPr>
          <a:xfrm rot="60000">
            <a:off x="10138583" y="4143625"/>
            <a:ext cx="672641" cy="363834"/>
          </a:xfrm>
          <a:custGeom>
            <a:avLst/>
            <a:gdLst/>
            <a:ahLst/>
            <a:cxnLst>
              <a:cxn ang="0">
                <a:pos x="wd2" y="hd2"/>
              </a:cxn>
              <a:cxn ang="5400000">
                <a:pos x="wd2" y="hd2"/>
              </a:cxn>
              <a:cxn ang="10800000">
                <a:pos x="wd2" y="hd2"/>
              </a:cxn>
              <a:cxn ang="16200000">
                <a:pos x="wd2" y="hd2"/>
              </a:cxn>
            </a:cxnLst>
            <a:rect l="0" t="0" r="r" b="b"/>
            <a:pathLst>
              <a:path w="21600" h="21600" extrusionOk="0">
                <a:moveTo>
                  <a:pt x="2880" y="10701"/>
                </a:moveTo>
                <a:cubicBezTo>
                  <a:pt x="3212" y="10305"/>
                  <a:pt x="3212" y="10305"/>
                  <a:pt x="3212" y="10305"/>
                </a:cubicBezTo>
                <a:cubicBezTo>
                  <a:pt x="3212" y="10305"/>
                  <a:pt x="3212" y="9710"/>
                  <a:pt x="3323" y="9908"/>
                </a:cubicBezTo>
                <a:cubicBezTo>
                  <a:pt x="3323" y="9908"/>
                  <a:pt x="3545" y="9710"/>
                  <a:pt x="3545" y="9710"/>
                </a:cubicBezTo>
                <a:cubicBezTo>
                  <a:pt x="3655" y="9314"/>
                  <a:pt x="3655" y="9314"/>
                  <a:pt x="3655" y="9314"/>
                </a:cubicBezTo>
                <a:cubicBezTo>
                  <a:pt x="3766" y="8719"/>
                  <a:pt x="3766" y="8719"/>
                  <a:pt x="3766" y="8719"/>
                </a:cubicBezTo>
                <a:cubicBezTo>
                  <a:pt x="4320" y="8323"/>
                  <a:pt x="4320" y="8323"/>
                  <a:pt x="4320" y="8323"/>
                </a:cubicBezTo>
                <a:cubicBezTo>
                  <a:pt x="4431" y="7332"/>
                  <a:pt x="4431" y="7332"/>
                  <a:pt x="4431" y="7332"/>
                </a:cubicBezTo>
                <a:cubicBezTo>
                  <a:pt x="4320" y="6738"/>
                  <a:pt x="4320" y="6738"/>
                  <a:pt x="4320" y="6738"/>
                </a:cubicBezTo>
                <a:cubicBezTo>
                  <a:pt x="4320" y="6738"/>
                  <a:pt x="4320" y="5945"/>
                  <a:pt x="4431" y="5945"/>
                </a:cubicBezTo>
                <a:cubicBezTo>
                  <a:pt x="4542" y="5945"/>
                  <a:pt x="4874" y="5549"/>
                  <a:pt x="4874" y="5549"/>
                </a:cubicBezTo>
                <a:cubicBezTo>
                  <a:pt x="5206" y="4954"/>
                  <a:pt x="5206" y="4954"/>
                  <a:pt x="5206" y="4954"/>
                </a:cubicBezTo>
                <a:cubicBezTo>
                  <a:pt x="5206" y="4558"/>
                  <a:pt x="5206" y="4558"/>
                  <a:pt x="5206" y="4558"/>
                </a:cubicBezTo>
                <a:cubicBezTo>
                  <a:pt x="5428" y="3765"/>
                  <a:pt x="5428" y="3765"/>
                  <a:pt x="5428" y="3765"/>
                </a:cubicBezTo>
                <a:cubicBezTo>
                  <a:pt x="5649" y="3369"/>
                  <a:pt x="5649" y="3369"/>
                  <a:pt x="5649" y="3369"/>
                </a:cubicBezTo>
                <a:cubicBezTo>
                  <a:pt x="5871" y="2972"/>
                  <a:pt x="5871" y="2972"/>
                  <a:pt x="5871" y="2972"/>
                </a:cubicBezTo>
                <a:cubicBezTo>
                  <a:pt x="6203" y="2774"/>
                  <a:pt x="6203" y="2774"/>
                  <a:pt x="6203" y="2774"/>
                </a:cubicBezTo>
                <a:cubicBezTo>
                  <a:pt x="6203" y="2774"/>
                  <a:pt x="6314" y="2774"/>
                  <a:pt x="6425" y="2774"/>
                </a:cubicBezTo>
                <a:cubicBezTo>
                  <a:pt x="6535" y="2774"/>
                  <a:pt x="6646" y="2576"/>
                  <a:pt x="6646" y="2576"/>
                </a:cubicBezTo>
                <a:cubicBezTo>
                  <a:pt x="6757" y="2576"/>
                  <a:pt x="7089" y="2576"/>
                  <a:pt x="7089" y="2576"/>
                </a:cubicBezTo>
                <a:cubicBezTo>
                  <a:pt x="7089" y="2576"/>
                  <a:pt x="7311" y="2180"/>
                  <a:pt x="7311" y="2378"/>
                </a:cubicBezTo>
                <a:cubicBezTo>
                  <a:pt x="7311" y="2774"/>
                  <a:pt x="7311" y="2972"/>
                  <a:pt x="7311" y="2972"/>
                </a:cubicBezTo>
                <a:cubicBezTo>
                  <a:pt x="7422" y="3171"/>
                  <a:pt x="7532" y="3567"/>
                  <a:pt x="7532" y="3567"/>
                </a:cubicBezTo>
                <a:cubicBezTo>
                  <a:pt x="7532" y="3567"/>
                  <a:pt x="7754" y="3567"/>
                  <a:pt x="7865" y="3369"/>
                </a:cubicBezTo>
                <a:cubicBezTo>
                  <a:pt x="7975" y="3171"/>
                  <a:pt x="8197" y="2972"/>
                  <a:pt x="8197" y="2972"/>
                </a:cubicBezTo>
                <a:cubicBezTo>
                  <a:pt x="8197" y="2972"/>
                  <a:pt x="8418" y="3369"/>
                  <a:pt x="8418" y="3171"/>
                </a:cubicBezTo>
                <a:cubicBezTo>
                  <a:pt x="8418" y="2972"/>
                  <a:pt x="8418" y="2180"/>
                  <a:pt x="8418" y="2180"/>
                </a:cubicBezTo>
                <a:cubicBezTo>
                  <a:pt x="8640" y="1585"/>
                  <a:pt x="8640" y="1585"/>
                  <a:pt x="8640" y="1585"/>
                </a:cubicBezTo>
                <a:cubicBezTo>
                  <a:pt x="8640" y="1585"/>
                  <a:pt x="8862" y="1585"/>
                  <a:pt x="8862" y="1387"/>
                </a:cubicBezTo>
                <a:cubicBezTo>
                  <a:pt x="8862" y="1189"/>
                  <a:pt x="9083" y="793"/>
                  <a:pt x="9083" y="793"/>
                </a:cubicBezTo>
                <a:cubicBezTo>
                  <a:pt x="9415" y="793"/>
                  <a:pt x="9415" y="793"/>
                  <a:pt x="9415" y="793"/>
                </a:cubicBezTo>
                <a:cubicBezTo>
                  <a:pt x="9637" y="1982"/>
                  <a:pt x="9637" y="1982"/>
                  <a:pt x="9637" y="1982"/>
                </a:cubicBezTo>
                <a:cubicBezTo>
                  <a:pt x="9969" y="2378"/>
                  <a:pt x="9969" y="2378"/>
                  <a:pt x="9969" y="2378"/>
                </a:cubicBezTo>
                <a:cubicBezTo>
                  <a:pt x="10080" y="2576"/>
                  <a:pt x="10080" y="2576"/>
                  <a:pt x="10080" y="2576"/>
                </a:cubicBezTo>
                <a:cubicBezTo>
                  <a:pt x="10302" y="2774"/>
                  <a:pt x="10302" y="2774"/>
                  <a:pt x="10302" y="2774"/>
                </a:cubicBezTo>
                <a:cubicBezTo>
                  <a:pt x="10634" y="2774"/>
                  <a:pt x="10634" y="2774"/>
                  <a:pt x="10634" y="2774"/>
                </a:cubicBezTo>
                <a:cubicBezTo>
                  <a:pt x="10634" y="2972"/>
                  <a:pt x="10634" y="2972"/>
                  <a:pt x="10634" y="2972"/>
                </a:cubicBezTo>
                <a:cubicBezTo>
                  <a:pt x="10855" y="3369"/>
                  <a:pt x="10855" y="3369"/>
                  <a:pt x="10855" y="3369"/>
                </a:cubicBezTo>
                <a:cubicBezTo>
                  <a:pt x="10966" y="3963"/>
                  <a:pt x="10966" y="3963"/>
                  <a:pt x="10966" y="3963"/>
                </a:cubicBezTo>
                <a:cubicBezTo>
                  <a:pt x="10745" y="4360"/>
                  <a:pt x="10745" y="4360"/>
                  <a:pt x="10745" y="4360"/>
                </a:cubicBezTo>
                <a:cubicBezTo>
                  <a:pt x="10745" y="4558"/>
                  <a:pt x="10745" y="4558"/>
                  <a:pt x="10745" y="4558"/>
                </a:cubicBezTo>
                <a:cubicBezTo>
                  <a:pt x="10855" y="4756"/>
                  <a:pt x="10855" y="4756"/>
                  <a:pt x="10855" y="4756"/>
                </a:cubicBezTo>
                <a:cubicBezTo>
                  <a:pt x="10855" y="4756"/>
                  <a:pt x="10966" y="4756"/>
                  <a:pt x="10966" y="4756"/>
                </a:cubicBezTo>
                <a:cubicBezTo>
                  <a:pt x="10966" y="4756"/>
                  <a:pt x="11188" y="4558"/>
                  <a:pt x="11298" y="4558"/>
                </a:cubicBezTo>
                <a:cubicBezTo>
                  <a:pt x="11298" y="4558"/>
                  <a:pt x="11298" y="4360"/>
                  <a:pt x="11298" y="4360"/>
                </a:cubicBezTo>
                <a:cubicBezTo>
                  <a:pt x="11298" y="4360"/>
                  <a:pt x="11520" y="4161"/>
                  <a:pt x="11520" y="4161"/>
                </a:cubicBezTo>
                <a:cubicBezTo>
                  <a:pt x="11520" y="4161"/>
                  <a:pt x="11631" y="4161"/>
                  <a:pt x="11631" y="4161"/>
                </a:cubicBezTo>
                <a:cubicBezTo>
                  <a:pt x="11631" y="4360"/>
                  <a:pt x="11742" y="4558"/>
                  <a:pt x="11742" y="4558"/>
                </a:cubicBezTo>
                <a:cubicBezTo>
                  <a:pt x="11742" y="4558"/>
                  <a:pt x="11852" y="4360"/>
                  <a:pt x="11852" y="4558"/>
                </a:cubicBezTo>
                <a:cubicBezTo>
                  <a:pt x="11852" y="4558"/>
                  <a:pt x="11963" y="4558"/>
                  <a:pt x="11963" y="4558"/>
                </a:cubicBezTo>
                <a:cubicBezTo>
                  <a:pt x="11963" y="4558"/>
                  <a:pt x="11963" y="4558"/>
                  <a:pt x="11963" y="4360"/>
                </a:cubicBezTo>
                <a:cubicBezTo>
                  <a:pt x="11963" y="3963"/>
                  <a:pt x="11963" y="3963"/>
                  <a:pt x="11963" y="3963"/>
                </a:cubicBezTo>
                <a:cubicBezTo>
                  <a:pt x="11963" y="3765"/>
                  <a:pt x="11963" y="3567"/>
                  <a:pt x="11963" y="3567"/>
                </a:cubicBezTo>
                <a:cubicBezTo>
                  <a:pt x="12074" y="3369"/>
                  <a:pt x="12074" y="3369"/>
                  <a:pt x="12074" y="3171"/>
                </a:cubicBezTo>
                <a:cubicBezTo>
                  <a:pt x="12074" y="3171"/>
                  <a:pt x="11963" y="2972"/>
                  <a:pt x="12074" y="2972"/>
                </a:cubicBezTo>
                <a:cubicBezTo>
                  <a:pt x="12185" y="2972"/>
                  <a:pt x="12295" y="2972"/>
                  <a:pt x="12295" y="2972"/>
                </a:cubicBezTo>
                <a:cubicBezTo>
                  <a:pt x="12295" y="2972"/>
                  <a:pt x="12295" y="2774"/>
                  <a:pt x="12295" y="2774"/>
                </a:cubicBezTo>
                <a:cubicBezTo>
                  <a:pt x="12295" y="2774"/>
                  <a:pt x="12406" y="2576"/>
                  <a:pt x="12517" y="2576"/>
                </a:cubicBezTo>
                <a:cubicBezTo>
                  <a:pt x="12517" y="2576"/>
                  <a:pt x="12517" y="2774"/>
                  <a:pt x="12628" y="2576"/>
                </a:cubicBezTo>
                <a:cubicBezTo>
                  <a:pt x="12738" y="2378"/>
                  <a:pt x="12628" y="2378"/>
                  <a:pt x="12628" y="2378"/>
                </a:cubicBezTo>
                <a:cubicBezTo>
                  <a:pt x="12628" y="2180"/>
                  <a:pt x="12628" y="2180"/>
                  <a:pt x="12628" y="2180"/>
                </a:cubicBezTo>
                <a:cubicBezTo>
                  <a:pt x="12738" y="1982"/>
                  <a:pt x="12628" y="2180"/>
                  <a:pt x="12849" y="2180"/>
                </a:cubicBezTo>
                <a:cubicBezTo>
                  <a:pt x="12960" y="1982"/>
                  <a:pt x="13071" y="1982"/>
                  <a:pt x="13071" y="1982"/>
                </a:cubicBezTo>
                <a:cubicBezTo>
                  <a:pt x="13071" y="1982"/>
                  <a:pt x="13071" y="1783"/>
                  <a:pt x="13071" y="1783"/>
                </a:cubicBezTo>
                <a:cubicBezTo>
                  <a:pt x="13292" y="1585"/>
                  <a:pt x="13292" y="1585"/>
                  <a:pt x="13292" y="1585"/>
                </a:cubicBezTo>
                <a:cubicBezTo>
                  <a:pt x="13292" y="1585"/>
                  <a:pt x="13292" y="1783"/>
                  <a:pt x="13292" y="1783"/>
                </a:cubicBezTo>
                <a:cubicBezTo>
                  <a:pt x="13292" y="1783"/>
                  <a:pt x="13403" y="1783"/>
                  <a:pt x="13514" y="1783"/>
                </a:cubicBezTo>
                <a:cubicBezTo>
                  <a:pt x="13514" y="1783"/>
                  <a:pt x="13625" y="1982"/>
                  <a:pt x="13625" y="1783"/>
                </a:cubicBezTo>
                <a:cubicBezTo>
                  <a:pt x="13625" y="1783"/>
                  <a:pt x="13735" y="1783"/>
                  <a:pt x="13735" y="1585"/>
                </a:cubicBezTo>
                <a:cubicBezTo>
                  <a:pt x="13735" y="1585"/>
                  <a:pt x="13735" y="1585"/>
                  <a:pt x="13735" y="1585"/>
                </a:cubicBezTo>
                <a:cubicBezTo>
                  <a:pt x="13735" y="1585"/>
                  <a:pt x="13735" y="1387"/>
                  <a:pt x="13846" y="1387"/>
                </a:cubicBezTo>
                <a:cubicBezTo>
                  <a:pt x="13957" y="1585"/>
                  <a:pt x="13846" y="1585"/>
                  <a:pt x="13957" y="1585"/>
                </a:cubicBezTo>
                <a:cubicBezTo>
                  <a:pt x="13957" y="1387"/>
                  <a:pt x="14178" y="1189"/>
                  <a:pt x="14178" y="1189"/>
                </a:cubicBezTo>
                <a:cubicBezTo>
                  <a:pt x="14178" y="1189"/>
                  <a:pt x="14178" y="1189"/>
                  <a:pt x="14289" y="1585"/>
                </a:cubicBezTo>
                <a:cubicBezTo>
                  <a:pt x="14289" y="1783"/>
                  <a:pt x="14400" y="1783"/>
                  <a:pt x="14511" y="1783"/>
                </a:cubicBezTo>
                <a:cubicBezTo>
                  <a:pt x="14511" y="1783"/>
                  <a:pt x="14511" y="1783"/>
                  <a:pt x="14511" y="1783"/>
                </a:cubicBezTo>
                <a:cubicBezTo>
                  <a:pt x="14511" y="1982"/>
                  <a:pt x="14622" y="2180"/>
                  <a:pt x="14622" y="2180"/>
                </a:cubicBezTo>
                <a:cubicBezTo>
                  <a:pt x="14732" y="2180"/>
                  <a:pt x="14732" y="2180"/>
                  <a:pt x="14732" y="2180"/>
                </a:cubicBezTo>
                <a:cubicBezTo>
                  <a:pt x="14843" y="1982"/>
                  <a:pt x="14843" y="1982"/>
                  <a:pt x="14843" y="1982"/>
                </a:cubicBezTo>
                <a:cubicBezTo>
                  <a:pt x="14843" y="1982"/>
                  <a:pt x="14843" y="2180"/>
                  <a:pt x="14954" y="2180"/>
                </a:cubicBezTo>
                <a:cubicBezTo>
                  <a:pt x="15065" y="2180"/>
                  <a:pt x="15175" y="2378"/>
                  <a:pt x="15175" y="2378"/>
                </a:cubicBezTo>
                <a:cubicBezTo>
                  <a:pt x="15175" y="2180"/>
                  <a:pt x="15286" y="1982"/>
                  <a:pt x="15286" y="1982"/>
                </a:cubicBezTo>
                <a:cubicBezTo>
                  <a:pt x="15286" y="1783"/>
                  <a:pt x="15286" y="1783"/>
                  <a:pt x="15397" y="1585"/>
                </a:cubicBezTo>
                <a:cubicBezTo>
                  <a:pt x="15397" y="1585"/>
                  <a:pt x="15729" y="1387"/>
                  <a:pt x="15729" y="1387"/>
                </a:cubicBezTo>
                <a:cubicBezTo>
                  <a:pt x="15729" y="1387"/>
                  <a:pt x="15618" y="991"/>
                  <a:pt x="15508" y="991"/>
                </a:cubicBezTo>
                <a:cubicBezTo>
                  <a:pt x="15508" y="991"/>
                  <a:pt x="15397" y="793"/>
                  <a:pt x="15618" y="594"/>
                </a:cubicBezTo>
                <a:cubicBezTo>
                  <a:pt x="15729" y="594"/>
                  <a:pt x="15840" y="594"/>
                  <a:pt x="15840" y="594"/>
                </a:cubicBezTo>
                <a:cubicBezTo>
                  <a:pt x="16062" y="793"/>
                  <a:pt x="16062" y="793"/>
                  <a:pt x="16062" y="793"/>
                </a:cubicBezTo>
                <a:cubicBezTo>
                  <a:pt x="16062" y="594"/>
                  <a:pt x="16062" y="594"/>
                  <a:pt x="16062" y="594"/>
                </a:cubicBezTo>
                <a:cubicBezTo>
                  <a:pt x="16172" y="396"/>
                  <a:pt x="16172" y="396"/>
                  <a:pt x="16172" y="396"/>
                </a:cubicBezTo>
                <a:cubicBezTo>
                  <a:pt x="16172" y="396"/>
                  <a:pt x="16283" y="198"/>
                  <a:pt x="16283" y="198"/>
                </a:cubicBezTo>
                <a:cubicBezTo>
                  <a:pt x="16283" y="198"/>
                  <a:pt x="16394" y="198"/>
                  <a:pt x="16394" y="198"/>
                </a:cubicBezTo>
                <a:cubicBezTo>
                  <a:pt x="16505" y="198"/>
                  <a:pt x="16615" y="198"/>
                  <a:pt x="16615" y="198"/>
                </a:cubicBezTo>
                <a:cubicBezTo>
                  <a:pt x="16615" y="198"/>
                  <a:pt x="16726" y="396"/>
                  <a:pt x="16726" y="396"/>
                </a:cubicBezTo>
                <a:cubicBezTo>
                  <a:pt x="16837" y="396"/>
                  <a:pt x="16948" y="396"/>
                  <a:pt x="16948" y="396"/>
                </a:cubicBezTo>
                <a:cubicBezTo>
                  <a:pt x="16948" y="396"/>
                  <a:pt x="17058" y="594"/>
                  <a:pt x="17058" y="396"/>
                </a:cubicBezTo>
                <a:cubicBezTo>
                  <a:pt x="17169" y="396"/>
                  <a:pt x="17169" y="198"/>
                  <a:pt x="17169" y="198"/>
                </a:cubicBezTo>
                <a:cubicBezTo>
                  <a:pt x="17169" y="198"/>
                  <a:pt x="17612" y="0"/>
                  <a:pt x="17612" y="0"/>
                </a:cubicBezTo>
                <a:cubicBezTo>
                  <a:pt x="17612" y="0"/>
                  <a:pt x="17723" y="0"/>
                  <a:pt x="17723" y="0"/>
                </a:cubicBezTo>
                <a:cubicBezTo>
                  <a:pt x="17834" y="198"/>
                  <a:pt x="17945" y="198"/>
                  <a:pt x="17945" y="198"/>
                </a:cubicBezTo>
                <a:cubicBezTo>
                  <a:pt x="18055" y="198"/>
                  <a:pt x="18166" y="396"/>
                  <a:pt x="18166" y="396"/>
                </a:cubicBezTo>
                <a:cubicBezTo>
                  <a:pt x="18277" y="594"/>
                  <a:pt x="18388" y="594"/>
                  <a:pt x="18388" y="594"/>
                </a:cubicBezTo>
                <a:cubicBezTo>
                  <a:pt x="18388" y="594"/>
                  <a:pt x="18388" y="198"/>
                  <a:pt x="18388" y="198"/>
                </a:cubicBezTo>
                <a:cubicBezTo>
                  <a:pt x="18498" y="198"/>
                  <a:pt x="18609" y="198"/>
                  <a:pt x="18609" y="198"/>
                </a:cubicBezTo>
                <a:cubicBezTo>
                  <a:pt x="18720" y="396"/>
                  <a:pt x="18720" y="396"/>
                  <a:pt x="18720" y="396"/>
                </a:cubicBezTo>
                <a:cubicBezTo>
                  <a:pt x="18720" y="396"/>
                  <a:pt x="18831" y="594"/>
                  <a:pt x="18942" y="594"/>
                </a:cubicBezTo>
                <a:cubicBezTo>
                  <a:pt x="18942" y="594"/>
                  <a:pt x="19052" y="396"/>
                  <a:pt x="19052" y="396"/>
                </a:cubicBezTo>
                <a:cubicBezTo>
                  <a:pt x="19052" y="594"/>
                  <a:pt x="19163" y="594"/>
                  <a:pt x="19163" y="793"/>
                </a:cubicBezTo>
                <a:cubicBezTo>
                  <a:pt x="19163" y="793"/>
                  <a:pt x="19274" y="991"/>
                  <a:pt x="19274" y="991"/>
                </a:cubicBezTo>
                <a:cubicBezTo>
                  <a:pt x="19274" y="1189"/>
                  <a:pt x="19385" y="1189"/>
                  <a:pt x="19385" y="1189"/>
                </a:cubicBezTo>
                <a:cubicBezTo>
                  <a:pt x="19385" y="1387"/>
                  <a:pt x="19385" y="1585"/>
                  <a:pt x="19385" y="1585"/>
                </a:cubicBezTo>
                <a:cubicBezTo>
                  <a:pt x="19385" y="1585"/>
                  <a:pt x="19385" y="1585"/>
                  <a:pt x="19385" y="1783"/>
                </a:cubicBezTo>
                <a:cubicBezTo>
                  <a:pt x="19495" y="1783"/>
                  <a:pt x="19828" y="1783"/>
                  <a:pt x="19828" y="1783"/>
                </a:cubicBezTo>
                <a:cubicBezTo>
                  <a:pt x="19828" y="1783"/>
                  <a:pt x="19938" y="1783"/>
                  <a:pt x="19938" y="1982"/>
                </a:cubicBezTo>
                <a:cubicBezTo>
                  <a:pt x="19938" y="1982"/>
                  <a:pt x="20160" y="1982"/>
                  <a:pt x="20160" y="1982"/>
                </a:cubicBezTo>
                <a:cubicBezTo>
                  <a:pt x="20160" y="1982"/>
                  <a:pt x="20271" y="1783"/>
                  <a:pt x="20271" y="1982"/>
                </a:cubicBezTo>
                <a:cubicBezTo>
                  <a:pt x="20271" y="1982"/>
                  <a:pt x="20271" y="2180"/>
                  <a:pt x="20271" y="2180"/>
                </a:cubicBezTo>
                <a:cubicBezTo>
                  <a:pt x="20492" y="2180"/>
                  <a:pt x="20492" y="2180"/>
                  <a:pt x="20492" y="2180"/>
                </a:cubicBezTo>
                <a:cubicBezTo>
                  <a:pt x="20603" y="2180"/>
                  <a:pt x="20603" y="2180"/>
                  <a:pt x="20603" y="2180"/>
                </a:cubicBezTo>
                <a:cubicBezTo>
                  <a:pt x="20603" y="2180"/>
                  <a:pt x="20714" y="1982"/>
                  <a:pt x="20714" y="2180"/>
                </a:cubicBezTo>
                <a:cubicBezTo>
                  <a:pt x="20714" y="2180"/>
                  <a:pt x="20825" y="2180"/>
                  <a:pt x="20825" y="2180"/>
                </a:cubicBezTo>
                <a:cubicBezTo>
                  <a:pt x="20825" y="2180"/>
                  <a:pt x="21046" y="2378"/>
                  <a:pt x="21046" y="2378"/>
                </a:cubicBezTo>
                <a:cubicBezTo>
                  <a:pt x="21046" y="2378"/>
                  <a:pt x="21157" y="2378"/>
                  <a:pt x="21268" y="2378"/>
                </a:cubicBezTo>
                <a:cubicBezTo>
                  <a:pt x="21268" y="2378"/>
                  <a:pt x="21600" y="2378"/>
                  <a:pt x="21600" y="2378"/>
                </a:cubicBezTo>
                <a:cubicBezTo>
                  <a:pt x="21600" y="2378"/>
                  <a:pt x="21600" y="2576"/>
                  <a:pt x="21600" y="2774"/>
                </a:cubicBezTo>
                <a:cubicBezTo>
                  <a:pt x="21600" y="2774"/>
                  <a:pt x="21600" y="3171"/>
                  <a:pt x="21600" y="3171"/>
                </a:cubicBezTo>
                <a:cubicBezTo>
                  <a:pt x="21600" y="3171"/>
                  <a:pt x="21489" y="3369"/>
                  <a:pt x="21489" y="3567"/>
                </a:cubicBezTo>
                <a:cubicBezTo>
                  <a:pt x="21378" y="3567"/>
                  <a:pt x="21378" y="3963"/>
                  <a:pt x="21378" y="3963"/>
                </a:cubicBezTo>
                <a:cubicBezTo>
                  <a:pt x="21378" y="3963"/>
                  <a:pt x="21378" y="4161"/>
                  <a:pt x="21378" y="4161"/>
                </a:cubicBezTo>
                <a:cubicBezTo>
                  <a:pt x="21378" y="4161"/>
                  <a:pt x="21378" y="4558"/>
                  <a:pt x="21378" y="4558"/>
                </a:cubicBezTo>
                <a:cubicBezTo>
                  <a:pt x="21268" y="4954"/>
                  <a:pt x="21268" y="4954"/>
                  <a:pt x="21268" y="4954"/>
                </a:cubicBezTo>
                <a:cubicBezTo>
                  <a:pt x="21268" y="4954"/>
                  <a:pt x="21157" y="5152"/>
                  <a:pt x="21268" y="5350"/>
                </a:cubicBezTo>
                <a:cubicBezTo>
                  <a:pt x="21268" y="5350"/>
                  <a:pt x="21268" y="5549"/>
                  <a:pt x="21268" y="5549"/>
                </a:cubicBezTo>
                <a:cubicBezTo>
                  <a:pt x="21378" y="5747"/>
                  <a:pt x="21378" y="5747"/>
                  <a:pt x="21378" y="5747"/>
                </a:cubicBezTo>
                <a:cubicBezTo>
                  <a:pt x="21157" y="6143"/>
                  <a:pt x="21157" y="6143"/>
                  <a:pt x="21157" y="6143"/>
                </a:cubicBezTo>
                <a:cubicBezTo>
                  <a:pt x="21157" y="6539"/>
                  <a:pt x="21157" y="6539"/>
                  <a:pt x="21157" y="6539"/>
                </a:cubicBezTo>
                <a:cubicBezTo>
                  <a:pt x="21157" y="6539"/>
                  <a:pt x="21268" y="6738"/>
                  <a:pt x="21157" y="6936"/>
                </a:cubicBezTo>
                <a:cubicBezTo>
                  <a:pt x="21157" y="6936"/>
                  <a:pt x="21046" y="7134"/>
                  <a:pt x="21046" y="7134"/>
                </a:cubicBezTo>
                <a:cubicBezTo>
                  <a:pt x="21046" y="7134"/>
                  <a:pt x="20825" y="7530"/>
                  <a:pt x="20825" y="7530"/>
                </a:cubicBezTo>
                <a:cubicBezTo>
                  <a:pt x="20825" y="7530"/>
                  <a:pt x="20825" y="7728"/>
                  <a:pt x="20825" y="7728"/>
                </a:cubicBezTo>
                <a:cubicBezTo>
                  <a:pt x="20825" y="7728"/>
                  <a:pt x="20714" y="8125"/>
                  <a:pt x="20714" y="8125"/>
                </a:cubicBezTo>
                <a:cubicBezTo>
                  <a:pt x="20714" y="8125"/>
                  <a:pt x="20714" y="8719"/>
                  <a:pt x="20714" y="8719"/>
                </a:cubicBezTo>
                <a:cubicBezTo>
                  <a:pt x="20714" y="8719"/>
                  <a:pt x="20825" y="8917"/>
                  <a:pt x="20825" y="8917"/>
                </a:cubicBezTo>
                <a:cubicBezTo>
                  <a:pt x="20825" y="8917"/>
                  <a:pt x="20825" y="9116"/>
                  <a:pt x="20825" y="9314"/>
                </a:cubicBezTo>
                <a:cubicBezTo>
                  <a:pt x="20714" y="9314"/>
                  <a:pt x="20825" y="9512"/>
                  <a:pt x="20825" y="9710"/>
                </a:cubicBezTo>
                <a:cubicBezTo>
                  <a:pt x="20825" y="9710"/>
                  <a:pt x="20825" y="9908"/>
                  <a:pt x="20825" y="9908"/>
                </a:cubicBezTo>
                <a:cubicBezTo>
                  <a:pt x="20714" y="10305"/>
                  <a:pt x="20714" y="10305"/>
                  <a:pt x="20714" y="10305"/>
                </a:cubicBezTo>
                <a:cubicBezTo>
                  <a:pt x="20603" y="10305"/>
                  <a:pt x="20603" y="10305"/>
                  <a:pt x="20603" y="10305"/>
                </a:cubicBezTo>
                <a:cubicBezTo>
                  <a:pt x="20714" y="10899"/>
                  <a:pt x="20714" y="10899"/>
                  <a:pt x="20714" y="10899"/>
                </a:cubicBezTo>
                <a:cubicBezTo>
                  <a:pt x="20492" y="11295"/>
                  <a:pt x="20492" y="11295"/>
                  <a:pt x="20492" y="11295"/>
                </a:cubicBezTo>
                <a:cubicBezTo>
                  <a:pt x="19606" y="11295"/>
                  <a:pt x="19606" y="11295"/>
                  <a:pt x="19606" y="11295"/>
                </a:cubicBezTo>
                <a:cubicBezTo>
                  <a:pt x="18720" y="9710"/>
                  <a:pt x="18720" y="9710"/>
                  <a:pt x="18720" y="9710"/>
                </a:cubicBezTo>
                <a:cubicBezTo>
                  <a:pt x="18055" y="9512"/>
                  <a:pt x="18055" y="9512"/>
                  <a:pt x="18055" y="9512"/>
                </a:cubicBezTo>
                <a:cubicBezTo>
                  <a:pt x="17502" y="10305"/>
                  <a:pt x="17502" y="10305"/>
                  <a:pt x="17502" y="10305"/>
                </a:cubicBezTo>
                <a:cubicBezTo>
                  <a:pt x="16726" y="10503"/>
                  <a:pt x="16726" y="10503"/>
                  <a:pt x="16726" y="10503"/>
                </a:cubicBezTo>
                <a:cubicBezTo>
                  <a:pt x="16172" y="9908"/>
                  <a:pt x="16172" y="9908"/>
                  <a:pt x="16172" y="9908"/>
                </a:cubicBezTo>
                <a:cubicBezTo>
                  <a:pt x="14622" y="10701"/>
                  <a:pt x="14622" y="10701"/>
                  <a:pt x="14622" y="10701"/>
                </a:cubicBezTo>
                <a:cubicBezTo>
                  <a:pt x="14511" y="11295"/>
                  <a:pt x="14511" y="11295"/>
                  <a:pt x="14511" y="11295"/>
                </a:cubicBezTo>
                <a:cubicBezTo>
                  <a:pt x="14289" y="12683"/>
                  <a:pt x="14289" y="12683"/>
                  <a:pt x="14289" y="12683"/>
                </a:cubicBezTo>
                <a:cubicBezTo>
                  <a:pt x="13957" y="13872"/>
                  <a:pt x="13957" y="13872"/>
                  <a:pt x="13957" y="13872"/>
                </a:cubicBezTo>
                <a:cubicBezTo>
                  <a:pt x="13514" y="14268"/>
                  <a:pt x="13514" y="14268"/>
                  <a:pt x="13514" y="14268"/>
                </a:cubicBezTo>
                <a:cubicBezTo>
                  <a:pt x="13182" y="14664"/>
                  <a:pt x="13182" y="14664"/>
                  <a:pt x="13182" y="14664"/>
                </a:cubicBezTo>
                <a:cubicBezTo>
                  <a:pt x="12849" y="15457"/>
                  <a:pt x="12849" y="15457"/>
                  <a:pt x="12849" y="15457"/>
                </a:cubicBezTo>
                <a:cubicBezTo>
                  <a:pt x="12185" y="15457"/>
                  <a:pt x="12185" y="15457"/>
                  <a:pt x="12185" y="15457"/>
                </a:cubicBezTo>
                <a:cubicBezTo>
                  <a:pt x="11742" y="15259"/>
                  <a:pt x="11742" y="15259"/>
                  <a:pt x="11742" y="15259"/>
                </a:cubicBezTo>
                <a:cubicBezTo>
                  <a:pt x="11077" y="15457"/>
                  <a:pt x="11077" y="15457"/>
                  <a:pt x="11077" y="15457"/>
                </a:cubicBezTo>
                <a:cubicBezTo>
                  <a:pt x="10855" y="16646"/>
                  <a:pt x="10855" y="16646"/>
                  <a:pt x="10855" y="16646"/>
                </a:cubicBezTo>
                <a:cubicBezTo>
                  <a:pt x="10412" y="16844"/>
                  <a:pt x="10412" y="16844"/>
                  <a:pt x="10412" y="16844"/>
                </a:cubicBezTo>
                <a:cubicBezTo>
                  <a:pt x="9637" y="17042"/>
                  <a:pt x="9637" y="17042"/>
                  <a:pt x="9637" y="17042"/>
                </a:cubicBezTo>
                <a:cubicBezTo>
                  <a:pt x="8640" y="17637"/>
                  <a:pt x="8640" y="17637"/>
                  <a:pt x="8640" y="17637"/>
                </a:cubicBezTo>
                <a:cubicBezTo>
                  <a:pt x="8086" y="18628"/>
                  <a:pt x="8086" y="18628"/>
                  <a:pt x="8086" y="18628"/>
                </a:cubicBezTo>
                <a:cubicBezTo>
                  <a:pt x="8086" y="19024"/>
                  <a:pt x="8086" y="19024"/>
                  <a:pt x="8086" y="19024"/>
                </a:cubicBezTo>
                <a:cubicBezTo>
                  <a:pt x="8086" y="19024"/>
                  <a:pt x="8529" y="19618"/>
                  <a:pt x="8751" y="19817"/>
                </a:cubicBezTo>
                <a:cubicBezTo>
                  <a:pt x="8972" y="20213"/>
                  <a:pt x="8308" y="20411"/>
                  <a:pt x="8197" y="20609"/>
                </a:cubicBezTo>
                <a:cubicBezTo>
                  <a:pt x="8086" y="20807"/>
                  <a:pt x="7089" y="21006"/>
                  <a:pt x="7089" y="21006"/>
                </a:cubicBezTo>
                <a:cubicBezTo>
                  <a:pt x="5206" y="21204"/>
                  <a:pt x="5206" y="21204"/>
                  <a:pt x="5206" y="21204"/>
                </a:cubicBezTo>
                <a:cubicBezTo>
                  <a:pt x="4209" y="21600"/>
                  <a:pt x="4209" y="21600"/>
                  <a:pt x="4209" y="21600"/>
                </a:cubicBezTo>
                <a:cubicBezTo>
                  <a:pt x="3766" y="21204"/>
                  <a:pt x="3766" y="21204"/>
                  <a:pt x="3766" y="21204"/>
                </a:cubicBezTo>
                <a:cubicBezTo>
                  <a:pt x="2991" y="20411"/>
                  <a:pt x="2991" y="20411"/>
                  <a:pt x="2991" y="20411"/>
                </a:cubicBezTo>
                <a:cubicBezTo>
                  <a:pt x="2437" y="19420"/>
                  <a:pt x="2437" y="19420"/>
                  <a:pt x="2437" y="19420"/>
                </a:cubicBezTo>
                <a:cubicBezTo>
                  <a:pt x="2437" y="19420"/>
                  <a:pt x="2437" y="19420"/>
                  <a:pt x="2437" y="19420"/>
                </a:cubicBezTo>
                <a:cubicBezTo>
                  <a:pt x="1551" y="19222"/>
                  <a:pt x="1551" y="19222"/>
                  <a:pt x="1551" y="19222"/>
                </a:cubicBezTo>
                <a:cubicBezTo>
                  <a:pt x="1551" y="19420"/>
                  <a:pt x="1551" y="19420"/>
                  <a:pt x="1551" y="19420"/>
                </a:cubicBezTo>
                <a:cubicBezTo>
                  <a:pt x="1551" y="20213"/>
                  <a:pt x="1551" y="20213"/>
                  <a:pt x="1551" y="20213"/>
                </a:cubicBezTo>
                <a:cubicBezTo>
                  <a:pt x="1218" y="21006"/>
                  <a:pt x="1218" y="21006"/>
                  <a:pt x="1218" y="21006"/>
                </a:cubicBezTo>
                <a:cubicBezTo>
                  <a:pt x="997" y="20411"/>
                  <a:pt x="886" y="19420"/>
                  <a:pt x="665" y="18429"/>
                </a:cubicBezTo>
                <a:cubicBezTo>
                  <a:pt x="665" y="18429"/>
                  <a:pt x="665" y="18231"/>
                  <a:pt x="554" y="18033"/>
                </a:cubicBezTo>
                <a:cubicBezTo>
                  <a:pt x="554" y="17835"/>
                  <a:pt x="443" y="17439"/>
                  <a:pt x="443" y="17439"/>
                </a:cubicBezTo>
                <a:cubicBezTo>
                  <a:pt x="443" y="17439"/>
                  <a:pt x="443" y="17439"/>
                  <a:pt x="443" y="17439"/>
                </a:cubicBezTo>
                <a:cubicBezTo>
                  <a:pt x="332" y="17240"/>
                  <a:pt x="222" y="17042"/>
                  <a:pt x="222" y="17042"/>
                </a:cubicBezTo>
                <a:cubicBezTo>
                  <a:pt x="222" y="17042"/>
                  <a:pt x="222" y="16844"/>
                  <a:pt x="222" y="16844"/>
                </a:cubicBezTo>
                <a:cubicBezTo>
                  <a:pt x="111" y="16844"/>
                  <a:pt x="0" y="16646"/>
                  <a:pt x="0" y="16646"/>
                </a:cubicBezTo>
                <a:cubicBezTo>
                  <a:pt x="0" y="16646"/>
                  <a:pt x="0" y="16051"/>
                  <a:pt x="0" y="16051"/>
                </a:cubicBezTo>
                <a:cubicBezTo>
                  <a:pt x="0" y="15655"/>
                  <a:pt x="0" y="15655"/>
                  <a:pt x="0" y="15655"/>
                </a:cubicBezTo>
                <a:cubicBezTo>
                  <a:pt x="222" y="15259"/>
                  <a:pt x="222" y="15259"/>
                  <a:pt x="222" y="15259"/>
                </a:cubicBezTo>
                <a:cubicBezTo>
                  <a:pt x="222" y="15259"/>
                  <a:pt x="222" y="14862"/>
                  <a:pt x="222" y="14862"/>
                </a:cubicBezTo>
                <a:cubicBezTo>
                  <a:pt x="222" y="14862"/>
                  <a:pt x="332" y="14466"/>
                  <a:pt x="332" y="14466"/>
                </a:cubicBezTo>
                <a:cubicBezTo>
                  <a:pt x="222" y="14268"/>
                  <a:pt x="222" y="14268"/>
                  <a:pt x="222" y="14268"/>
                </a:cubicBezTo>
                <a:cubicBezTo>
                  <a:pt x="222" y="13673"/>
                  <a:pt x="222" y="13673"/>
                  <a:pt x="222" y="13673"/>
                </a:cubicBezTo>
                <a:cubicBezTo>
                  <a:pt x="332" y="13475"/>
                  <a:pt x="332" y="13475"/>
                  <a:pt x="332" y="13475"/>
                </a:cubicBezTo>
                <a:cubicBezTo>
                  <a:pt x="332" y="13079"/>
                  <a:pt x="332" y="13079"/>
                  <a:pt x="332" y="13079"/>
                </a:cubicBezTo>
                <a:cubicBezTo>
                  <a:pt x="332" y="13079"/>
                  <a:pt x="332" y="12881"/>
                  <a:pt x="332" y="12881"/>
                </a:cubicBezTo>
                <a:cubicBezTo>
                  <a:pt x="443" y="12881"/>
                  <a:pt x="443" y="12286"/>
                  <a:pt x="443" y="12286"/>
                </a:cubicBezTo>
                <a:cubicBezTo>
                  <a:pt x="443" y="12286"/>
                  <a:pt x="554" y="11890"/>
                  <a:pt x="554" y="11890"/>
                </a:cubicBezTo>
                <a:cubicBezTo>
                  <a:pt x="665" y="11890"/>
                  <a:pt x="665" y="11692"/>
                  <a:pt x="665" y="11692"/>
                </a:cubicBezTo>
                <a:cubicBezTo>
                  <a:pt x="665" y="11494"/>
                  <a:pt x="665" y="11295"/>
                  <a:pt x="665" y="11295"/>
                </a:cubicBezTo>
                <a:cubicBezTo>
                  <a:pt x="886" y="11097"/>
                  <a:pt x="886" y="11097"/>
                  <a:pt x="886" y="11097"/>
                </a:cubicBezTo>
                <a:cubicBezTo>
                  <a:pt x="886" y="11097"/>
                  <a:pt x="997" y="10899"/>
                  <a:pt x="997" y="10899"/>
                </a:cubicBezTo>
                <a:cubicBezTo>
                  <a:pt x="997" y="10899"/>
                  <a:pt x="1108" y="10899"/>
                  <a:pt x="1218" y="10899"/>
                </a:cubicBezTo>
                <a:cubicBezTo>
                  <a:pt x="1218" y="10899"/>
                  <a:pt x="1329" y="10899"/>
                  <a:pt x="1440" y="10899"/>
                </a:cubicBezTo>
                <a:cubicBezTo>
                  <a:pt x="1440" y="10899"/>
                  <a:pt x="1440" y="11097"/>
                  <a:pt x="1551" y="11097"/>
                </a:cubicBezTo>
                <a:cubicBezTo>
                  <a:pt x="1662" y="11097"/>
                  <a:pt x="1772" y="11295"/>
                  <a:pt x="1772" y="11295"/>
                </a:cubicBezTo>
                <a:cubicBezTo>
                  <a:pt x="1883" y="11097"/>
                  <a:pt x="1883" y="11097"/>
                  <a:pt x="1883" y="11097"/>
                </a:cubicBezTo>
                <a:cubicBezTo>
                  <a:pt x="1994" y="11097"/>
                  <a:pt x="1994" y="10899"/>
                  <a:pt x="1994" y="10899"/>
                </a:cubicBezTo>
                <a:cubicBezTo>
                  <a:pt x="2105" y="10899"/>
                  <a:pt x="2326" y="11097"/>
                  <a:pt x="2326" y="11097"/>
                </a:cubicBezTo>
                <a:cubicBezTo>
                  <a:pt x="2326" y="11097"/>
                  <a:pt x="2437" y="11295"/>
                  <a:pt x="2437" y="11097"/>
                </a:cubicBezTo>
                <a:cubicBezTo>
                  <a:pt x="2548" y="11097"/>
                  <a:pt x="2658" y="10899"/>
                  <a:pt x="2658" y="10899"/>
                </a:cubicBezTo>
                <a:cubicBezTo>
                  <a:pt x="2880" y="10701"/>
                  <a:pt x="2880" y="10701"/>
                  <a:pt x="2880" y="10701"/>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09" name="Shape">
            <a:extLst>
              <a:ext uri="{FF2B5EF4-FFF2-40B4-BE49-F238E27FC236}">
                <a16:creationId xmlns:a16="http://schemas.microsoft.com/office/drawing/2014/main" id="{95DEF7DE-E0B7-C0BB-C12E-E0CDFB925B49}"/>
              </a:ext>
            </a:extLst>
          </p:cNvPr>
          <p:cNvSpPr/>
          <p:nvPr/>
        </p:nvSpPr>
        <p:spPr>
          <a:xfrm rot="60000">
            <a:off x="9876927" y="4830651"/>
            <a:ext cx="401924" cy="294610"/>
          </a:xfrm>
          <a:custGeom>
            <a:avLst/>
            <a:gdLst/>
            <a:ahLst/>
            <a:cxnLst>
              <a:cxn ang="0">
                <a:pos x="wd2" y="hd2"/>
              </a:cxn>
              <a:cxn ang="5400000">
                <a:pos x="wd2" y="hd2"/>
              </a:cxn>
              <a:cxn ang="10800000">
                <a:pos x="wd2" y="hd2"/>
              </a:cxn>
              <a:cxn ang="16200000">
                <a:pos x="wd2" y="hd2"/>
              </a:cxn>
            </a:cxnLst>
            <a:rect l="0" t="0" r="r" b="b"/>
            <a:pathLst>
              <a:path w="21600" h="21600" extrusionOk="0">
                <a:moveTo>
                  <a:pt x="1662" y="11782"/>
                </a:moveTo>
                <a:cubicBezTo>
                  <a:pt x="1292" y="11536"/>
                  <a:pt x="1292" y="11536"/>
                  <a:pt x="1292" y="11536"/>
                </a:cubicBezTo>
                <a:cubicBezTo>
                  <a:pt x="923" y="11291"/>
                  <a:pt x="923" y="11291"/>
                  <a:pt x="923" y="11291"/>
                </a:cubicBezTo>
                <a:cubicBezTo>
                  <a:pt x="369" y="11291"/>
                  <a:pt x="369" y="11291"/>
                  <a:pt x="369" y="11291"/>
                </a:cubicBezTo>
                <a:cubicBezTo>
                  <a:pt x="0" y="10800"/>
                  <a:pt x="0" y="10800"/>
                  <a:pt x="0" y="10800"/>
                </a:cubicBezTo>
                <a:cubicBezTo>
                  <a:pt x="185" y="10309"/>
                  <a:pt x="185" y="10309"/>
                  <a:pt x="185" y="10309"/>
                </a:cubicBezTo>
                <a:cubicBezTo>
                  <a:pt x="185" y="9818"/>
                  <a:pt x="185" y="9818"/>
                  <a:pt x="185" y="9818"/>
                </a:cubicBezTo>
                <a:cubicBezTo>
                  <a:pt x="185" y="9818"/>
                  <a:pt x="554" y="9327"/>
                  <a:pt x="554" y="9327"/>
                </a:cubicBezTo>
                <a:cubicBezTo>
                  <a:pt x="738" y="9082"/>
                  <a:pt x="1108" y="8836"/>
                  <a:pt x="1108" y="8836"/>
                </a:cubicBezTo>
                <a:cubicBezTo>
                  <a:pt x="1292" y="8345"/>
                  <a:pt x="1292" y="8345"/>
                  <a:pt x="1292" y="8345"/>
                </a:cubicBezTo>
                <a:cubicBezTo>
                  <a:pt x="1292" y="8345"/>
                  <a:pt x="1477" y="8100"/>
                  <a:pt x="1662" y="8100"/>
                </a:cubicBezTo>
                <a:cubicBezTo>
                  <a:pt x="1846" y="8100"/>
                  <a:pt x="1846" y="8345"/>
                  <a:pt x="1846" y="8100"/>
                </a:cubicBezTo>
                <a:cubicBezTo>
                  <a:pt x="2031" y="8100"/>
                  <a:pt x="2031" y="7118"/>
                  <a:pt x="2031" y="7118"/>
                </a:cubicBezTo>
                <a:cubicBezTo>
                  <a:pt x="2031" y="6627"/>
                  <a:pt x="2031" y="6627"/>
                  <a:pt x="2031" y="6627"/>
                </a:cubicBezTo>
                <a:cubicBezTo>
                  <a:pt x="2400" y="6627"/>
                  <a:pt x="2400" y="6627"/>
                  <a:pt x="2400" y="6627"/>
                </a:cubicBezTo>
                <a:cubicBezTo>
                  <a:pt x="4062" y="7364"/>
                  <a:pt x="4062" y="7364"/>
                  <a:pt x="4062" y="7364"/>
                </a:cubicBezTo>
                <a:cubicBezTo>
                  <a:pt x="5908" y="7609"/>
                  <a:pt x="5908" y="7609"/>
                  <a:pt x="5908" y="7609"/>
                </a:cubicBezTo>
                <a:cubicBezTo>
                  <a:pt x="7569" y="7609"/>
                  <a:pt x="7569" y="7609"/>
                  <a:pt x="7569" y="7609"/>
                </a:cubicBezTo>
                <a:cubicBezTo>
                  <a:pt x="7938" y="7609"/>
                  <a:pt x="7938" y="7609"/>
                  <a:pt x="7938" y="7609"/>
                </a:cubicBezTo>
                <a:cubicBezTo>
                  <a:pt x="8492" y="7118"/>
                  <a:pt x="8492" y="7118"/>
                  <a:pt x="8492" y="7118"/>
                </a:cubicBezTo>
                <a:cubicBezTo>
                  <a:pt x="8862" y="6382"/>
                  <a:pt x="8862" y="6382"/>
                  <a:pt x="8862" y="6382"/>
                </a:cubicBezTo>
                <a:cubicBezTo>
                  <a:pt x="9600" y="6136"/>
                  <a:pt x="9600" y="6136"/>
                  <a:pt x="9600" y="6136"/>
                </a:cubicBezTo>
                <a:cubicBezTo>
                  <a:pt x="9785" y="5645"/>
                  <a:pt x="9785" y="5645"/>
                  <a:pt x="9785" y="5645"/>
                </a:cubicBezTo>
                <a:cubicBezTo>
                  <a:pt x="10154" y="4664"/>
                  <a:pt x="10154" y="4664"/>
                  <a:pt x="10154" y="4664"/>
                </a:cubicBezTo>
                <a:cubicBezTo>
                  <a:pt x="10708" y="4173"/>
                  <a:pt x="10708" y="4173"/>
                  <a:pt x="10708" y="4173"/>
                </a:cubicBezTo>
                <a:cubicBezTo>
                  <a:pt x="11815" y="4173"/>
                  <a:pt x="11815" y="4173"/>
                  <a:pt x="11815" y="4173"/>
                </a:cubicBezTo>
                <a:cubicBezTo>
                  <a:pt x="13108" y="3682"/>
                  <a:pt x="13108" y="3682"/>
                  <a:pt x="13108" y="3682"/>
                </a:cubicBezTo>
                <a:cubicBezTo>
                  <a:pt x="14031" y="4173"/>
                  <a:pt x="14031" y="4173"/>
                  <a:pt x="14031" y="4173"/>
                </a:cubicBezTo>
                <a:cubicBezTo>
                  <a:pt x="15138" y="3191"/>
                  <a:pt x="15138" y="3191"/>
                  <a:pt x="15138" y="3191"/>
                </a:cubicBezTo>
                <a:cubicBezTo>
                  <a:pt x="15692" y="2945"/>
                  <a:pt x="15692" y="2945"/>
                  <a:pt x="15692" y="2945"/>
                </a:cubicBezTo>
                <a:cubicBezTo>
                  <a:pt x="16615" y="2455"/>
                  <a:pt x="16615" y="2455"/>
                  <a:pt x="16615" y="2455"/>
                </a:cubicBezTo>
                <a:cubicBezTo>
                  <a:pt x="17723" y="3436"/>
                  <a:pt x="17723" y="3436"/>
                  <a:pt x="17723" y="3436"/>
                </a:cubicBezTo>
                <a:cubicBezTo>
                  <a:pt x="17538" y="1964"/>
                  <a:pt x="17538" y="1964"/>
                  <a:pt x="17538" y="1964"/>
                </a:cubicBezTo>
                <a:cubicBezTo>
                  <a:pt x="17723" y="982"/>
                  <a:pt x="17723" y="982"/>
                  <a:pt x="17723" y="982"/>
                </a:cubicBezTo>
                <a:cubicBezTo>
                  <a:pt x="18462" y="491"/>
                  <a:pt x="18462" y="491"/>
                  <a:pt x="18462" y="491"/>
                </a:cubicBezTo>
                <a:cubicBezTo>
                  <a:pt x="18646" y="491"/>
                  <a:pt x="18646" y="491"/>
                  <a:pt x="18646" y="491"/>
                </a:cubicBezTo>
                <a:cubicBezTo>
                  <a:pt x="18646" y="491"/>
                  <a:pt x="18646" y="491"/>
                  <a:pt x="18646" y="491"/>
                </a:cubicBezTo>
                <a:cubicBezTo>
                  <a:pt x="19385" y="0"/>
                  <a:pt x="19385" y="0"/>
                  <a:pt x="19385" y="0"/>
                </a:cubicBezTo>
                <a:cubicBezTo>
                  <a:pt x="19754" y="491"/>
                  <a:pt x="19754" y="491"/>
                  <a:pt x="19754" y="491"/>
                </a:cubicBezTo>
                <a:cubicBezTo>
                  <a:pt x="19938" y="982"/>
                  <a:pt x="19938" y="982"/>
                  <a:pt x="19938" y="982"/>
                </a:cubicBezTo>
                <a:cubicBezTo>
                  <a:pt x="19938" y="982"/>
                  <a:pt x="19938" y="982"/>
                  <a:pt x="19938" y="982"/>
                </a:cubicBezTo>
                <a:cubicBezTo>
                  <a:pt x="19938" y="982"/>
                  <a:pt x="19938" y="982"/>
                  <a:pt x="19938" y="1227"/>
                </a:cubicBezTo>
                <a:cubicBezTo>
                  <a:pt x="19938" y="1227"/>
                  <a:pt x="19938" y="1227"/>
                  <a:pt x="19938" y="1227"/>
                </a:cubicBezTo>
                <a:cubicBezTo>
                  <a:pt x="19938" y="1473"/>
                  <a:pt x="19938" y="1473"/>
                  <a:pt x="19938" y="1473"/>
                </a:cubicBezTo>
                <a:cubicBezTo>
                  <a:pt x="20123" y="1718"/>
                  <a:pt x="20123" y="1718"/>
                  <a:pt x="20123" y="1718"/>
                </a:cubicBezTo>
                <a:cubicBezTo>
                  <a:pt x="20308" y="1964"/>
                  <a:pt x="20308" y="1964"/>
                  <a:pt x="20308" y="1964"/>
                </a:cubicBezTo>
                <a:cubicBezTo>
                  <a:pt x="20308" y="1964"/>
                  <a:pt x="20308" y="1964"/>
                  <a:pt x="20308" y="1964"/>
                </a:cubicBezTo>
                <a:cubicBezTo>
                  <a:pt x="20492" y="2455"/>
                  <a:pt x="20492" y="2455"/>
                  <a:pt x="20492" y="2455"/>
                </a:cubicBezTo>
                <a:cubicBezTo>
                  <a:pt x="20492" y="2945"/>
                  <a:pt x="20492" y="2945"/>
                  <a:pt x="20492" y="2945"/>
                </a:cubicBezTo>
                <a:cubicBezTo>
                  <a:pt x="21600" y="4664"/>
                  <a:pt x="21600" y="4664"/>
                  <a:pt x="21600" y="4664"/>
                </a:cubicBezTo>
                <a:cubicBezTo>
                  <a:pt x="21600" y="4664"/>
                  <a:pt x="21231" y="4664"/>
                  <a:pt x="21231" y="4664"/>
                </a:cubicBezTo>
                <a:cubicBezTo>
                  <a:pt x="21046" y="4664"/>
                  <a:pt x="20677" y="4664"/>
                  <a:pt x="20677" y="4664"/>
                </a:cubicBezTo>
                <a:cubicBezTo>
                  <a:pt x="20677" y="4664"/>
                  <a:pt x="20492" y="4909"/>
                  <a:pt x="20308" y="4909"/>
                </a:cubicBezTo>
                <a:cubicBezTo>
                  <a:pt x="20308" y="4909"/>
                  <a:pt x="20123" y="5400"/>
                  <a:pt x="20123" y="5400"/>
                </a:cubicBezTo>
                <a:cubicBezTo>
                  <a:pt x="19938" y="5645"/>
                  <a:pt x="19938" y="5645"/>
                  <a:pt x="19938" y="5645"/>
                </a:cubicBezTo>
                <a:cubicBezTo>
                  <a:pt x="20123" y="5891"/>
                  <a:pt x="20123" y="5891"/>
                  <a:pt x="20123" y="5891"/>
                </a:cubicBezTo>
                <a:cubicBezTo>
                  <a:pt x="20492" y="6873"/>
                  <a:pt x="20677" y="6873"/>
                  <a:pt x="19754" y="6627"/>
                </a:cubicBezTo>
                <a:cubicBezTo>
                  <a:pt x="19385" y="6382"/>
                  <a:pt x="19385" y="6382"/>
                  <a:pt x="19385" y="6382"/>
                </a:cubicBezTo>
                <a:cubicBezTo>
                  <a:pt x="19200" y="6627"/>
                  <a:pt x="19200" y="6627"/>
                  <a:pt x="19200" y="6627"/>
                </a:cubicBezTo>
                <a:cubicBezTo>
                  <a:pt x="18831" y="6873"/>
                  <a:pt x="18831" y="6873"/>
                  <a:pt x="18831" y="6873"/>
                </a:cubicBezTo>
                <a:cubicBezTo>
                  <a:pt x="18831" y="6873"/>
                  <a:pt x="18831" y="6873"/>
                  <a:pt x="18831" y="6873"/>
                </a:cubicBezTo>
                <a:cubicBezTo>
                  <a:pt x="18831" y="6873"/>
                  <a:pt x="18831" y="7364"/>
                  <a:pt x="18831" y="7364"/>
                </a:cubicBezTo>
                <a:cubicBezTo>
                  <a:pt x="18646" y="7855"/>
                  <a:pt x="18646" y="7855"/>
                  <a:pt x="18646" y="7855"/>
                </a:cubicBezTo>
                <a:cubicBezTo>
                  <a:pt x="18277" y="8100"/>
                  <a:pt x="18277" y="8100"/>
                  <a:pt x="18277" y="8100"/>
                </a:cubicBezTo>
                <a:cubicBezTo>
                  <a:pt x="17908" y="8345"/>
                  <a:pt x="17908" y="8345"/>
                  <a:pt x="17908" y="8345"/>
                </a:cubicBezTo>
                <a:cubicBezTo>
                  <a:pt x="17723" y="8591"/>
                  <a:pt x="17723" y="8591"/>
                  <a:pt x="17723" y="8591"/>
                </a:cubicBezTo>
                <a:cubicBezTo>
                  <a:pt x="17354" y="8591"/>
                  <a:pt x="17354" y="8591"/>
                  <a:pt x="17354" y="8591"/>
                </a:cubicBezTo>
                <a:cubicBezTo>
                  <a:pt x="16985" y="8836"/>
                  <a:pt x="16985" y="8836"/>
                  <a:pt x="16985" y="8836"/>
                </a:cubicBezTo>
                <a:cubicBezTo>
                  <a:pt x="16800" y="9327"/>
                  <a:pt x="16800" y="9327"/>
                  <a:pt x="16800" y="9327"/>
                </a:cubicBezTo>
                <a:cubicBezTo>
                  <a:pt x="16800" y="9327"/>
                  <a:pt x="16431" y="9327"/>
                  <a:pt x="16431" y="9327"/>
                </a:cubicBezTo>
                <a:cubicBezTo>
                  <a:pt x="16431" y="9327"/>
                  <a:pt x="15877" y="9573"/>
                  <a:pt x="15877" y="9573"/>
                </a:cubicBezTo>
                <a:cubicBezTo>
                  <a:pt x="15877" y="10064"/>
                  <a:pt x="15877" y="10064"/>
                  <a:pt x="15877" y="10064"/>
                </a:cubicBezTo>
                <a:cubicBezTo>
                  <a:pt x="15877" y="10064"/>
                  <a:pt x="15692" y="10309"/>
                  <a:pt x="15692" y="10309"/>
                </a:cubicBezTo>
                <a:cubicBezTo>
                  <a:pt x="15692" y="10309"/>
                  <a:pt x="15692" y="11045"/>
                  <a:pt x="15692" y="11045"/>
                </a:cubicBezTo>
                <a:cubicBezTo>
                  <a:pt x="15692" y="11045"/>
                  <a:pt x="16062" y="11291"/>
                  <a:pt x="16062" y="11291"/>
                </a:cubicBezTo>
                <a:cubicBezTo>
                  <a:pt x="16246" y="11536"/>
                  <a:pt x="16246" y="11536"/>
                  <a:pt x="16246" y="11536"/>
                </a:cubicBezTo>
                <a:cubicBezTo>
                  <a:pt x="16431" y="11782"/>
                  <a:pt x="16431" y="11782"/>
                  <a:pt x="16431" y="11782"/>
                </a:cubicBezTo>
                <a:cubicBezTo>
                  <a:pt x="16431" y="11782"/>
                  <a:pt x="16615" y="12027"/>
                  <a:pt x="16615" y="12027"/>
                </a:cubicBezTo>
                <a:cubicBezTo>
                  <a:pt x="16431" y="12027"/>
                  <a:pt x="16431" y="12764"/>
                  <a:pt x="16431" y="12764"/>
                </a:cubicBezTo>
                <a:cubicBezTo>
                  <a:pt x="16615" y="13500"/>
                  <a:pt x="16615" y="13500"/>
                  <a:pt x="16615" y="13500"/>
                </a:cubicBezTo>
                <a:cubicBezTo>
                  <a:pt x="16431" y="13745"/>
                  <a:pt x="16431" y="13745"/>
                  <a:pt x="16431" y="13745"/>
                </a:cubicBezTo>
                <a:cubicBezTo>
                  <a:pt x="16615" y="14236"/>
                  <a:pt x="16615" y="14236"/>
                  <a:pt x="16615" y="14236"/>
                </a:cubicBezTo>
                <a:cubicBezTo>
                  <a:pt x="16615" y="14236"/>
                  <a:pt x="16800" y="14236"/>
                  <a:pt x="16615" y="14482"/>
                </a:cubicBezTo>
                <a:cubicBezTo>
                  <a:pt x="16431" y="14482"/>
                  <a:pt x="16246" y="14727"/>
                  <a:pt x="16246" y="14727"/>
                </a:cubicBezTo>
                <a:cubicBezTo>
                  <a:pt x="16246" y="14727"/>
                  <a:pt x="15877" y="14727"/>
                  <a:pt x="15877" y="14727"/>
                </a:cubicBezTo>
                <a:cubicBezTo>
                  <a:pt x="15877" y="14727"/>
                  <a:pt x="15508" y="14727"/>
                  <a:pt x="15508" y="14727"/>
                </a:cubicBezTo>
                <a:cubicBezTo>
                  <a:pt x="15323" y="15218"/>
                  <a:pt x="15323" y="15218"/>
                  <a:pt x="15323" y="15218"/>
                </a:cubicBezTo>
                <a:cubicBezTo>
                  <a:pt x="14954" y="14973"/>
                  <a:pt x="14954" y="14973"/>
                  <a:pt x="14954" y="14973"/>
                </a:cubicBezTo>
                <a:cubicBezTo>
                  <a:pt x="14954" y="15464"/>
                  <a:pt x="14954" y="15464"/>
                  <a:pt x="14954" y="15464"/>
                </a:cubicBezTo>
                <a:cubicBezTo>
                  <a:pt x="14400" y="15709"/>
                  <a:pt x="14400" y="15709"/>
                  <a:pt x="14400" y="15709"/>
                </a:cubicBezTo>
                <a:cubicBezTo>
                  <a:pt x="14031" y="15955"/>
                  <a:pt x="14031" y="15955"/>
                  <a:pt x="14031" y="15955"/>
                </a:cubicBezTo>
                <a:cubicBezTo>
                  <a:pt x="13846" y="16445"/>
                  <a:pt x="13846" y="16445"/>
                  <a:pt x="13846" y="16445"/>
                </a:cubicBezTo>
                <a:cubicBezTo>
                  <a:pt x="14031" y="16691"/>
                  <a:pt x="14031" y="16691"/>
                  <a:pt x="14031" y="16691"/>
                </a:cubicBezTo>
                <a:cubicBezTo>
                  <a:pt x="14031" y="16691"/>
                  <a:pt x="14215" y="16936"/>
                  <a:pt x="14215" y="16691"/>
                </a:cubicBezTo>
                <a:cubicBezTo>
                  <a:pt x="14215" y="16691"/>
                  <a:pt x="14215" y="16445"/>
                  <a:pt x="14215" y="16445"/>
                </a:cubicBezTo>
                <a:cubicBezTo>
                  <a:pt x="14400" y="16691"/>
                  <a:pt x="14585" y="16936"/>
                  <a:pt x="14585" y="16936"/>
                </a:cubicBezTo>
                <a:cubicBezTo>
                  <a:pt x="14769" y="17427"/>
                  <a:pt x="14769" y="17427"/>
                  <a:pt x="14769" y="17427"/>
                </a:cubicBezTo>
                <a:cubicBezTo>
                  <a:pt x="14769" y="17427"/>
                  <a:pt x="14400" y="17427"/>
                  <a:pt x="14400" y="17427"/>
                </a:cubicBezTo>
                <a:cubicBezTo>
                  <a:pt x="14400" y="17427"/>
                  <a:pt x="14215" y="17673"/>
                  <a:pt x="14215" y="17673"/>
                </a:cubicBezTo>
                <a:cubicBezTo>
                  <a:pt x="14031" y="17918"/>
                  <a:pt x="14031" y="17918"/>
                  <a:pt x="14031" y="17918"/>
                </a:cubicBezTo>
                <a:cubicBezTo>
                  <a:pt x="14031" y="18164"/>
                  <a:pt x="14031" y="18164"/>
                  <a:pt x="14031" y="18409"/>
                </a:cubicBezTo>
                <a:cubicBezTo>
                  <a:pt x="14031" y="18409"/>
                  <a:pt x="14031" y="18655"/>
                  <a:pt x="14031" y="18655"/>
                </a:cubicBezTo>
                <a:cubicBezTo>
                  <a:pt x="14215" y="18655"/>
                  <a:pt x="14400" y="19145"/>
                  <a:pt x="14400" y="19145"/>
                </a:cubicBezTo>
                <a:cubicBezTo>
                  <a:pt x="14400" y="19145"/>
                  <a:pt x="14585" y="19391"/>
                  <a:pt x="14585" y="19391"/>
                </a:cubicBezTo>
                <a:cubicBezTo>
                  <a:pt x="14585" y="19391"/>
                  <a:pt x="14585" y="19636"/>
                  <a:pt x="14585" y="19636"/>
                </a:cubicBezTo>
                <a:cubicBezTo>
                  <a:pt x="14585" y="19636"/>
                  <a:pt x="14400" y="19882"/>
                  <a:pt x="14215" y="19882"/>
                </a:cubicBezTo>
                <a:cubicBezTo>
                  <a:pt x="14215" y="19882"/>
                  <a:pt x="13846" y="19882"/>
                  <a:pt x="13846" y="19882"/>
                </a:cubicBezTo>
                <a:cubicBezTo>
                  <a:pt x="13846" y="19882"/>
                  <a:pt x="13662" y="20373"/>
                  <a:pt x="13662" y="20373"/>
                </a:cubicBezTo>
                <a:cubicBezTo>
                  <a:pt x="13662" y="20373"/>
                  <a:pt x="13477" y="20373"/>
                  <a:pt x="13292" y="20373"/>
                </a:cubicBezTo>
                <a:cubicBezTo>
                  <a:pt x="13292" y="20373"/>
                  <a:pt x="13662" y="20618"/>
                  <a:pt x="13292" y="20373"/>
                </a:cubicBezTo>
                <a:cubicBezTo>
                  <a:pt x="12738" y="20127"/>
                  <a:pt x="12738" y="19882"/>
                  <a:pt x="12738" y="19882"/>
                </a:cubicBezTo>
                <a:cubicBezTo>
                  <a:pt x="12738" y="19882"/>
                  <a:pt x="12554" y="19636"/>
                  <a:pt x="12554" y="19636"/>
                </a:cubicBezTo>
                <a:cubicBezTo>
                  <a:pt x="12369" y="19636"/>
                  <a:pt x="12185" y="19636"/>
                  <a:pt x="12185" y="19636"/>
                </a:cubicBezTo>
                <a:cubicBezTo>
                  <a:pt x="11815" y="19636"/>
                  <a:pt x="11815" y="19636"/>
                  <a:pt x="11815" y="19636"/>
                </a:cubicBezTo>
                <a:cubicBezTo>
                  <a:pt x="11631" y="19391"/>
                  <a:pt x="11631" y="19391"/>
                  <a:pt x="11631" y="19391"/>
                </a:cubicBezTo>
                <a:cubicBezTo>
                  <a:pt x="11446" y="19882"/>
                  <a:pt x="11446" y="19882"/>
                  <a:pt x="11446" y="19882"/>
                </a:cubicBezTo>
                <a:cubicBezTo>
                  <a:pt x="11446" y="19882"/>
                  <a:pt x="11446" y="20127"/>
                  <a:pt x="11262" y="20127"/>
                </a:cubicBezTo>
                <a:cubicBezTo>
                  <a:pt x="11077" y="20373"/>
                  <a:pt x="11262" y="20373"/>
                  <a:pt x="11077" y="20373"/>
                </a:cubicBezTo>
                <a:cubicBezTo>
                  <a:pt x="10708" y="20373"/>
                  <a:pt x="10523" y="19882"/>
                  <a:pt x="10523" y="19882"/>
                </a:cubicBezTo>
                <a:cubicBezTo>
                  <a:pt x="10523" y="19882"/>
                  <a:pt x="10154" y="19636"/>
                  <a:pt x="10154" y="19636"/>
                </a:cubicBezTo>
                <a:cubicBezTo>
                  <a:pt x="9969" y="19391"/>
                  <a:pt x="9969" y="19391"/>
                  <a:pt x="9969" y="19391"/>
                </a:cubicBezTo>
                <a:cubicBezTo>
                  <a:pt x="9785" y="19391"/>
                  <a:pt x="9785" y="19636"/>
                  <a:pt x="9785" y="19145"/>
                </a:cubicBezTo>
                <a:cubicBezTo>
                  <a:pt x="9785" y="18900"/>
                  <a:pt x="9785" y="18900"/>
                  <a:pt x="9785" y="18900"/>
                </a:cubicBezTo>
                <a:cubicBezTo>
                  <a:pt x="9600" y="18655"/>
                  <a:pt x="9600" y="18900"/>
                  <a:pt x="9415" y="18655"/>
                </a:cubicBezTo>
                <a:cubicBezTo>
                  <a:pt x="9415" y="18409"/>
                  <a:pt x="9231" y="18164"/>
                  <a:pt x="9231" y="18164"/>
                </a:cubicBezTo>
                <a:cubicBezTo>
                  <a:pt x="9046" y="17673"/>
                  <a:pt x="9046" y="17673"/>
                  <a:pt x="9046" y="17673"/>
                </a:cubicBezTo>
                <a:cubicBezTo>
                  <a:pt x="9046" y="17673"/>
                  <a:pt x="9046" y="17673"/>
                  <a:pt x="9046" y="17918"/>
                </a:cubicBezTo>
                <a:cubicBezTo>
                  <a:pt x="8862" y="18164"/>
                  <a:pt x="8677" y="18164"/>
                  <a:pt x="8677" y="18164"/>
                </a:cubicBezTo>
                <a:cubicBezTo>
                  <a:pt x="8677" y="18409"/>
                  <a:pt x="8492" y="18655"/>
                  <a:pt x="8492" y="18655"/>
                </a:cubicBezTo>
                <a:cubicBezTo>
                  <a:pt x="8492" y="18655"/>
                  <a:pt x="8308" y="18900"/>
                  <a:pt x="8308" y="19145"/>
                </a:cubicBezTo>
                <a:cubicBezTo>
                  <a:pt x="8492" y="19145"/>
                  <a:pt x="8492" y="19145"/>
                  <a:pt x="8492" y="19391"/>
                </a:cubicBezTo>
                <a:cubicBezTo>
                  <a:pt x="8492" y="19391"/>
                  <a:pt x="8308" y="19636"/>
                  <a:pt x="8308" y="19636"/>
                </a:cubicBezTo>
                <a:cubicBezTo>
                  <a:pt x="8123" y="19882"/>
                  <a:pt x="8123" y="19882"/>
                  <a:pt x="7938" y="19882"/>
                </a:cubicBezTo>
                <a:cubicBezTo>
                  <a:pt x="7938" y="20127"/>
                  <a:pt x="7569" y="20373"/>
                  <a:pt x="7569" y="20373"/>
                </a:cubicBezTo>
                <a:cubicBezTo>
                  <a:pt x="7200" y="20373"/>
                  <a:pt x="7200" y="20373"/>
                  <a:pt x="7200" y="20373"/>
                </a:cubicBezTo>
                <a:cubicBezTo>
                  <a:pt x="6646" y="20127"/>
                  <a:pt x="6646" y="20127"/>
                  <a:pt x="6646" y="20127"/>
                </a:cubicBezTo>
                <a:cubicBezTo>
                  <a:pt x="6277" y="20618"/>
                  <a:pt x="6277" y="20618"/>
                  <a:pt x="6277" y="20618"/>
                </a:cubicBezTo>
                <a:cubicBezTo>
                  <a:pt x="6277" y="20618"/>
                  <a:pt x="6092" y="20618"/>
                  <a:pt x="6092" y="20618"/>
                </a:cubicBezTo>
                <a:cubicBezTo>
                  <a:pt x="5908" y="20618"/>
                  <a:pt x="5723" y="20618"/>
                  <a:pt x="5723" y="20618"/>
                </a:cubicBezTo>
                <a:cubicBezTo>
                  <a:pt x="5723" y="20618"/>
                  <a:pt x="5538" y="20373"/>
                  <a:pt x="5354" y="20373"/>
                </a:cubicBezTo>
                <a:cubicBezTo>
                  <a:pt x="5354" y="20373"/>
                  <a:pt x="5169" y="20373"/>
                  <a:pt x="5169" y="20373"/>
                </a:cubicBezTo>
                <a:cubicBezTo>
                  <a:pt x="4985" y="20373"/>
                  <a:pt x="4800" y="20373"/>
                  <a:pt x="4800" y="20373"/>
                </a:cubicBezTo>
                <a:cubicBezTo>
                  <a:pt x="4800" y="20618"/>
                  <a:pt x="4800" y="20618"/>
                  <a:pt x="4800" y="20618"/>
                </a:cubicBezTo>
                <a:cubicBezTo>
                  <a:pt x="4800" y="20618"/>
                  <a:pt x="4985" y="20618"/>
                  <a:pt x="4985" y="20618"/>
                </a:cubicBezTo>
                <a:cubicBezTo>
                  <a:pt x="4985" y="20864"/>
                  <a:pt x="4985" y="21109"/>
                  <a:pt x="4985" y="21109"/>
                </a:cubicBezTo>
                <a:cubicBezTo>
                  <a:pt x="4985" y="21109"/>
                  <a:pt x="4800" y="21109"/>
                  <a:pt x="4800" y="21109"/>
                </a:cubicBezTo>
                <a:cubicBezTo>
                  <a:pt x="4800" y="21355"/>
                  <a:pt x="4431" y="21355"/>
                  <a:pt x="4431" y="21355"/>
                </a:cubicBezTo>
                <a:cubicBezTo>
                  <a:pt x="4431" y="21355"/>
                  <a:pt x="4431" y="21600"/>
                  <a:pt x="4431" y="21600"/>
                </a:cubicBezTo>
                <a:cubicBezTo>
                  <a:pt x="4431" y="21600"/>
                  <a:pt x="4431" y="21600"/>
                  <a:pt x="4246" y="21600"/>
                </a:cubicBezTo>
                <a:cubicBezTo>
                  <a:pt x="4062" y="21600"/>
                  <a:pt x="4062" y="21600"/>
                  <a:pt x="3877" y="21600"/>
                </a:cubicBezTo>
                <a:cubicBezTo>
                  <a:pt x="3877" y="21355"/>
                  <a:pt x="3692" y="21355"/>
                  <a:pt x="3508" y="21355"/>
                </a:cubicBezTo>
                <a:cubicBezTo>
                  <a:pt x="3508" y="21355"/>
                  <a:pt x="2954" y="21109"/>
                  <a:pt x="2954" y="21109"/>
                </a:cubicBezTo>
                <a:cubicBezTo>
                  <a:pt x="2954" y="21109"/>
                  <a:pt x="2769" y="21355"/>
                  <a:pt x="2769" y="21355"/>
                </a:cubicBezTo>
                <a:cubicBezTo>
                  <a:pt x="2585" y="21355"/>
                  <a:pt x="2400" y="21355"/>
                  <a:pt x="2215" y="21109"/>
                </a:cubicBezTo>
                <a:cubicBezTo>
                  <a:pt x="2215" y="21109"/>
                  <a:pt x="2031" y="21109"/>
                  <a:pt x="2031" y="21109"/>
                </a:cubicBezTo>
                <a:cubicBezTo>
                  <a:pt x="2031" y="20864"/>
                  <a:pt x="2031" y="20618"/>
                  <a:pt x="2031" y="20618"/>
                </a:cubicBezTo>
                <a:cubicBezTo>
                  <a:pt x="2031" y="20618"/>
                  <a:pt x="1846" y="20373"/>
                  <a:pt x="2031" y="20373"/>
                </a:cubicBezTo>
                <a:cubicBezTo>
                  <a:pt x="2031" y="20373"/>
                  <a:pt x="2215" y="20373"/>
                  <a:pt x="2400" y="20373"/>
                </a:cubicBezTo>
                <a:cubicBezTo>
                  <a:pt x="2585" y="20373"/>
                  <a:pt x="2769" y="20373"/>
                  <a:pt x="2769" y="20127"/>
                </a:cubicBezTo>
                <a:cubicBezTo>
                  <a:pt x="2769" y="20127"/>
                  <a:pt x="2769" y="20127"/>
                  <a:pt x="2954" y="20127"/>
                </a:cubicBezTo>
                <a:cubicBezTo>
                  <a:pt x="2954" y="20127"/>
                  <a:pt x="3138" y="20373"/>
                  <a:pt x="3138" y="20127"/>
                </a:cubicBezTo>
                <a:cubicBezTo>
                  <a:pt x="3138" y="19882"/>
                  <a:pt x="3138" y="19882"/>
                  <a:pt x="3138" y="19882"/>
                </a:cubicBezTo>
                <a:cubicBezTo>
                  <a:pt x="2954" y="19636"/>
                  <a:pt x="2954" y="19636"/>
                  <a:pt x="2954" y="19636"/>
                </a:cubicBezTo>
                <a:cubicBezTo>
                  <a:pt x="2954" y="19636"/>
                  <a:pt x="3138" y="19391"/>
                  <a:pt x="3138" y="19391"/>
                </a:cubicBezTo>
                <a:cubicBezTo>
                  <a:pt x="3323" y="19391"/>
                  <a:pt x="3508" y="19391"/>
                  <a:pt x="3508" y="19391"/>
                </a:cubicBezTo>
                <a:cubicBezTo>
                  <a:pt x="3692" y="19391"/>
                  <a:pt x="3877" y="19391"/>
                  <a:pt x="3877" y="19391"/>
                </a:cubicBezTo>
                <a:cubicBezTo>
                  <a:pt x="3877" y="19391"/>
                  <a:pt x="3877" y="19391"/>
                  <a:pt x="4062" y="19145"/>
                </a:cubicBezTo>
                <a:cubicBezTo>
                  <a:pt x="4062" y="19145"/>
                  <a:pt x="3323" y="19145"/>
                  <a:pt x="3138" y="18900"/>
                </a:cubicBezTo>
                <a:cubicBezTo>
                  <a:pt x="2769" y="18409"/>
                  <a:pt x="2400" y="18164"/>
                  <a:pt x="2400" y="17182"/>
                </a:cubicBezTo>
                <a:cubicBezTo>
                  <a:pt x="2215" y="17182"/>
                  <a:pt x="2215" y="16691"/>
                  <a:pt x="2031" y="16691"/>
                </a:cubicBezTo>
                <a:cubicBezTo>
                  <a:pt x="2031" y="16691"/>
                  <a:pt x="1662" y="16445"/>
                  <a:pt x="1662" y="16445"/>
                </a:cubicBezTo>
                <a:cubicBezTo>
                  <a:pt x="1662" y="16200"/>
                  <a:pt x="1662" y="16200"/>
                  <a:pt x="1846" y="15955"/>
                </a:cubicBezTo>
                <a:cubicBezTo>
                  <a:pt x="1846" y="15709"/>
                  <a:pt x="1846" y="15709"/>
                  <a:pt x="2031" y="15464"/>
                </a:cubicBezTo>
                <a:cubicBezTo>
                  <a:pt x="2031" y="15464"/>
                  <a:pt x="2031" y="14973"/>
                  <a:pt x="2031" y="14973"/>
                </a:cubicBezTo>
                <a:cubicBezTo>
                  <a:pt x="2031" y="14973"/>
                  <a:pt x="2215" y="14727"/>
                  <a:pt x="2031" y="14727"/>
                </a:cubicBezTo>
                <a:cubicBezTo>
                  <a:pt x="2031" y="14482"/>
                  <a:pt x="1846" y="14236"/>
                  <a:pt x="1846" y="14236"/>
                </a:cubicBezTo>
                <a:cubicBezTo>
                  <a:pt x="1846" y="14236"/>
                  <a:pt x="1846" y="14236"/>
                  <a:pt x="1662" y="14236"/>
                </a:cubicBezTo>
                <a:cubicBezTo>
                  <a:pt x="1662" y="14482"/>
                  <a:pt x="1662" y="14482"/>
                  <a:pt x="1662" y="14482"/>
                </a:cubicBezTo>
                <a:cubicBezTo>
                  <a:pt x="1292" y="14727"/>
                  <a:pt x="1292" y="14727"/>
                  <a:pt x="1292" y="14727"/>
                </a:cubicBezTo>
                <a:cubicBezTo>
                  <a:pt x="1292" y="14727"/>
                  <a:pt x="1108" y="14236"/>
                  <a:pt x="1108" y="14236"/>
                </a:cubicBezTo>
                <a:cubicBezTo>
                  <a:pt x="923" y="14236"/>
                  <a:pt x="923" y="14236"/>
                  <a:pt x="923" y="13991"/>
                </a:cubicBezTo>
                <a:cubicBezTo>
                  <a:pt x="923" y="13991"/>
                  <a:pt x="1108" y="13745"/>
                  <a:pt x="1108" y="13745"/>
                </a:cubicBezTo>
                <a:cubicBezTo>
                  <a:pt x="1108" y="13745"/>
                  <a:pt x="923" y="13500"/>
                  <a:pt x="923" y="13500"/>
                </a:cubicBezTo>
                <a:cubicBezTo>
                  <a:pt x="923" y="13500"/>
                  <a:pt x="1108" y="13009"/>
                  <a:pt x="1292" y="13009"/>
                </a:cubicBezTo>
                <a:cubicBezTo>
                  <a:pt x="1477" y="12764"/>
                  <a:pt x="1846" y="12273"/>
                  <a:pt x="1846" y="12273"/>
                </a:cubicBezTo>
                <a:cubicBezTo>
                  <a:pt x="2031" y="11782"/>
                  <a:pt x="2031" y="11782"/>
                  <a:pt x="2031" y="11782"/>
                </a:cubicBezTo>
                <a:cubicBezTo>
                  <a:pt x="1846" y="11536"/>
                  <a:pt x="1846" y="11536"/>
                  <a:pt x="1846" y="11536"/>
                </a:cubicBezTo>
                <a:cubicBezTo>
                  <a:pt x="1846" y="11536"/>
                  <a:pt x="1662" y="11782"/>
                  <a:pt x="1662" y="11782"/>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11" name="Shape">
            <a:extLst>
              <a:ext uri="{FF2B5EF4-FFF2-40B4-BE49-F238E27FC236}">
                <a16:creationId xmlns:a16="http://schemas.microsoft.com/office/drawing/2014/main" id="{37895C8A-F5EB-8FDD-E000-E1CAF5E0BC74}"/>
              </a:ext>
            </a:extLst>
          </p:cNvPr>
          <p:cNvSpPr/>
          <p:nvPr/>
        </p:nvSpPr>
        <p:spPr>
          <a:xfrm rot="60000">
            <a:off x="9746410" y="4744778"/>
            <a:ext cx="782258" cy="702723"/>
          </a:xfrm>
          <a:custGeom>
            <a:avLst/>
            <a:gdLst/>
            <a:ahLst/>
            <a:cxnLst>
              <a:cxn ang="0">
                <a:pos x="wd2" y="hd2"/>
              </a:cxn>
              <a:cxn ang="5400000">
                <a:pos x="wd2" y="hd2"/>
              </a:cxn>
              <a:cxn ang="10800000">
                <a:pos x="wd2" y="hd2"/>
              </a:cxn>
              <a:cxn ang="16200000">
                <a:pos x="wd2" y="hd2"/>
              </a:cxn>
            </a:cxnLst>
            <a:rect l="0" t="0" r="r" b="b"/>
            <a:pathLst>
              <a:path w="21600" h="21526" extrusionOk="0">
                <a:moveTo>
                  <a:pt x="20458" y="8394"/>
                </a:moveTo>
                <a:cubicBezTo>
                  <a:pt x="20458" y="8190"/>
                  <a:pt x="20363" y="8087"/>
                  <a:pt x="20553" y="7985"/>
                </a:cubicBezTo>
                <a:cubicBezTo>
                  <a:pt x="20648" y="7985"/>
                  <a:pt x="20744" y="8190"/>
                  <a:pt x="20744" y="7985"/>
                </a:cubicBezTo>
                <a:cubicBezTo>
                  <a:pt x="20744" y="7780"/>
                  <a:pt x="20839" y="7882"/>
                  <a:pt x="20744" y="7678"/>
                </a:cubicBezTo>
                <a:cubicBezTo>
                  <a:pt x="20744" y="7678"/>
                  <a:pt x="20744" y="7678"/>
                  <a:pt x="20744" y="7678"/>
                </a:cubicBezTo>
                <a:cubicBezTo>
                  <a:pt x="20744" y="7678"/>
                  <a:pt x="20744" y="7678"/>
                  <a:pt x="20744" y="7678"/>
                </a:cubicBezTo>
                <a:cubicBezTo>
                  <a:pt x="20744" y="7678"/>
                  <a:pt x="20744" y="7882"/>
                  <a:pt x="20648" y="7882"/>
                </a:cubicBezTo>
                <a:cubicBezTo>
                  <a:pt x="20648" y="7882"/>
                  <a:pt x="20553" y="7985"/>
                  <a:pt x="20458" y="7985"/>
                </a:cubicBezTo>
                <a:cubicBezTo>
                  <a:pt x="20363" y="7882"/>
                  <a:pt x="20363" y="7882"/>
                  <a:pt x="20363" y="7882"/>
                </a:cubicBezTo>
                <a:cubicBezTo>
                  <a:pt x="20553" y="7678"/>
                  <a:pt x="20553" y="7678"/>
                  <a:pt x="20553" y="7678"/>
                </a:cubicBezTo>
                <a:cubicBezTo>
                  <a:pt x="20553" y="7268"/>
                  <a:pt x="20553" y="7268"/>
                  <a:pt x="20553" y="7268"/>
                </a:cubicBezTo>
                <a:cubicBezTo>
                  <a:pt x="20553" y="7268"/>
                  <a:pt x="20458" y="7064"/>
                  <a:pt x="20363" y="6859"/>
                </a:cubicBezTo>
                <a:cubicBezTo>
                  <a:pt x="20268" y="6756"/>
                  <a:pt x="20173" y="6654"/>
                  <a:pt x="20173" y="6654"/>
                </a:cubicBezTo>
                <a:cubicBezTo>
                  <a:pt x="20458" y="6449"/>
                  <a:pt x="20458" y="6449"/>
                  <a:pt x="20458" y="6449"/>
                </a:cubicBezTo>
                <a:cubicBezTo>
                  <a:pt x="20553" y="6347"/>
                  <a:pt x="20553" y="6347"/>
                  <a:pt x="20553" y="6347"/>
                </a:cubicBezTo>
                <a:cubicBezTo>
                  <a:pt x="20553" y="6245"/>
                  <a:pt x="20553" y="6245"/>
                  <a:pt x="20553" y="6245"/>
                </a:cubicBezTo>
                <a:cubicBezTo>
                  <a:pt x="20553" y="6245"/>
                  <a:pt x="20744" y="6449"/>
                  <a:pt x="20934" y="6449"/>
                </a:cubicBezTo>
                <a:cubicBezTo>
                  <a:pt x="21029" y="6449"/>
                  <a:pt x="20934" y="6449"/>
                  <a:pt x="21124" y="6347"/>
                </a:cubicBezTo>
                <a:cubicBezTo>
                  <a:pt x="21315" y="6347"/>
                  <a:pt x="21600" y="6040"/>
                  <a:pt x="21600" y="6040"/>
                </a:cubicBezTo>
                <a:cubicBezTo>
                  <a:pt x="21600" y="6040"/>
                  <a:pt x="21410" y="5835"/>
                  <a:pt x="21315" y="5835"/>
                </a:cubicBezTo>
                <a:cubicBezTo>
                  <a:pt x="21219" y="5937"/>
                  <a:pt x="21315" y="5937"/>
                  <a:pt x="21029" y="5937"/>
                </a:cubicBezTo>
                <a:cubicBezTo>
                  <a:pt x="20744" y="5835"/>
                  <a:pt x="20648" y="5733"/>
                  <a:pt x="20648" y="5733"/>
                </a:cubicBezTo>
                <a:cubicBezTo>
                  <a:pt x="20648" y="5733"/>
                  <a:pt x="20553" y="5733"/>
                  <a:pt x="20458" y="5733"/>
                </a:cubicBezTo>
                <a:cubicBezTo>
                  <a:pt x="20363" y="5733"/>
                  <a:pt x="20363" y="5733"/>
                  <a:pt x="20268" y="5630"/>
                </a:cubicBezTo>
                <a:cubicBezTo>
                  <a:pt x="20078" y="5426"/>
                  <a:pt x="19887" y="5221"/>
                  <a:pt x="19887" y="5221"/>
                </a:cubicBezTo>
                <a:cubicBezTo>
                  <a:pt x="19887" y="5221"/>
                  <a:pt x="19697" y="5323"/>
                  <a:pt x="19697" y="5221"/>
                </a:cubicBezTo>
                <a:cubicBezTo>
                  <a:pt x="19697" y="5221"/>
                  <a:pt x="19792" y="5016"/>
                  <a:pt x="19792" y="5016"/>
                </a:cubicBezTo>
                <a:cubicBezTo>
                  <a:pt x="19792" y="4914"/>
                  <a:pt x="19792" y="4914"/>
                  <a:pt x="19792" y="4914"/>
                </a:cubicBezTo>
                <a:cubicBezTo>
                  <a:pt x="19697" y="4811"/>
                  <a:pt x="19697" y="4811"/>
                  <a:pt x="19697" y="4811"/>
                </a:cubicBezTo>
                <a:cubicBezTo>
                  <a:pt x="19697" y="4811"/>
                  <a:pt x="19887" y="4811"/>
                  <a:pt x="19887" y="4811"/>
                </a:cubicBezTo>
                <a:cubicBezTo>
                  <a:pt x="19982" y="4709"/>
                  <a:pt x="19982" y="4709"/>
                  <a:pt x="19982" y="4709"/>
                </a:cubicBezTo>
                <a:cubicBezTo>
                  <a:pt x="20173" y="4504"/>
                  <a:pt x="19982" y="4300"/>
                  <a:pt x="19697" y="4402"/>
                </a:cubicBezTo>
                <a:cubicBezTo>
                  <a:pt x="19602" y="4402"/>
                  <a:pt x="19507" y="4504"/>
                  <a:pt x="19507" y="4504"/>
                </a:cubicBezTo>
                <a:cubicBezTo>
                  <a:pt x="19411" y="4504"/>
                  <a:pt x="19221" y="4402"/>
                  <a:pt x="19221" y="4300"/>
                </a:cubicBezTo>
                <a:cubicBezTo>
                  <a:pt x="19221" y="4197"/>
                  <a:pt x="19126" y="4197"/>
                  <a:pt x="19316" y="4095"/>
                </a:cubicBezTo>
                <a:cubicBezTo>
                  <a:pt x="19411" y="4095"/>
                  <a:pt x="19507" y="3890"/>
                  <a:pt x="19507" y="3890"/>
                </a:cubicBezTo>
                <a:cubicBezTo>
                  <a:pt x="19316" y="3583"/>
                  <a:pt x="19316" y="3583"/>
                  <a:pt x="19316" y="3583"/>
                </a:cubicBezTo>
                <a:cubicBezTo>
                  <a:pt x="19411" y="2969"/>
                  <a:pt x="19411" y="2969"/>
                  <a:pt x="19411" y="2969"/>
                </a:cubicBezTo>
                <a:cubicBezTo>
                  <a:pt x="19031" y="2866"/>
                  <a:pt x="19031" y="2866"/>
                  <a:pt x="19031" y="2866"/>
                </a:cubicBezTo>
                <a:cubicBezTo>
                  <a:pt x="19031" y="2662"/>
                  <a:pt x="19031" y="2662"/>
                  <a:pt x="19031" y="2662"/>
                </a:cubicBezTo>
                <a:cubicBezTo>
                  <a:pt x="18841" y="2559"/>
                  <a:pt x="18841" y="2559"/>
                  <a:pt x="18841" y="2559"/>
                </a:cubicBezTo>
                <a:cubicBezTo>
                  <a:pt x="18650" y="3071"/>
                  <a:pt x="18650" y="3071"/>
                  <a:pt x="18650" y="3071"/>
                </a:cubicBezTo>
                <a:cubicBezTo>
                  <a:pt x="18650" y="3071"/>
                  <a:pt x="18365" y="3173"/>
                  <a:pt x="18365" y="3276"/>
                </a:cubicBezTo>
                <a:cubicBezTo>
                  <a:pt x="18270" y="3378"/>
                  <a:pt x="17794" y="3378"/>
                  <a:pt x="17794" y="3378"/>
                </a:cubicBezTo>
                <a:cubicBezTo>
                  <a:pt x="17413" y="3378"/>
                  <a:pt x="17413" y="3378"/>
                  <a:pt x="17413" y="3378"/>
                </a:cubicBezTo>
                <a:cubicBezTo>
                  <a:pt x="16747" y="3583"/>
                  <a:pt x="16747" y="3583"/>
                  <a:pt x="16747" y="3583"/>
                </a:cubicBezTo>
                <a:cubicBezTo>
                  <a:pt x="16747" y="3583"/>
                  <a:pt x="16557" y="3685"/>
                  <a:pt x="16462" y="3685"/>
                </a:cubicBezTo>
                <a:cubicBezTo>
                  <a:pt x="16367" y="3685"/>
                  <a:pt x="15891" y="3583"/>
                  <a:pt x="15891" y="3583"/>
                </a:cubicBezTo>
                <a:cubicBezTo>
                  <a:pt x="15605" y="3685"/>
                  <a:pt x="15605" y="3685"/>
                  <a:pt x="15605" y="3685"/>
                </a:cubicBezTo>
                <a:cubicBezTo>
                  <a:pt x="14939" y="3481"/>
                  <a:pt x="14939" y="3481"/>
                  <a:pt x="14939" y="3481"/>
                </a:cubicBezTo>
                <a:cubicBezTo>
                  <a:pt x="14749" y="3276"/>
                  <a:pt x="14749" y="3276"/>
                  <a:pt x="14749" y="3276"/>
                </a:cubicBezTo>
                <a:cubicBezTo>
                  <a:pt x="14654" y="3173"/>
                  <a:pt x="14654" y="3173"/>
                  <a:pt x="14654" y="3173"/>
                </a:cubicBezTo>
                <a:cubicBezTo>
                  <a:pt x="14178" y="3071"/>
                  <a:pt x="14178" y="3071"/>
                  <a:pt x="14178" y="3071"/>
                </a:cubicBezTo>
                <a:cubicBezTo>
                  <a:pt x="14083" y="2866"/>
                  <a:pt x="14083" y="2866"/>
                  <a:pt x="14083" y="2866"/>
                </a:cubicBezTo>
                <a:cubicBezTo>
                  <a:pt x="13702" y="2866"/>
                  <a:pt x="13702" y="2866"/>
                  <a:pt x="13702" y="2866"/>
                </a:cubicBezTo>
                <a:cubicBezTo>
                  <a:pt x="13702" y="2866"/>
                  <a:pt x="13702" y="2866"/>
                  <a:pt x="13702" y="2866"/>
                </a:cubicBezTo>
                <a:cubicBezTo>
                  <a:pt x="13702" y="2866"/>
                  <a:pt x="13702" y="2866"/>
                  <a:pt x="13702" y="2866"/>
                </a:cubicBezTo>
                <a:cubicBezTo>
                  <a:pt x="13512" y="2764"/>
                  <a:pt x="13512" y="2764"/>
                  <a:pt x="13512" y="2764"/>
                </a:cubicBezTo>
                <a:cubicBezTo>
                  <a:pt x="13512" y="2662"/>
                  <a:pt x="13512" y="2662"/>
                  <a:pt x="13512" y="2662"/>
                </a:cubicBezTo>
                <a:cubicBezTo>
                  <a:pt x="13417" y="2662"/>
                  <a:pt x="13417" y="2662"/>
                  <a:pt x="13417" y="2559"/>
                </a:cubicBezTo>
                <a:cubicBezTo>
                  <a:pt x="13322" y="2457"/>
                  <a:pt x="13322" y="2457"/>
                  <a:pt x="13322" y="2457"/>
                </a:cubicBezTo>
                <a:cubicBezTo>
                  <a:pt x="12846" y="1843"/>
                  <a:pt x="12846" y="1843"/>
                  <a:pt x="12846" y="1843"/>
                </a:cubicBezTo>
                <a:cubicBezTo>
                  <a:pt x="12751" y="1843"/>
                  <a:pt x="12751" y="1843"/>
                  <a:pt x="12751" y="1843"/>
                </a:cubicBezTo>
                <a:cubicBezTo>
                  <a:pt x="12751" y="1843"/>
                  <a:pt x="12751" y="1843"/>
                  <a:pt x="12751" y="1843"/>
                </a:cubicBezTo>
                <a:cubicBezTo>
                  <a:pt x="11894" y="1536"/>
                  <a:pt x="11894" y="1536"/>
                  <a:pt x="11894" y="1536"/>
                </a:cubicBezTo>
                <a:cubicBezTo>
                  <a:pt x="11609" y="1126"/>
                  <a:pt x="11609" y="1126"/>
                  <a:pt x="11609" y="1126"/>
                </a:cubicBezTo>
                <a:cubicBezTo>
                  <a:pt x="11323" y="921"/>
                  <a:pt x="11323" y="921"/>
                  <a:pt x="11323" y="921"/>
                </a:cubicBezTo>
                <a:cubicBezTo>
                  <a:pt x="10943" y="614"/>
                  <a:pt x="10943" y="614"/>
                  <a:pt x="10943" y="614"/>
                </a:cubicBezTo>
                <a:cubicBezTo>
                  <a:pt x="10562" y="307"/>
                  <a:pt x="10562" y="307"/>
                  <a:pt x="10562" y="307"/>
                </a:cubicBezTo>
                <a:cubicBezTo>
                  <a:pt x="10372" y="102"/>
                  <a:pt x="10372" y="102"/>
                  <a:pt x="10372" y="102"/>
                </a:cubicBezTo>
                <a:cubicBezTo>
                  <a:pt x="10372" y="102"/>
                  <a:pt x="10372" y="102"/>
                  <a:pt x="10372" y="102"/>
                </a:cubicBezTo>
                <a:cubicBezTo>
                  <a:pt x="10372" y="102"/>
                  <a:pt x="10277" y="0"/>
                  <a:pt x="10277" y="0"/>
                </a:cubicBezTo>
                <a:cubicBezTo>
                  <a:pt x="10277" y="0"/>
                  <a:pt x="10181" y="0"/>
                  <a:pt x="10181" y="0"/>
                </a:cubicBezTo>
                <a:cubicBezTo>
                  <a:pt x="10086" y="0"/>
                  <a:pt x="9896" y="0"/>
                  <a:pt x="9896" y="0"/>
                </a:cubicBezTo>
                <a:cubicBezTo>
                  <a:pt x="9896" y="0"/>
                  <a:pt x="9801" y="102"/>
                  <a:pt x="9706" y="102"/>
                </a:cubicBezTo>
                <a:cubicBezTo>
                  <a:pt x="9706" y="102"/>
                  <a:pt x="9611" y="307"/>
                  <a:pt x="9611" y="307"/>
                </a:cubicBezTo>
                <a:cubicBezTo>
                  <a:pt x="9515" y="409"/>
                  <a:pt x="9515" y="409"/>
                  <a:pt x="9515" y="409"/>
                </a:cubicBezTo>
                <a:cubicBezTo>
                  <a:pt x="9611" y="512"/>
                  <a:pt x="9611" y="512"/>
                  <a:pt x="9611" y="512"/>
                </a:cubicBezTo>
                <a:cubicBezTo>
                  <a:pt x="9801" y="921"/>
                  <a:pt x="9896" y="921"/>
                  <a:pt x="9420" y="819"/>
                </a:cubicBezTo>
                <a:cubicBezTo>
                  <a:pt x="9230" y="717"/>
                  <a:pt x="9230" y="717"/>
                  <a:pt x="9230" y="717"/>
                </a:cubicBezTo>
                <a:cubicBezTo>
                  <a:pt x="9135" y="819"/>
                  <a:pt x="9135" y="819"/>
                  <a:pt x="9135" y="819"/>
                </a:cubicBezTo>
                <a:cubicBezTo>
                  <a:pt x="8944" y="921"/>
                  <a:pt x="8944" y="921"/>
                  <a:pt x="8944" y="921"/>
                </a:cubicBezTo>
                <a:cubicBezTo>
                  <a:pt x="8944" y="921"/>
                  <a:pt x="8944" y="921"/>
                  <a:pt x="8944" y="921"/>
                </a:cubicBezTo>
                <a:cubicBezTo>
                  <a:pt x="8944" y="921"/>
                  <a:pt x="8944" y="1126"/>
                  <a:pt x="8944" y="1126"/>
                </a:cubicBezTo>
                <a:cubicBezTo>
                  <a:pt x="8849" y="1331"/>
                  <a:pt x="8849" y="1331"/>
                  <a:pt x="8849" y="1331"/>
                </a:cubicBezTo>
                <a:cubicBezTo>
                  <a:pt x="8659" y="1433"/>
                  <a:pt x="8659" y="1433"/>
                  <a:pt x="8659" y="1433"/>
                </a:cubicBezTo>
                <a:cubicBezTo>
                  <a:pt x="8469" y="1536"/>
                  <a:pt x="8469" y="1536"/>
                  <a:pt x="8469" y="1536"/>
                </a:cubicBezTo>
                <a:cubicBezTo>
                  <a:pt x="8374" y="1638"/>
                  <a:pt x="8374" y="1638"/>
                  <a:pt x="8374" y="1638"/>
                </a:cubicBezTo>
                <a:cubicBezTo>
                  <a:pt x="8183" y="1638"/>
                  <a:pt x="8183" y="1638"/>
                  <a:pt x="8183" y="1638"/>
                </a:cubicBezTo>
                <a:cubicBezTo>
                  <a:pt x="7993" y="1740"/>
                  <a:pt x="7993" y="1740"/>
                  <a:pt x="7993" y="1740"/>
                </a:cubicBezTo>
                <a:cubicBezTo>
                  <a:pt x="7898" y="1945"/>
                  <a:pt x="7898" y="1945"/>
                  <a:pt x="7898" y="1945"/>
                </a:cubicBezTo>
                <a:cubicBezTo>
                  <a:pt x="7898" y="1945"/>
                  <a:pt x="7707" y="1945"/>
                  <a:pt x="7707" y="1945"/>
                </a:cubicBezTo>
                <a:cubicBezTo>
                  <a:pt x="7707" y="1945"/>
                  <a:pt x="7422" y="2047"/>
                  <a:pt x="7422" y="2047"/>
                </a:cubicBezTo>
                <a:cubicBezTo>
                  <a:pt x="7422" y="2252"/>
                  <a:pt x="7422" y="2252"/>
                  <a:pt x="7422" y="2252"/>
                </a:cubicBezTo>
                <a:cubicBezTo>
                  <a:pt x="7422" y="2252"/>
                  <a:pt x="7327" y="2355"/>
                  <a:pt x="7327" y="2355"/>
                </a:cubicBezTo>
                <a:cubicBezTo>
                  <a:pt x="7327" y="2355"/>
                  <a:pt x="7327" y="2662"/>
                  <a:pt x="7327" y="2662"/>
                </a:cubicBezTo>
                <a:cubicBezTo>
                  <a:pt x="7327" y="2662"/>
                  <a:pt x="7517" y="2764"/>
                  <a:pt x="7517" y="2764"/>
                </a:cubicBezTo>
                <a:cubicBezTo>
                  <a:pt x="7612" y="2866"/>
                  <a:pt x="7612" y="2866"/>
                  <a:pt x="7612" y="2866"/>
                </a:cubicBezTo>
                <a:cubicBezTo>
                  <a:pt x="7707" y="2969"/>
                  <a:pt x="7707" y="2969"/>
                  <a:pt x="7707" y="2969"/>
                </a:cubicBezTo>
                <a:cubicBezTo>
                  <a:pt x="7707" y="2969"/>
                  <a:pt x="7803" y="3071"/>
                  <a:pt x="7803" y="3071"/>
                </a:cubicBezTo>
                <a:cubicBezTo>
                  <a:pt x="7707" y="3071"/>
                  <a:pt x="7707" y="3378"/>
                  <a:pt x="7707" y="3378"/>
                </a:cubicBezTo>
                <a:cubicBezTo>
                  <a:pt x="7803" y="3685"/>
                  <a:pt x="7803" y="3685"/>
                  <a:pt x="7803" y="3685"/>
                </a:cubicBezTo>
                <a:cubicBezTo>
                  <a:pt x="7707" y="3788"/>
                  <a:pt x="7707" y="3788"/>
                  <a:pt x="7707" y="3788"/>
                </a:cubicBezTo>
                <a:cubicBezTo>
                  <a:pt x="7803" y="3992"/>
                  <a:pt x="7803" y="3992"/>
                  <a:pt x="7803" y="3992"/>
                </a:cubicBezTo>
                <a:cubicBezTo>
                  <a:pt x="7803" y="3992"/>
                  <a:pt x="7898" y="3992"/>
                  <a:pt x="7803" y="4095"/>
                </a:cubicBezTo>
                <a:cubicBezTo>
                  <a:pt x="7707" y="4095"/>
                  <a:pt x="7612" y="4197"/>
                  <a:pt x="7612" y="4197"/>
                </a:cubicBezTo>
                <a:cubicBezTo>
                  <a:pt x="7612" y="4197"/>
                  <a:pt x="7422" y="4197"/>
                  <a:pt x="7422" y="4197"/>
                </a:cubicBezTo>
                <a:cubicBezTo>
                  <a:pt x="7422" y="4197"/>
                  <a:pt x="7232" y="4197"/>
                  <a:pt x="7232" y="4197"/>
                </a:cubicBezTo>
                <a:cubicBezTo>
                  <a:pt x="7137" y="4402"/>
                  <a:pt x="7137" y="4402"/>
                  <a:pt x="7137" y="4402"/>
                </a:cubicBezTo>
                <a:cubicBezTo>
                  <a:pt x="6946" y="4300"/>
                  <a:pt x="6946" y="4300"/>
                  <a:pt x="6946" y="4300"/>
                </a:cubicBezTo>
                <a:cubicBezTo>
                  <a:pt x="6946" y="4504"/>
                  <a:pt x="6946" y="4504"/>
                  <a:pt x="6946" y="4504"/>
                </a:cubicBezTo>
                <a:cubicBezTo>
                  <a:pt x="6661" y="4607"/>
                  <a:pt x="6661" y="4607"/>
                  <a:pt x="6661" y="4607"/>
                </a:cubicBezTo>
                <a:cubicBezTo>
                  <a:pt x="6470" y="4709"/>
                  <a:pt x="6470" y="4709"/>
                  <a:pt x="6470" y="4709"/>
                </a:cubicBezTo>
                <a:cubicBezTo>
                  <a:pt x="6375" y="4914"/>
                  <a:pt x="6375" y="4914"/>
                  <a:pt x="6375" y="4914"/>
                </a:cubicBezTo>
                <a:cubicBezTo>
                  <a:pt x="6470" y="5016"/>
                  <a:pt x="6470" y="5016"/>
                  <a:pt x="6470" y="5016"/>
                </a:cubicBezTo>
                <a:cubicBezTo>
                  <a:pt x="6470" y="5016"/>
                  <a:pt x="6566" y="5118"/>
                  <a:pt x="6566" y="5016"/>
                </a:cubicBezTo>
                <a:cubicBezTo>
                  <a:pt x="6566" y="5016"/>
                  <a:pt x="6566" y="4914"/>
                  <a:pt x="6566" y="4914"/>
                </a:cubicBezTo>
                <a:cubicBezTo>
                  <a:pt x="6661" y="5016"/>
                  <a:pt x="6756" y="5118"/>
                  <a:pt x="6756" y="5118"/>
                </a:cubicBezTo>
                <a:cubicBezTo>
                  <a:pt x="6851" y="5323"/>
                  <a:pt x="6851" y="5323"/>
                  <a:pt x="6851" y="5323"/>
                </a:cubicBezTo>
                <a:cubicBezTo>
                  <a:pt x="6851" y="5323"/>
                  <a:pt x="6661" y="5323"/>
                  <a:pt x="6661" y="5323"/>
                </a:cubicBezTo>
                <a:cubicBezTo>
                  <a:pt x="6661" y="5323"/>
                  <a:pt x="6566" y="5426"/>
                  <a:pt x="6566" y="5426"/>
                </a:cubicBezTo>
                <a:cubicBezTo>
                  <a:pt x="6470" y="5528"/>
                  <a:pt x="6470" y="5528"/>
                  <a:pt x="6470" y="5528"/>
                </a:cubicBezTo>
                <a:cubicBezTo>
                  <a:pt x="6470" y="5630"/>
                  <a:pt x="6470" y="5630"/>
                  <a:pt x="6470" y="5733"/>
                </a:cubicBezTo>
                <a:cubicBezTo>
                  <a:pt x="6470" y="5733"/>
                  <a:pt x="6470" y="5835"/>
                  <a:pt x="6470" y="5835"/>
                </a:cubicBezTo>
                <a:cubicBezTo>
                  <a:pt x="6566" y="5835"/>
                  <a:pt x="6661" y="6040"/>
                  <a:pt x="6661" y="6040"/>
                </a:cubicBezTo>
                <a:cubicBezTo>
                  <a:pt x="6661" y="6040"/>
                  <a:pt x="6756" y="6142"/>
                  <a:pt x="6756" y="6142"/>
                </a:cubicBezTo>
                <a:cubicBezTo>
                  <a:pt x="6756" y="6142"/>
                  <a:pt x="6756" y="6245"/>
                  <a:pt x="6756" y="6245"/>
                </a:cubicBezTo>
                <a:cubicBezTo>
                  <a:pt x="6756" y="6245"/>
                  <a:pt x="6661" y="6347"/>
                  <a:pt x="6566" y="6347"/>
                </a:cubicBezTo>
                <a:cubicBezTo>
                  <a:pt x="6566" y="6347"/>
                  <a:pt x="6375" y="6347"/>
                  <a:pt x="6375" y="6347"/>
                </a:cubicBezTo>
                <a:cubicBezTo>
                  <a:pt x="6375" y="6347"/>
                  <a:pt x="6280" y="6552"/>
                  <a:pt x="6280" y="6552"/>
                </a:cubicBezTo>
                <a:cubicBezTo>
                  <a:pt x="6280" y="6552"/>
                  <a:pt x="6185" y="6552"/>
                  <a:pt x="6090" y="6552"/>
                </a:cubicBezTo>
                <a:cubicBezTo>
                  <a:pt x="6090" y="6552"/>
                  <a:pt x="6280" y="6654"/>
                  <a:pt x="6090" y="6552"/>
                </a:cubicBezTo>
                <a:cubicBezTo>
                  <a:pt x="5804" y="6449"/>
                  <a:pt x="5804" y="6347"/>
                  <a:pt x="5804" y="6347"/>
                </a:cubicBezTo>
                <a:cubicBezTo>
                  <a:pt x="5804" y="6347"/>
                  <a:pt x="5709" y="6245"/>
                  <a:pt x="5709" y="6245"/>
                </a:cubicBezTo>
                <a:cubicBezTo>
                  <a:pt x="5614" y="6245"/>
                  <a:pt x="5519" y="6245"/>
                  <a:pt x="5519" y="6245"/>
                </a:cubicBezTo>
                <a:cubicBezTo>
                  <a:pt x="5329" y="6245"/>
                  <a:pt x="5329" y="6245"/>
                  <a:pt x="5329" y="6245"/>
                </a:cubicBezTo>
                <a:cubicBezTo>
                  <a:pt x="5233" y="6142"/>
                  <a:pt x="5233" y="6142"/>
                  <a:pt x="5233" y="6142"/>
                </a:cubicBezTo>
                <a:cubicBezTo>
                  <a:pt x="5138" y="6347"/>
                  <a:pt x="5138" y="6347"/>
                  <a:pt x="5138" y="6347"/>
                </a:cubicBezTo>
                <a:cubicBezTo>
                  <a:pt x="5138" y="6347"/>
                  <a:pt x="5138" y="6449"/>
                  <a:pt x="5043" y="6449"/>
                </a:cubicBezTo>
                <a:cubicBezTo>
                  <a:pt x="4948" y="6552"/>
                  <a:pt x="5043" y="6552"/>
                  <a:pt x="4948" y="6552"/>
                </a:cubicBezTo>
                <a:cubicBezTo>
                  <a:pt x="4758" y="6552"/>
                  <a:pt x="4663" y="6347"/>
                  <a:pt x="4663" y="6347"/>
                </a:cubicBezTo>
                <a:cubicBezTo>
                  <a:pt x="4663" y="6347"/>
                  <a:pt x="4472" y="6245"/>
                  <a:pt x="4472" y="6245"/>
                </a:cubicBezTo>
                <a:cubicBezTo>
                  <a:pt x="4377" y="6142"/>
                  <a:pt x="4377" y="6142"/>
                  <a:pt x="4377" y="6142"/>
                </a:cubicBezTo>
                <a:cubicBezTo>
                  <a:pt x="4282" y="6142"/>
                  <a:pt x="4282" y="6245"/>
                  <a:pt x="4282" y="6040"/>
                </a:cubicBezTo>
                <a:cubicBezTo>
                  <a:pt x="4282" y="5937"/>
                  <a:pt x="4282" y="5937"/>
                  <a:pt x="4282" y="5937"/>
                </a:cubicBezTo>
                <a:cubicBezTo>
                  <a:pt x="4187" y="5835"/>
                  <a:pt x="4187" y="5937"/>
                  <a:pt x="4092" y="5835"/>
                </a:cubicBezTo>
                <a:cubicBezTo>
                  <a:pt x="4092" y="5733"/>
                  <a:pt x="3996" y="5630"/>
                  <a:pt x="3996" y="5630"/>
                </a:cubicBezTo>
                <a:cubicBezTo>
                  <a:pt x="3901" y="5426"/>
                  <a:pt x="3901" y="5426"/>
                  <a:pt x="3901" y="5426"/>
                </a:cubicBezTo>
                <a:cubicBezTo>
                  <a:pt x="3901" y="5426"/>
                  <a:pt x="3901" y="5426"/>
                  <a:pt x="3901" y="5528"/>
                </a:cubicBezTo>
                <a:cubicBezTo>
                  <a:pt x="3806" y="5630"/>
                  <a:pt x="3711" y="5630"/>
                  <a:pt x="3711" y="5630"/>
                </a:cubicBezTo>
                <a:cubicBezTo>
                  <a:pt x="3711" y="5733"/>
                  <a:pt x="3616" y="5835"/>
                  <a:pt x="3616" y="5835"/>
                </a:cubicBezTo>
                <a:cubicBezTo>
                  <a:pt x="3616" y="5835"/>
                  <a:pt x="3521" y="5937"/>
                  <a:pt x="3521" y="6040"/>
                </a:cubicBezTo>
                <a:cubicBezTo>
                  <a:pt x="3616" y="6040"/>
                  <a:pt x="3616" y="6040"/>
                  <a:pt x="3616" y="6142"/>
                </a:cubicBezTo>
                <a:cubicBezTo>
                  <a:pt x="3616" y="6142"/>
                  <a:pt x="3521" y="6245"/>
                  <a:pt x="3521" y="6245"/>
                </a:cubicBezTo>
                <a:cubicBezTo>
                  <a:pt x="3426" y="6347"/>
                  <a:pt x="3426" y="6347"/>
                  <a:pt x="3330" y="6347"/>
                </a:cubicBezTo>
                <a:cubicBezTo>
                  <a:pt x="3330" y="6449"/>
                  <a:pt x="3140" y="6552"/>
                  <a:pt x="3140" y="6552"/>
                </a:cubicBezTo>
                <a:cubicBezTo>
                  <a:pt x="2950" y="6552"/>
                  <a:pt x="2950" y="6552"/>
                  <a:pt x="2950" y="6552"/>
                </a:cubicBezTo>
                <a:cubicBezTo>
                  <a:pt x="2664" y="6449"/>
                  <a:pt x="2664" y="6449"/>
                  <a:pt x="2664" y="6449"/>
                </a:cubicBezTo>
                <a:cubicBezTo>
                  <a:pt x="2474" y="6654"/>
                  <a:pt x="2474" y="6654"/>
                  <a:pt x="2474" y="6654"/>
                </a:cubicBezTo>
                <a:cubicBezTo>
                  <a:pt x="2474" y="6654"/>
                  <a:pt x="2379" y="6654"/>
                  <a:pt x="2379" y="6654"/>
                </a:cubicBezTo>
                <a:cubicBezTo>
                  <a:pt x="2284" y="6654"/>
                  <a:pt x="2189" y="6654"/>
                  <a:pt x="2189" y="6654"/>
                </a:cubicBezTo>
                <a:cubicBezTo>
                  <a:pt x="2189" y="6654"/>
                  <a:pt x="2093" y="6552"/>
                  <a:pt x="1998" y="6552"/>
                </a:cubicBezTo>
                <a:cubicBezTo>
                  <a:pt x="1998" y="6552"/>
                  <a:pt x="1903" y="6552"/>
                  <a:pt x="1903" y="6552"/>
                </a:cubicBezTo>
                <a:cubicBezTo>
                  <a:pt x="1808" y="6552"/>
                  <a:pt x="1713" y="6552"/>
                  <a:pt x="1713" y="6552"/>
                </a:cubicBezTo>
                <a:cubicBezTo>
                  <a:pt x="1713" y="6654"/>
                  <a:pt x="1713" y="6654"/>
                  <a:pt x="1713" y="6654"/>
                </a:cubicBezTo>
                <a:cubicBezTo>
                  <a:pt x="1713" y="6654"/>
                  <a:pt x="1808" y="6654"/>
                  <a:pt x="1808" y="6654"/>
                </a:cubicBezTo>
                <a:cubicBezTo>
                  <a:pt x="1808" y="6756"/>
                  <a:pt x="1808" y="6859"/>
                  <a:pt x="1808" y="6859"/>
                </a:cubicBezTo>
                <a:cubicBezTo>
                  <a:pt x="1808" y="6859"/>
                  <a:pt x="1713" y="6859"/>
                  <a:pt x="1713" y="6859"/>
                </a:cubicBezTo>
                <a:cubicBezTo>
                  <a:pt x="1713" y="6961"/>
                  <a:pt x="1522" y="6961"/>
                  <a:pt x="1522" y="6961"/>
                </a:cubicBezTo>
                <a:cubicBezTo>
                  <a:pt x="1522" y="6961"/>
                  <a:pt x="1522" y="7064"/>
                  <a:pt x="1522" y="7064"/>
                </a:cubicBezTo>
                <a:cubicBezTo>
                  <a:pt x="1522" y="7064"/>
                  <a:pt x="1522" y="7064"/>
                  <a:pt x="1427" y="7064"/>
                </a:cubicBezTo>
                <a:cubicBezTo>
                  <a:pt x="1332" y="7064"/>
                  <a:pt x="1332" y="7064"/>
                  <a:pt x="1237" y="7064"/>
                </a:cubicBezTo>
                <a:cubicBezTo>
                  <a:pt x="1237" y="6961"/>
                  <a:pt x="1142" y="6961"/>
                  <a:pt x="1047" y="6961"/>
                </a:cubicBezTo>
                <a:cubicBezTo>
                  <a:pt x="1047" y="6961"/>
                  <a:pt x="761" y="6859"/>
                  <a:pt x="761" y="6859"/>
                </a:cubicBezTo>
                <a:cubicBezTo>
                  <a:pt x="761" y="6859"/>
                  <a:pt x="666" y="6961"/>
                  <a:pt x="666" y="6961"/>
                </a:cubicBezTo>
                <a:cubicBezTo>
                  <a:pt x="571" y="6961"/>
                  <a:pt x="476" y="6961"/>
                  <a:pt x="381" y="6859"/>
                </a:cubicBezTo>
                <a:cubicBezTo>
                  <a:pt x="381"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859"/>
                  <a:pt x="285" y="6859"/>
                  <a:pt x="285" y="6859"/>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756"/>
                  <a:pt x="285" y="6756"/>
                  <a:pt x="285" y="6756"/>
                </a:cubicBezTo>
                <a:cubicBezTo>
                  <a:pt x="285" y="6654"/>
                  <a:pt x="285" y="6654"/>
                  <a:pt x="285" y="6654"/>
                </a:cubicBezTo>
                <a:cubicBezTo>
                  <a:pt x="0" y="6859"/>
                  <a:pt x="0" y="6859"/>
                  <a:pt x="0" y="6859"/>
                </a:cubicBezTo>
                <a:cubicBezTo>
                  <a:pt x="190" y="7268"/>
                  <a:pt x="190" y="7268"/>
                  <a:pt x="190" y="7268"/>
                </a:cubicBezTo>
                <a:cubicBezTo>
                  <a:pt x="95" y="7371"/>
                  <a:pt x="95" y="7371"/>
                  <a:pt x="95" y="7371"/>
                </a:cubicBezTo>
                <a:cubicBezTo>
                  <a:pt x="95" y="7371"/>
                  <a:pt x="190" y="7473"/>
                  <a:pt x="190" y="7473"/>
                </a:cubicBezTo>
                <a:cubicBezTo>
                  <a:pt x="190" y="7575"/>
                  <a:pt x="285" y="7575"/>
                  <a:pt x="285" y="7678"/>
                </a:cubicBezTo>
                <a:cubicBezTo>
                  <a:pt x="285" y="7780"/>
                  <a:pt x="285" y="7882"/>
                  <a:pt x="285" y="7882"/>
                </a:cubicBezTo>
                <a:cubicBezTo>
                  <a:pt x="381" y="7882"/>
                  <a:pt x="381" y="7882"/>
                  <a:pt x="381" y="7882"/>
                </a:cubicBezTo>
                <a:cubicBezTo>
                  <a:pt x="476" y="8087"/>
                  <a:pt x="476" y="8087"/>
                  <a:pt x="476" y="8087"/>
                </a:cubicBezTo>
                <a:cubicBezTo>
                  <a:pt x="476" y="8190"/>
                  <a:pt x="476" y="8190"/>
                  <a:pt x="476" y="8190"/>
                </a:cubicBezTo>
                <a:cubicBezTo>
                  <a:pt x="476" y="8394"/>
                  <a:pt x="476" y="8394"/>
                  <a:pt x="476" y="8394"/>
                </a:cubicBezTo>
                <a:cubicBezTo>
                  <a:pt x="476" y="8394"/>
                  <a:pt x="571" y="8497"/>
                  <a:pt x="571" y="8599"/>
                </a:cubicBezTo>
                <a:cubicBezTo>
                  <a:pt x="571" y="8599"/>
                  <a:pt x="571" y="8701"/>
                  <a:pt x="571" y="8804"/>
                </a:cubicBezTo>
                <a:cubicBezTo>
                  <a:pt x="571" y="8804"/>
                  <a:pt x="761" y="9009"/>
                  <a:pt x="761" y="9009"/>
                </a:cubicBezTo>
                <a:cubicBezTo>
                  <a:pt x="761" y="9213"/>
                  <a:pt x="761" y="9213"/>
                  <a:pt x="761" y="9213"/>
                </a:cubicBezTo>
                <a:cubicBezTo>
                  <a:pt x="761" y="9213"/>
                  <a:pt x="856" y="9316"/>
                  <a:pt x="952" y="9418"/>
                </a:cubicBezTo>
                <a:cubicBezTo>
                  <a:pt x="952" y="9418"/>
                  <a:pt x="1047" y="9520"/>
                  <a:pt x="1047" y="9520"/>
                </a:cubicBezTo>
                <a:cubicBezTo>
                  <a:pt x="1142" y="9725"/>
                  <a:pt x="1142" y="9725"/>
                  <a:pt x="1142" y="9725"/>
                </a:cubicBezTo>
                <a:cubicBezTo>
                  <a:pt x="1237" y="9930"/>
                  <a:pt x="1237" y="9930"/>
                  <a:pt x="1237" y="9930"/>
                </a:cubicBezTo>
                <a:cubicBezTo>
                  <a:pt x="1332" y="10032"/>
                  <a:pt x="1332" y="10032"/>
                  <a:pt x="1332" y="10032"/>
                </a:cubicBezTo>
                <a:cubicBezTo>
                  <a:pt x="1427" y="10237"/>
                  <a:pt x="1427" y="10237"/>
                  <a:pt x="1427" y="10237"/>
                </a:cubicBezTo>
                <a:cubicBezTo>
                  <a:pt x="1522" y="10339"/>
                  <a:pt x="1522" y="10339"/>
                  <a:pt x="1522" y="10339"/>
                </a:cubicBezTo>
                <a:cubicBezTo>
                  <a:pt x="1618" y="10442"/>
                  <a:pt x="1618" y="10442"/>
                  <a:pt x="1618" y="10442"/>
                </a:cubicBezTo>
                <a:cubicBezTo>
                  <a:pt x="1618" y="10442"/>
                  <a:pt x="1618" y="10544"/>
                  <a:pt x="1713" y="10544"/>
                </a:cubicBezTo>
                <a:cubicBezTo>
                  <a:pt x="1808" y="10544"/>
                  <a:pt x="1903" y="10544"/>
                  <a:pt x="1903" y="10544"/>
                </a:cubicBezTo>
                <a:cubicBezTo>
                  <a:pt x="1998" y="10544"/>
                  <a:pt x="1998" y="10646"/>
                  <a:pt x="2093" y="10339"/>
                </a:cubicBezTo>
                <a:cubicBezTo>
                  <a:pt x="2093" y="10135"/>
                  <a:pt x="2093" y="10032"/>
                  <a:pt x="2093" y="10032"/>
                </a:cubicBezTo>
                <a:cubicBezTo>
                  <a:pt x="2093" y="10032"/>
                  <a:pt x="2189" y="10032"/>
                  <a:pt x="2189" y="9930"/>
                </a:cubicBezTo>
                <a:cubicBezTo>
                  <a:pt x="2284" y="9930"/>
                  <a:pt x="2379" y="9930"/>
                  <a:pt x="2379" y="9827"/>
                </a:cubicBezTo>
                <a:cubicBezTo>
                  <a:pt x="2379" y="9623"/>
                  <a:pt x="2189" y="9520"/>
                  <a:pt x="2189" y="9520"/>
                </a:cubicBezTo>
                <a:cubicBezTo>
                  <a:pt x="2189" y="9520"/>
                  <a:pt x="2379" y="9418"/>
                  <a:pt x="2474" y="9520"/>
                </a:cubicBezTo>
                <a:cubicBezTo>
                  <a:pt x="2474" y="9623"/>
                  <a:pt x="2474" y="9725"/>
                  <a:pt x="2569" y="9623"/>
                </a:cubicBezTo>
                <a:cubicBezTo>
                  <a:pt x="2664" y="9418"/>
                  <a:pt x="2664" y="9418"/>
                  <a:pt x="2664" y="9418"/>
                </a:cubicBezTo>
                <a:cubicBezTo>
                  <a:pt x="2569" y="9316"/>
                  <a:pt x="2569" y="9213"/>
                  <a:pt x="2569" y="9111"/>
                </a:cubicBezTo>
                <a:cubicBezTo>
                  <a:pt x="2569" y="9111"/>
                  <a:pt x="2664" y="9009"/>
                  <a:pt x="2664" y="8906"/>
                </a:cubicBezTo>
                <a:cubicBezTo>
                  <a:pt x="2759" y="8804"/>
                  <a:pt x="2759" y="8701"/>
                  <a:pt x="2759" y="8599"/>
                </a:cubicBezTo>
                <a:cubicBezTo>
                  <a:pt x="2759" y="8394"/>
                  <a:pt x="2759" y="8497"/>
                  <a:pt x="2855" y="8292"/>
                </a:cubicBezTo>
                <a:cubicBezTo>
                  <a:pt x="2855" y="8190"/>
                  <a:pt x="2855" y="8292"/>
                  <a:pt x="2855" y="7882"/>
                </a:cubicBezTo>
                <a:cubicBezTo>
                  <a:pt x="2950" y="7575"/>
                  <a:pt x="2950" y="7473"/>
                  <a:pt x="3045" y="7473"/>
                </a:cubicBezTo>
                <a:cubicBezTo>
                  <a:pt x="3045" y="7473"/>
                  <a:pt x="3806" y="7780"/>
                  <a:pt x="3806" y="7780"/>
                </a:cubicBezTo>
                <a:cubicBezTo>
                  <a:pt x="3806" y="7780"/>
                  <a:pt x="3901" y="7985"/>
                  <a:pt x="3901" y="7985"/>
                </a:cubicBezTo>
                <a:cubicBezTo>
                  <a:pt x="3901" y="8087"/>
                  <a:pt x="3901" y="8190"/>
                  <a:pt x="3901" y="8190"/>
                </a:cubicBezTo>
                <a:cubicBezTo>
                  <a:pt x="3901" y="8292"/>
                  <a:pt x="3806" y="8497"/>
                  <a:pt x="3806" y="8497"/>
                </a:cubicBezTo>
                <a:cubicBezTo>
                  <a:pt x="3806" y="8599"/>
                  <a:pt x="3806" y="8599"/>
                  <a:pt x="3806" y="8599"/>
                </a:cubicBezTo>
                <a:cubicBezTo>
                  <a:pt x="3806" y="8599"/>
                  <a:pt x="3616" y="8599"/>
                  <a:pt x="3616" y="8804"/>
                </a:cubicBezTo>
                <a:cubicBezTo>
                  <a:pt x="3521" y="8906"/>
                  <a:pt x="3521" y="8906"/>
                  <a:pt x="3616" y="9009"/>
                </a:cubicBezTo>
                <a:cubicBezTo>
                  <a:pt x="3711" y="9111"/>
                  <a:pt x="3806" y="9213"/>
                  <a:pt x="3806" y="9213"/>
                </a:cubicBezTo>
                <a:cubicBezTo>
                  <a:pt x="3901" y="9213"/>
                  <a:pt x="3996" y="9111"/>
                  <a:pt x="4092" y="9111"/>
                </a:cubicBezTo>
                <a:cubicBezTo>
                  <a:pt x="4092" y="9111"/>
                  <a:pt x="4187" y="9111"/>
                  <a:pt x="4187" y="9111"/>
                </a:cubicBezTo>
                <a:cubicBezTo>
                  <a:pt x="4187" y="9213"/>
                  <a:pt x="4187" y="9316"/>
                  <a:pt x="4282" y="9418"/>
                </a:cubicBezTo>
                <a:cubicBezTo>
                  <a:pt x="4377" y="9418"/>
                  <a:pt x="4472" y="9520"/>
                  <a:pt x="4472" y="9520"/>
                </a:cubicBezTo>
                <a:cubicBezTo>
                  <a:pt x="4567" y="9520"/>
                  <a:pt x="4663" y="9520"/>
                  <a:pt x="4663" y="9520"/>
                </a:cubicBezTo>
                <a:cubicBezTo>
                  <a:pt x="4663" y="9520"/>
                  <a:pt x="4758" y="9418"/>
                  <a:pt x="4853" y="9418"/>
                </a:cubicBezTo>
                <a:cubicBezTo>
                  <a:pt x="4853" y="9418"/>
                  <a:pt x="5138" y="9725"/>
                  <a:pt x="4948" y="9316"/>
                </a:cubicBezTo>
                <a:cubicBezTo>
                  <a:pt x="4663" y="9009"/>
                  <a:pt x="4663" y="9009"/>
                  <a:pt x="4663" y="8906"/>
                </a:cubicBezTo>
                <a:cubicBezTo>
                  <a:pt x="4567" y="8906"/>
                  <a:pt x="4472" y="8804"/>
                  <a:pt x="4472" y="8804"/>
                </a:cubicBezTo>
                <a:cubicBezTo>
                  <a:pt x="4377" y="8804"/>
                  <a:pt x="4377" y="8804"/>
                  <a:pt x="4377" y="8804"/>
                </a:cubicBezTo>
                <a:cubicBezTo>
                  <a:pt x="4377" y="8804"/>
                  <a:pt x="4377" y="8701"/>
                  <a:pt x="4377" y="8599"/>
                </a:cubicBezTo>
                <a:cubicBezTo>
                  <a:pt x="4472" y="8497"/>
                  <a:pt x="4472" y="8497"/>
                  <a:pt x="4567" y="8497"/>
                </a:cubicBezTo>
                <a:cubicBezTo>
                  <a:pt x="4663" y="8497"/>
                  <a:pt x="4663" y="8394"/>
                  <a:pt x="4853" y="8599"/>
                </a:cubicBezTo>
                <a:cubicBezTo>
                  <a:pt x="4948" y="8701"/>
                  <a:pt x="4948" y="8701"/>
                  <a:pt x="4948" y="8804"/>
                </a:cubicBezTo>
                <a:cubicBezTo>
                  <a:pt x="5043" y="9009"/>
                  <a:pt x="5138" y="9111"/>
                  <a:pt x="5233" y="9213"/>
                </a:cubicBezTo>
                <a:cubicBezTo>
                  <a:pt x="5233" y="9213"/>
                  <a:pt x="5329" y="9213"/>
                  <a:pt x="5329" y="9418"/>
                </a:cubicBezTo>
                <a:cubicBezTo>
                  <a:pt x="5329" y="9623"/>
                  <a:pt x="5329" y="9827"/>
                  <a:pt x="5329" y="9930"/>
                </a:cubicBezTo>
                <a:cubicBezTo>
                  <a:pt x="5329" y="9930"/>
                  <a:pt x="5329" y="10339"/>
                  <a:pt x="5329" y="10339"/>
                </a:cubicBezTo>
                <a:cubicBezTo>
                  <a:pt x="5329" y="10339"/>
                  <a:pt x="5329" y="10544"/>
                  <a:pt x="5329" y="10646"/>
                </a:cubicBezTo>
                <a:cubicBezTo>
                  <a:pt x="5329" y="10749"/>
                  <a:pt x="5804" y="11465"/>
                  <a:pt x="5804" y="11465"/>
                </a:cubicBezTo>
                <a:cubicBezTo>
                  <a:pt x="5804" y="11465"/>
                  <a:pt x="5995" y="11773"/>
                  <a:pt x="6090" y="11773"/>
                </a:cubicBezTo>
                <a:cubicBezTo>
                  <a:pt x="6090" y="11773"/>
                  <a:pt x="6185" y="12080"/>
                  <a:pt x="6280" y="12182"/>
                </a:cubicBezTo>
                <a:cubicBezTo>
                  <a:pt x="6470" y="12182"/>
                  <a:pt x="6851" y="12387"/>
                  <a:pt x="6851" y="12387"/>
                </a:cubicBezTo>
                <a:cubicBezTo>
                  <a:pt x="7517" y="12796"/>
                  <a:pt x="7517" y="12796"/>
                  <a:pt x="7517" y="12796"/>
                </a:cubicBezTo>
                <a:cubicBezTo>
                  <a:pt x="7517" y="12796"/>
                  <a:pt x="7707" y="13103"/>
                  <a:pt x="7803" y="13103"/>
                </a:cubicBezTo>
                <a:cubicBezTo>
                  <a:pt x="7803" y="13103"/>
                  <a:pt x="8278" y="13103"/>
                  <a:pt x="7898" y="13103"/>
                </a:cubicBezTo>
                <a:cubicBezTo>
                  <a:pt x="7612" y="13103"/>
                  <a:pt x="7232" y="12899"/>
                  <a:pt x="7232" y="12899"/>
                </a:cubicBezTo>
                <a:cubicBezTo>
                  <a:pt x="7232" y="12899"/>
                  <a:pt x="7137" y="12694"/>
                  <a:pt x="7137" y="12694"/>
                </a:cubicBezTo>
                <a:cubicBezTo>
                  <a:pt x="7041" y="12694"/>
                  <a:pt x="6661" y="12591"/>
                  <a:pt x="6566" y="12489"/>
                </a:cubicBezTo>
                <a:cubicBezTo>
                  <a:pt x="6566" y="12489"/>
                  <a:pt x="6470" y="12387"/>
                  <a:pt x="6375" y="12284"/>
                </a:cubicBezTo>
                <a:cubicBezTo>
                  <a:pt x="6280" y="12080"/>
                  <a:pt x="6090" y="11977"/>
                  <a:pt x="6090" y="11977"/>
                </a:cubicBezTo>
                <a:cubicBezTo>
                  <a:pt x="6090" y="11977"/>
                  <a:pt x="5995" y="11875"/>
                  <a:pt x="5900" y="11670"/>
                </a:cubicBezTo>
                <a:cubicBezTo>
                  <a:pt x="5804" y="11568"/>
                  <a:pt x="5804" y="11568"/>
                  <a:pt x="5804" y="11465"/>
                </a:cubicBezTo>
                <a:cubicBezTo>
                  <a:pt x="5709" y="11465"/>
                  <a:pt x="5804" y="11465"/>
                  <a:pt x="5614" y="11363"/>
                </a:cubicBezTo>
                <a:cubicBezTo>
                  <a:pt x="5424" y="11261"/>
                  <a:pt x="5329" y="11158"/>
                  <a:pt x="5329" y="11158"/>
                </a:cubicBezTo>
                <a:cubicBezTo>
                  <a:pt x="5233" y="11158"/>
                  <a:pt x="5043" y="11056"/>
                  <a:pt x="5043" y="11056"/>
                </a:cubicBezTo>
                <a:cubicBezTo>
                  <a:pt x="5043" y="11056"/>
                  <a:pt x="4853" y="10851"/>
                  <a:pt x="4853" y="10851"/>
                </a:cubicBezTo>
                <a:cubicBezTo>
                  <a:pt x="4853" y="10851"/>
                  <a:pt x="4758" y="11056"/>
                  <a:pt x="4948" y="11158"/>
                </a:cubicBezTo>
                <a:cubicBezTo>
                  <a:pt x="5043" y="11158"/>
                  <a:pt x="5233" y="11363"/>
                  <a:pt x="5233" y="11363"/>
                </a:cubicBezTo>
                <a:cubicBezTo>
                  <a:pt x="5233" y="11363"/>
                  <a:pt x="5424" y="11465"/>
                  <a:pt x="5424" y="11465"/>
                </a:cubicBezTo>
                <a:cubicBezTo>
                  <a:pt x="5424" y="11465"/>
                  <a:pt x="5424" y="11670"/>
                  <a:pt x="5424" y="11670"/>
                </a:cubicBezTo>
                <a:cubicBezTo>
                  <a:pt x="5424" y="11670"/>
                  <a:pt x="5138" y="11568"/>
                  <a:pt x="5424" y="11670"/>
                </a:cubicBezTo>
                <a:cubicBezTo>
                  <a:pt x="5614" y="11773"/>
                  <a:pt x="5804" y="11773"/>
                  <a:pt x="5804" y="11773"/>
                </a:cubicBezTo>
                <a:cubicBezTo>
                  <a:pt x="5804" y="11773"/>
                  <a:pt x="5614" y="11875"/>
                  <a:pt x="5519" y="11875"/>
                </a:cubicBezTo>
                <a:cubicBezTo>
                  <a:pt x="5519" y="11977"/>
                  <a:pt x="5709" y="12284"/>
                  <a:pt x="5709" y="12182"/>
                </a:cubicBezTo>
                <a:cubicBezTo>
                  <a:pt x="5804" y="12182"/>
                  <a:pt x="5900" y="12284"/>
                  <a:pt x="5995" y="12284"/>
                </a:cubicBezTo>
                <a:cubicBezTo>
                  <a:pt x="5995" y="12284"/>
                  <a:pt x="6185" y="12284"/>
                  <a:pt x="6185" y="12387"/>
                </a:cubicBezTo>
                <a:cubicBezTo>
                  <a:pt x="6280" y="12387"/>
                  <a:pt x="6280" y="12387"/>
                  <a:pt x="6280" y="12489"/>
                </a:cubicBezTo>
                <a:cubicBezTo>
                  <a:pt x="6185" y="12489"/>
                  <a:pt x="6280" y="12694"/>
                  <a:pt x="6280" y="12694"/>
                </a:cubicBezTo>
                <a:cubicBezTo>
                  <a:pt x="6470" y="12796"/>
                  <a:pt x="6470" y="12796"/>
                  <a:pt x="6470" y="12796"/>
                </a:cubicBezTo>
                <a:cubicBezTo>
                  <a:pt x="6470" y="12796"/>
                  <a:pt x="6185" y="12796"/>
                  <a:pt x="6185" y="12694"/>
                </a:cubicBezTo>
                <a:cubicBezTo>
                  <a:pt x="6090" y="12694"/>
                  <a:pt x="6090" y="12591"/>
                  <a:pt x="5995" y="12694"/>
                </a:cubicBezTo>
                <a:cubicBezTo>
                  <a:pt x="5900" y="12796"/>
                  <a:pt x="5900" y="12796"/>
                  <a:pt x="5900" y="12899"/>
                </a:cubicBezTo>
                <a:cubicBezTo>
                  <a:pt x="5995" y="13001"/>
                  <a:pt x="6090" y="13103"/>
                  <a:pt x="6185" y="13001"/>
                </a:cubicBezTo>
                <a:cubicBezTo>
                  <a:pt x="6185" y="13001"/>
                  <a:pt x="6185" y="13001"/>
                  <a:pt x="6280" y="12899"/>
                </a:cubicBezTo>
                <a:cubicBezTo>
                  <a:pt x="6280" y="12899"/>
                  <a:pt x="6280" y="12899"/>
                  <a:pt x="6375" y="12899"/>
                </a:cubicBezTo>
                <a:cubicBezTo>
                  <a:pt x="6375" y="12899"/>
                  <a:pt x="6470" y="12899"/>
                  <a:pt x="6470" y="12899"/>
                </a:cubicBezTo>
                <a:cubicBezTo>
                  <a:pt x="6566" y="12796"/>
                  <a:pt x="6566" y="12796"/>
                  <a:pt x="6566" y="12796"/>
                </a:cubicBezTo>
                <a:cubicBezTo>
                  <a:pt x="6566" y="12796"/>
                  <a:pt x="6566" y="12796"/>
                  <a:pt x="6566" y="12899"/>
                </a:cubicBezTo>
                <a:cubicBezTo>
                  <a:pt x="6566" y="12899"/>
                  <a:pt x="6661" y="12899"/>
                  <a:pt x="6566" y="13001"/>
                </a:cubicBezTo>
                <a:cubicBezTo>
                  <a:pt x="6566" y="13103"/>
                  <a:pt x="6470" y="13103"/>
                  <a:pt x="6470" y="13103"/>
                </a:cubicBezTo>
                <a:cubicBezTo>
                  <a:pt x="6470" y="13206"/>
                  <a:pt x="6375" y="13103"/>
                  <a:pt x="6470" y="13308"/>
                </a:cubicBezTo>
                <a:cubicBezTo>
                  <a:pt x="6470" y="13410"/>
                  <a:pt x="6470" y="13513"/>
                  <a:pt x="6470" y="13513"/>
                </a:cubicBezTo>
                <a:cubicBezTo>
                  <a:pt x="6470" y="13513"/>
                  <a:pt x="6566" y="13513"/>
                  <a:pt x="6566" y="13513"/>
                </a:cubicBezTo>
                <a:cubicBezTo>
                  <a:pt x="6661" y="13615"/>
                  <a:pt x="6661" y="13718"/>
                  <a:pt x="6661" y="13820"/>
                </a:cubicBezTo>
                <a:cubicBezTo>
                  <a:pt x="6756" y="13820"/>
                  <a:pt x="6946" y="14127"/>
                  <a:pt x="6946" y="14127"/>
                </a:cubicBezTo>
                <a:cubicBezTo>
                  <a:pt x="6946" y="14127"/>
                  <a:pt x="7232" y="14332"/>
                  <a:pt x="7232" y="14332"/>
                </a:cubicBezTo>
                <a:cubicBezTo>
                  <a:pt x="7232" y="14332"/>
                  <a:pt x="7327" y="14434"/>
                  <a:pt x="7327" y="14434"/>
                </a:cubicBezTo>
                <a:cubicBezTo>
                  <a:pt x="7327" y="14434"/>
                  <a:pt x="7327" y="14536"/>
                  <a:pt x="7232" y="14434"/>
                </a:cubicBezTo>
                <a:cubicBezTo>
                  <a:pt x="7137" y="14332"/>
                  <a:pt x="6946" y="14229"/>
                  <a:pt x="6946" y="14229"/>
                </a:cubicBezTo>
                <a:cubicBezTo>
                  <a:pt x="6946" y="14434"/>
                  <a:pt x="6946" y="14434"/>
                  <a:pt x="6946" y="14434"/>
                </a:cubicBezTo>
                <a:cubicBezTo>
                  <a:pt x="6946" y="14434"/>
                  <a:pt x="7041" y="14536"/>
                  <a:pt x="7137" y="14536"/>
                </a:cubicBezTo>
                <a:cubicBezTo>
                  <a:pt x="7137" y="14639"/>
                  <a:pt x="7137" y="14639"/>
                  <a:pt x="7232" y="14741"/>
                </a:cubicBezTo>
                <a:cubicBezTo>
                  <a:pt x="7327" y="14741"/>
                  <a:pt x="7422" y="14741"/>
                  <a:pt x="7517" y="14741"/>
                </a:cubicBezTo>
                <a:cubicBezTo>
                  <a:pt x="7517" y="14844"/>
                  <a:pt x="7517" y="14639"/>
                  <a:pt x="7517" y="14639"/>
                </a:cubicBezTo>
                <a:cubicBezTo>
                  <a:pt x="7517" y="14639"/>
                  <a:pt x="7612" y="14639"/>
                  <a:pt x="7612" y="14639"/>
                </a:cubicBezTo>
                <a:cubicBezTo>
                  <a:pt x="7612" y="14741"/>
                  <a:pt x="7707" y="14844"/>
                  <a:pt x="7612" y="14946"/>
                </a:cubicBezTo>
                <a:cubicBezTo>
                  <a:pt x="7612" y="14946"/>
                  <a:pt x="7612" y="15048"/>
                  <a:pt x="7517" y="14946"/>
                </a:cubicBezTo>
                <a:cubicBezTo>
                  <a:pt x="7422" y="14946"/>
                  <a:pt x="7327" y="14844"/>
                  <a:pt x="7232" y="14844"/>
                </a:cubicBezTo>
                <a:cubicBezTo>
                  <a:pt x="7232" y="14844"/>
                  <a:pt x="7137" y="14741"/>
                  <a:pt x="7041" y="14844"/>
                </a:cubicBezTo>
                <a:cubicBezTo>
                  <a:pt x="7041" y="14844"/>
                  <a:pt x="6851" y="14741"/>
                  <a:pt x="6851" y="14844"/>
                </a:cubicBezTo>
                <a:cubicBezTo>
                  <a:pt x="6851" y="14946"/>
                  <a:pt x="6851" y="15048"/>
                  <a:pt x="6851" y="15048"/>
                </a:cubicBezTo>
                <a:cubicBezTo>
                  <a:pt x="6851" y="15048"/>
                  <a:pt x="6756" y="14639"/>
                  <a:pt x="6661" y="14639"/>
                </a:cubicBezTo>
                <a:cubicBezTo>
                  <a:pt x="6566" y="14639"/>
                  <a:pt x="6375" y="14536"/>
                  <a:pt x="6375" y="14536"/>
                </a:cubicBezTo>
                <a:cubicBezTo>
                  <a:pt x="6280" y="14332"/>
                  <a:pt x="6280" y="14332"/>
                  <a:pt x="6280" y="14332"/>
                </a:cubicBezTo>
                <a:cubicBezTo>
                  <a:pt x="6280" y="14332"/>
                  <a:pt x="6375" y="14332"/>
                  <a:pt x="6375" y="14332"/>
                </a:cubicBezTo>
                <a:cubicBezTo>
                  <a:pt x="6470" y="14434"/>
                  <a:pt x="6375" y="14434"/>
                  <a:pt x="6470" y="14434"/>
                </a:cubicBezTo>
                <a:cubicBezTo>
                  <a:pt x="6566" y="14434"/>
                  <a:pt x="6375" y="14229"/>
                  <a:pt x="6566" y="14229"/>
                </a:cubicBezTo>
                <a:cubicBezTo>
                  <a:pt x="6756" y="14229"/>
                  <a:pt x="6756" y="14229"/>
                  <a:pt x="6756" y="14229"/>
                </a:cubicBezTo>
                <a:cubicBezTo>
                  <a:pt x="6756" y="14127"/>
                  <a:pt x="6946" y="14127"/>
                  <a:pt x="6756" y="14025"/>
                </a:cubicBezTo>
                <a:cubicBezTo>
                  <a:pt x="6566" y="13922"/>
                  <a:pt x="6566" y="13922"/>
                  <a:pt x="6566" y="13922"/>
                </a:cubicBezTo>
                <a:cubicBezTo>
                  <a:pt x="6470" y="13922"/>
                  <a:pt x="6470" y="13922"/>
                  <a:pt x="6470" y="13820"/>
                </a:cubicBezTo>
                <a:cubicBezTo>
                  <a:pt x="6375" y="13718"/>
                  <a:pt x="6375" y="13615"/>
                  <a:pt x="6280" y="13615"/>
                </a:cubicBezTo>
                <a:cubicBezTo>
                  <a:pt x="6280" y="13615"/>
                  <a:pt x="5995" y="13615"/>
                  <a:pt x="5995" y="13615"/>
                </a:cubicBezTo>
                <a:cubicBezTo>
                  <a:pt x="5995" y="13615"/>
                  <a:pt x="5900" y="13513"/>
                  <a:pt x="5804" y="13513"/>
                </a:cubicBezTo>
                <a:cubicBezTo>
                  <a:pt x="5709" y="13513"/>
                  <a:pt x="5519" y="13308"/>
                  <a:pt x="5519" y="13308"/>
                </a:cubicBezTo>
                <a:cubicBezTo>
                  <a:pt x="5424" y="13206"/>
                  <a:pt x="5138" y="13103"/>
                  <a:pt x="5138" y="13103"/>
                </a:cubicBezTo>
                <a:cubicBezTo>
                  <a:pt x="5138" y="13103"/>
                  <a:pt x="5043" y="13001"/>
                  <a:pt x="4948" y="13001"/>
                </a:cubicBezTo>
                <a:cubicBezTo>
                  <a:pt x="4853" y="13001"/>
                  <a:pt x="4853" y="13001"/>
                  <a:pt x="4758" y="13001"/>
                </a:cubicBezTo>
                <a:cubicBezTo>
                  <a:pt x="4663" y="12899"/>
                  <a:pt x="4567" y="12796"/>
                  <a:pt x="4567" y="12796"/>
                </a:cubicBezTo>
                <a:cubicBezTo>
                  <a:pt x="4472" y="12694"/>
                  <a:pt x="4377" y="12694"/>
                  <a:pt x="4377" y="12694"/>
                </a:cubicBezTo>
                <a:cubicBezTo>
                  <a:pt x="4472" y="12796"/>
                  <a:pt x="4377" y="12796"/>
                  <a:pt x="4567" y="12899"/>
                </a:cubicBezTo>
                <a:cubicBezTo>
                  <a:pt x="4663" y="13001"/>
                  <a:pt x="4758" y="13001"/>
                  <a:pt x="4758" y="13001"/>
                </a:cubicBezTo>
                <a:cubicBezTo>
                  <a:pt x="4758" y="13001"/>
                  <a:pt x="4853" y="13103"/>
                  <a:pt x="4853" y="13103"/>
                </a:cubicBezTo>
                <a:cubicBezTo>
                  <a:pt x="4853" y="13206"/>
                  <a:pt x="4948" y="13103"/>
                  <a:pt x="5043" y="13103"/>
                </a:cubicBezTo>
                <a:cubicBezTo>
                  <a:pt x="5043" y="13206"/>
                  <a:pt x="5138" y="13206"/>
                  <a:pt x="5138" y="13308"/>
                </a:cubicBezTo>
                <a:cubicBezTo>
                  <a:pt x="5138" y="13308"/>
                  <a:pt x="5424" y="13308"/>
                  <a:pt x="5424" y="13410"/>
                </a:cubicBezTo>
                <a:cubicBezTo>
                  <a:pt x="5424" y="13513"/>
                  <a:pt x="5519" y="13615"/>
                  <a:pt x="5424" y="13615"/>
                </a:cubicBezTo>
                <a:cubicBezTo>
                  <a:pt x="5424" y="13615"/>
                  <a:pt x="5329" y="13718"/>
                  <a:pt x="5329" y="13718"/>
                </a:cubicBezTo>
                <a:cubicBezTo>
                  <a:pt x="5424" y="13718"/>
                  <a:pt x="5519" y="13820"/>
                  <a:pt x="5614" y="13820"/>
                </a:cubicBezTo>
                <a:cubicBezTo>
                  <a:pt x="5709" y="13820"/>
                  <a:pt x="5614" y="13820"/>
                  <a:pt x="5804" y="13922"/>
                </a:cubicBezTo>
                <a:cubicBezTo>
                  <a:pt x="5995" y="13922"/>
                  <a:pt x="5995" y="14127"/>
                  <a:pt x="5995" y="14127"/>
                </a:cubicBezTo>
                <a:cubicBezTo>
                  <a:pt x="5995" y="14229"/>
                  <a:pt x="6185" y="14332"/>
                  <a:pt x="6185" y="14332"/>
                </a:cubicBezTo>
                <a:cubicBezTo>
                  <a:pt x="6185" y="14332"/>
                  <a:pt x="6090" y="14332"/>
                  <a:pt x="6185" y="14434"/>
                </a:cubicBezTo>
                <a:cubicBezTo>
                  <a:pt x="6185" y="14434"/>
                  <a:pt x="6090" y="14434"/>
                  <a:pt x="6185" y="14536"/>
                </a:cubicBezTo>
                <a:cubicBezTo>
                  <a:pt x="6280" y="14536"/>
                  <a:pt x="6375" y="14536"/>
                  <a:pt x="6375" y="14536"/>
                </a:cubicBezTo>
                <a:cubicBezTo>
                  <a:pt x="6375" y="14639"/>
                  <a:pt x="6375" y="14639"/>
                  <a:pt x="6375" y="14741"/>
                </a:cubicBezTo>
                <a:cubicBezTo>
                  <a:pt x="6375" y="14741"/>
                  <a:pt x="6185" y="14946"/>
                  <a:pt x="6470" y="14946"/>
                </a:cubicBezTo>
                <a:cubicBezTo>
                  <a:pt x="6661" y="14946"/>
                  <a:pt x="6661" y="14946"/>
                  <a:pt x="6661" y="14946"/>
                </a:cubicBezTo>
                <a:cubicBezTo>
                  <a:pt x="6756" y="15048"/>
                  <a:pt x="6756" y="15048"/>
                  <a:pt x="6756" y="15048"/>
                </a:cubicBezTo>
                <a:cubicBezTo>
                  <a:pt x="6756" y="15048"/>
                  <a:pt x="6661" y="15151"/>
                  <a:pt x="6756" y="15253"/>
                </a:cubicBezTo>
                <a:cubicBezTo>
                  <a:pt x="6756" y="15355"/>
                  <a:pt x="7137" y="15355"/>
                  <a:pt x="7137" y="15355"/>
                </a:cubicBezTo>
                <a:cubicBezTo>
                  <a:pt x="7137" y="15253"/>
                  <a:pt x="7137" y="15253"/>
                  <a:pt x="7137" y="15253"/>
                </a:cubicBezTo>
                <a:cubicBezTo>
                  <a:pt x="7137" y="15253"/>
                  <a:pt x="7327" y="15355"/>
                  <a:pt x="7232" y="15355"/>
                </a:cubicBezTo>
                <a:cubicBezTo>
                  <a:pt x="7232" y="15458"/>
                  <a:pt x="7137" y="15458"/>
                  <a:pt x="7137" y="15458"/>
                </a:cubicBezTo>
                <a:cubicBezTo>
                  <a:pt x="7137" y="15458"/>
                  <a:pt x="7137" y="15663"/>
                  <a:pt x="7232" y="15663"/>
                </a:cubicBezTo>
                <a:cubicBezTo>
                  <a:pt x="7327" y="15663"/>
                  <a:pt x="7422" y="15765"/>
                  <a:pt x="7422" y="15765"/>
                </a:cubicBezTo>
                <a:cubicBezTo>
                  <a:pt x="7422" y="15765"/>
                  <a:pt x="7517" y="15765"/>
                  <a:pt x="7517" y="15867"/>
                </a:cubicBezTo>
                <a:cubicBezTo>
                  <a:pt x="7612" y="15867"/>
                  <a:pt x="7612" y="15970"/>
                  <a:pt x="7612" y="15970"/>
                </a:cubicBezTo>
                <a:cubicBezTo>
                  <a:pt x="7707" y="15970"/>
                  <a:pt x="7803" y="15970"/>
                  <a:pt x="7803" y="16072"/>
                </a:cubicBezTo>
                <a:cubicBezTo>
                  <a:pt x="7898" y="16072"/>
                  <a:pt x="7993" y="16174"/>
                  <a:pt x="7993" y="16072"/>
                </a:cubicBezTo>
                <a:cubicBezTo>
                  <a:pt x="7993" y="15970"/>
                  <a:pt x="8088" y="15970"/>
                  <a:pt x="7993" y="15867"/>
                </a:cubicBezTo>
                <a:cubicBezTo>
                  <a:pt x="7898" y="15765"/>
                  <a:pt x="7803" y="15765"/>
                  <a:pt x="7707" y="15765"/>
                </a:cubicBezTo>
                <a:cubicBezTo>
                  <a:pt x="7707" y="15765"/>
                  <a:pt x="7612" y="15765"/>
                  <a:pt x="7612" y="15663"/>
                </a:cubicBezTo>
                <a:cubicBezTo>
                  <a:pt x="7517" y="15663"/>
                  <a:pt x="7517" y="15663"/>
                  <a:pt x="7517" y="15560"/>
                </a:cubicBezTo>
                <a:cubicBezTo>
                  <a:pt x="7517" y="15458"/>
                  <a:pt x="7422" y="15355"/>
                  <a:pt x="7422" y="15355"/>
                </a:cubicBezTo>
                <a:cubicBezTo>
                  <a:pt x="7422" y="15355"/>
                  <a:pt x="7422" y="15151"/>
                  <a:pt x="7422" y="15151"/>
                </a:cubicBezTo>
                <a:cubicBezTo>
                  <a:pt x="7327" y="15151"/>
                  <a:pt x="7327" y="15151"/>
                  <a:pt x="7232" y="15151"/>
                </a:cubicBezTo>
                <a:cubicBezTo>
                  <a:pt x="7232" y="15151"/>
                  <a:pt x="7137" y="15048"/>
                  <a:pt x="7137" y="15048"/>
                </a:cubicBezTo>
                <a:cubicBezTo>
                  <a:pt x="7041" y="15048"/>
                  <a:pt x="6946" y="15048"/>
                  <a:pt x="6946" y="15048"/>
                </a:cubicBezTo>
                <a:cubicBezTo>
                  <a:pt x="6946" y="14946"/>
                  <a:pt x="7041" y="14946"/>
                  <a:pt x="7041" y="14946"/>
                </a:cubicBezTo>
                <a:cubicBezTo>
                  <a:pt x="7041" y="14946"/>
                  <a:pt x="7137" y="14946"/>
                  <a:pt x="7232" y="14946"/>
                </a:cubicBezTo>
                <a:cubicBezTo>
                  <a:pt x="7327" y="15048"/>
                  <a:pt x="7327" y="14946"/>
                  <a:pt x="7422" y="15048"/>
                </a:cubicBezTo>
                <a:cubicBezTo>
                  <a:pt x="7517" y="15048"/>
                  <a:pt x="7422" y="15151"/>
                  <a:pt x="7517" y="15151"/>
                </a:cubicBezTo>
                <a:cubicBezTo>
                  <a:pt x="7707" y="15151"/>
                  <a:pt x="7707" y="15048"/>
                  <a:pt x="7707" y="15048"/>
                </a:cubicBezTo>
                <a:cubicBezTo>
                  <a:pt x="7898" y="14946"/>
                  <a:pt x="7898" y="14946"/>
                  <a:pt x="7898" y="14946"/>
                </a:cubicBezTo>
                <a:cubicBezTo>
                  <a:pt x="7898" y="14946"/>
                  <a:pt x="7898" y="14946"/>
                  <a:pt x="7993" y="15048"/>
                </a:cubicBezTo>
                <a:cubicBezTo>
                  <a:pt x="8088" y="15048"/>
                  <a:pt x="7898" y="15151"/>
                  <a:pt x="8088" y="15151"/>
                </a:cubicBezTo>
                <a:cubicBezTo>
                  <a:pt x="8278" y="15151"/>
                  <a:pt x="8374" y="15151"/>
                  <a:pt x="8374" y="15151"/>
                </a:cubicBezTo>
                <a:cubicBezTo>
                  <a:pt x="8374" y="15253"/>
                  <a:pt x="8374" y="15355"/>
                  <a:pt x="8374" y="15355"/>
                </a:cubicBezTo>
                <a:cubicBezTo>
                  <a:pt x="8374" y="15355"/>
                  <a:pt x="8374" y="15458"/>
                  <a:pt x="8374" y="15458"/>
                </a:cubicBezTo>
                <a:cubicBezTo>
                  <a:pt x="8469" y="15458"/>
                  <a:pt x="8659" y="15458"/>
                  <a:pt x="8659" y="15458"/>
                </a:cubicBezTo>
                <a:cubicBezTo>
                  <a:pt x="8659" y="15458"/>
                  <a:pt x="8754" y="15458"/>
                  <a:pt x="8754" y="15560"/>
                </a:cubicBezTo>
                <a:cubicBezTo>
                  <a:pt x="8849" y="15663"/>
                  <a:pt x="8564" y="15765"/>
                  <a:pt x="8564" y="15765"/>
                </a:cubicBezTo>
                <a:cubicBezTo>
                  <a:pt x="8564" y="15765"/>
                  <a:pt x="8469" y="15663"/>
                  <a:pt x="8469" y="15765"/>
                </a:cubicBezTo>
                <a:cubicBezTo>
                  <a:pt x="8469" y="15867"/>
                  <a:pt x="8374" y="15867"/>
                  <a:pt x="8469" y="15970"/>
                </a:cubicBezTo>
                <a:cubicBezTo>
                  <a:pt x="8564" y="15970"/>
                  <a:pt x="8469" y="15970"/>
                  <a:pt x="8469" y="15970"/>
                </a:cubicBezTo>
                <a:cubicBezTo>
                  <a:pt x="8374" y="15970"/>
                  <a:pt x="8278" y="15867"/>
                  <a:pt x="8374" y="16072"/>
                </a:cubicBezTo>
                <a:cubicBezTo>
                  <a:pt x="8374" y="16174"/>
                  <a:pt x="8469" y="16277"/>
                  <a:pt x="8469" y="16277"/>
                </a:cubicBezTo>
                <a:cubicBezTo>
                  <a:pt x="8564" y="16277"/>
                  <a:pt x="8754" y="16277"/>
                  <a:pt x="8754" y="16277"/>
                </a:cubicBezTo>
                <a:cubicBezTo>
                  <a:pt x="8849" y="16277"/>
                  <a:pt x="8944" y="16277"/>
                  <a:pt x="8849" y="16277"/>
                </a:cubicBezTo>
                <a:cubicBezTo>
                  <a:pt x="8754" y="16174"/>
                  <a:pt x="8659" y="16174"/>
                  <a:pt x="8659" y="16174"/>
                </a:cubicBezTo>
                <a:cubicBezTo>
                  <a:pt x="8659" y="16174"/>
                  <a:pt x="8659" y="16174"/>
                  <a:pt x="8659" y="16072"/>
                </a:cubicBezTo>
                <a:cubicBezTo>
                  <a:pt x="8659" y="16072"/>
                  <a:pt x="8754" y="16072"/>
                  <a:pt x="8754" y="16072"/>
                </a:cubicBezTo>
                <a:cubicBezTo>
                  <a:pt x="8754" y="15970"/>
                  <a:pt x="8849" y="15867"/>
                  <a:pt x="8849" y="15867"/>
                </a:cubicBezTo>
                <a:cubicBezTo>
                  <a:pt x="8849" y="15867"/>
                  <a:pt x="8944" y="15663"/>
                  <a:pt x="9040" y="15765"/>
                </a:cubicBezTo>
                <a:cubicBezTo>
                  <a:pt x="9040" y="15867"/>
                  <a:pt x="9040" y="15867"/>
                  <a:pt x="9135" y="15867"/>
                </a:cubicBezTo>
                <a:cubicBezTo>
                  <a:pt x="9135" y="15867"/>
                  <a:pt x="9420" y="15560"/>
                  <a:pt x="9420" y="15560"/>
                </a:cubicBezTo>
                <a:cubicBezTo>
                  <a:pt x="9420" y="15560"/>
                  <a:pt x="9515" y="15560"/>
                  <a:pt x="9420" y="15663"/>
                </a:cubicBezTo>
                <a:cubicBezTo>
                  <a:pt x="9420" y="15765"/>
                  <a:pt x="9325" y="15867"/>
                  <a:pt x="9420" y="15970"/>
                </a:cubicBezTo>
                <a:cubicBezTo>
                  <a:pt x="9420" y="16072"/>
                  <a:pt x="9420" y="16072"/>
                  <a:pt x="9420" y="16072"/>
                </a:cubicBezTo>
                <a:cubicBezTo>
                  <a:pt x="9515" y="16174"/>
                  <a:pt x="9420" y="16174"/>
                  <a:pt x="9515" y="16277"/>
                </a:cubicBezTo>
                <a:cubicBezTo>
                  <a:pt x="9515" y="16379"/>
                  <a:pt x="9515" y="16277"/>
                  <a:pt x="9515" y="16379"/>
                </a:cubicBezTo>
                <a:cubicBezTo>
                  <a:pt x="9611" y="16482"/>
                  <a:pt x="9706" y="16686"/>
                  <a:pt x="9706" y="16686"/>
                </a:cubicBezTo>
                <a:cubicBezTo>
                  <a:pt x="9706" y="16686"/>
                  <a:pt x="9611" y="16789"/>
                  <a:pt x="9706" y="16789"/>
                </a:cubicBezTo>
                <a:cubicBezTo>
                  <a:pt x="9801" y="16891"/>
                  <a:pt x="9991" y="16891"/>
                  <a:pt x="9991" y="16891"/>
                </a:cubicBezTo>
                <a:cubicBezTo>
                  <a:pt x="9991" y="16891"/>
                  <a:pt x="9991" y="16891"/>
                  <a:pt x="9991" y="16891"/>
                </a:cubicBezTo>
                <a:cubicBezTo>
                  <a:pt x="9991" y="16891"/>
                  <a:pt x="10086" y="16993"/>
                  <a:pt x="10181" y="16891"/>
                </a:cubicBezTo>
                <a:cubicBezTo>
                  <a:pt x="10181" y="16789"/>
                  <a:pt x="10277" y="16789"/>
                  <a:pt x="10277" y="16789"/>
                </a:cubicBezTo>
                <a:cubicBezTo>
                  <a:pt x="10372" y="16789"/>
                  <a:pt x="10277" y="16789"/>
                  <a:pt x="10467" y="16789"/>
                </a:cubicBezTo>
                <a:cubicBezTo>
                  <a:pt x="10657" y="16789"/>
                  <a:pt x="10657" y="16891"/>
                  <a:pt x="10752" y="16789"/>
                </a:cubicBezTo>
                <a:cubicBezTo>
                  <a:pt x="10848" y="16686"/>
                  <a:pt x="10752" y="16686"/>
                  <a:pt x="10943" y="16686"/>
                </a:cubicBezTo>
                <a:cubicBezTo>
                  <a:pt x="11133" y="16686"/>
                  <a:pt x="11323" y="16584"/>
                  <a:pt x="11323" y="16584"/>
                </a:cubicBezTo>
                <a:cubicBezTo>
                  <a:pt x="11323" y="16584"/>
                  <a:pt x="11609" y="16584"/>
                  <a:pt x="11609" y="16584"/>
                </a:cubicBezTo>
                <a:cubicBezTo>
                  <a:pt x="11799" y="16686"/>
                  <a:pt x="11799" y="16686"/>
                  <a:pt x="11799" y="16686"/>
                </a:cubicBezTo>
                <a:cubicBezTo>
                  <a:pt x="11799" y="16686"/>
                  <a:pt x="11894" y="16789"/>
                  <a:pt x="11989" y="16789"/>
                </a:cubicBezTo>
                <a:cubicBezTo>
                  <a:pt x="11989" y="16789"/>
                  <a:pt x="12085" y="16789"/>
                  <a:pt x="12180" y="16789"/>
                </a:cubicBezTo>
                <a:cubicBezTo>
                  <a:pt x="12180" y="16789"/>
                  <a:pt x="12560" y="16891"/>
                  <a:pt x="12560" y="16891"/>
                </a:cubicBezTo>
                <a:cubicBezTo>
                  <a:pt x="12941" y="16993"/>
                  <a:pt x="12941" y="16993"/>
                  <a:pt x="12941" y="16993"/>
                </a:cubicBezTo>
                <a:cubicBezTo>
                  <a:pt x="13131" y="17096"/>
                  <a:pt x="13131" y="17096"/>
                  <a:pt x="13131" y="17096"/>
                </a:cubicBezTo>
                <a:cubicBezTo>
                  <a:pt x="13512" y="17403"/>
                  <a:pt x="13512" y="17403"/>
                  <a:pt x="13512" y="17403"/>
                </a:cubicBezTo>
                <a:cubicBezTo>
                  <a:pt x="13893" y="17812"/>
                  <a:pt x="13893" y="17812"/>
                  <a:pt x="13893" y="17812"/>
                </a:cubicBezTo>
                <a:cubicBezTo>
                  <a:pt x="14368" y="18017"/>
                  <a:pt x="14368" y="18017"/>
                  <a:pt x="14368" y="18017"/>
                </a:cubicBezTo>
                <a:cubicBezTo>
                  <a:pt x="14654" y="18222"/>
                  <a:pt x="14654" y="18222"/>
                  <a:pt x="14654" y="18222"/>
                </a:cubicBezTo>
                <a:cubicBezTo>
                  <a:pt x="14844" y="18427"/>
                  <a:pt x="14844" y="18427"/>
                  <a:pt x="14844" y="18427"/>
                </a:cubicBezTo>
                <a:cubicBezTo>
                  <a:pt x="14844" y="18427"/>
                  <a:pt x="15130" y="18631"/>
                  <a:pt x="15130" y="18631"/>
                </a:cubicBezTo>
                <a:cubicBezTo>
                  <a:pt x="15225" y="18631"/>
                  <a:pt x="15510" y="18836"/>
                  <a:pt x="15510" y="18836"/>
                </a:cubicBezTo>
                <a:cubicBezTo>
                  <a:pt x="15796" y="19041"/>
                  <a:pt x="15796" y="19041"/>
                  <a:pt x="15796" y="19041"/>
                </a:cubicBezTo>
                <a:cubicBezTo>
                  <a:pt x="15796" y="19041"/>
                  <a:pt x="15891" y="19245"/>
                  <a:pt x="15891" y="19245"/>
                </a:cubicBezTo>
                <a:cubicBezTo>
                  <a:pt x="15891" y="19348"/>
                  <a:pt x="15796" y="19245"/>
                  <a:pt x="15700" y="19245"/>
                </a:cubicBezTo>
                <a:cubicBezTo>
                  <a:pt x="15605" y="19348"/>
                  <a:pt x="15225" y="19143"/>
                  <a:pt x="15225" y="19143"/>
                </a:cubicBezTo>
                <a:cubicBezTo>
                  <a:pt x="15034" y="18938"/>
                  <a:pt x="15034" y="18938"/>
                  <a:pt x="15034" y="18938"/>
                </a:cubicBezTo>
                <a:cubicBezTo>
                  <a:pt x="14749" y="18938"/>
                  <a:pt x="14749" y="18938"/>
                  <a:pt x="14749" y="18938"/>
                </a:cubicBezTo>
                <a:cubicBezTo>
                  <a:pt x="14559" y="18836"/>
                  <a:pt x="14559" y="18836"/>
                  <a:pt x="14559" y="18836"/>
                </a:cubicBezTo>
                <a:cubicBezTo>
                  <a:pt x="14178" y="18938"/>
                  <a:pt x="14178" y="18938"/>
                  <a:pt x="14178" y="18938"/>
                </a:cubicBezTo>
                <a:cubicBezTo>
                  <a:pt x="13893" y="18836"/>
                  <a:pt x="13893" y="18836"/>
                  <a:pt x="13893" y="18836"/>
                </a:cubicBezTo>
                <a:cubicBezTo>
                  <a:pt x="13893" y="18836"/>
                  <a:pt x="13797" y="18836"/>
                  <a:pt x="13893" y="18938"/>
                </a:cubicBezTo>
                <a:cubicBezTo>
                  <a:pt x="13893" y="18938"/>
                  <a:pt x="13893" y="19041"/>
                  <a:pt x="13893" y="19041"/>
                </a:cubicBezTo>
                <a:cubicBezTo>
                  <a:pt x="13607" y="19245"/>
                  <a:pt x="13607" y="19245"/>
                  <a:pt x="13607" y="19245"/>
                </a:cubicBezTo>
                <a:cubicBezTo>
                  <a:pt x="13226" y="19348"/>
                  <a:pt x="13226" y="19348"/>
                  <a:pt x="13226" y="19348"/>
                </a:cubicBezTo>
                <a:cubicBezTo>
                  <a:pt x="12846" y="19348"/>
                  <a:pt x="12846" y="19348"/>
                  <a:pt x="12846" y="19348"/>
                </a:cubicBezTo>
                <a:cubicBezTo>
                  <a:pt x="12560" y="19348"/>
                  <a:pt x="12560" y="19348"/>
                  <a:pt x="12560" y="19348"/>
                </a:cubicBezTo>
                <a:cubicBezTo>
                  <a:pt x="12560" y="19553"/>
                  <a:pt x="12560" y="19553"/>
                  <a:pt x="12560" y="19553"/>
                </a:cubicBezTo>
                <a:cubicBezTo>
                  <a:pt x="12560" y="19553"/>
                  <a:pt x="12180" y="19553"/>
                  <a:pt x="12560" y="19655"/>
                </a:cubicBezTo>
                <a:cubicBezTo>
                  <a:pt x="12941" y="19655"/>
                  <a:pt x="13131" y="19655"/>
                  <a:pt x="13131" y="19553"/>
                </a:cubicBezTo>
                <a:cubicBezTo>
                  <a:pt x="13226" y="19553"/>
                  <a:pt x="13226" y="19450"/>
                  <a:pt x="13322" y="19450"/>
                </a:cubicBezTo>
                <a:cubicBezTo>
                  <a:pt x="13417" y="19450"/>
                  <a:pt x="13607" y="19450"/>
                  <a:pt x="13702" y="19450"/>
                </a:cubicBezTo>
                <a:cubicBezTo>
                  <a:pt x="13702" y="19450"/>
                  <a:pt x="13797" y="19450"/>
                  <a:pt x="13988" y="19348"/>
                </a:cubicBezTo>
                <a:cubicBezTo>
                  <a:pt x="14083" y="19348"/>
                  <a:pt x="14083" y="19245"/>
                  <a:pt x="14273" y="19348"/>
                </a:cubicBezTo>
                <a:cubicBezTo>
                  <a:pt x="14463" y="19450"/>
                  <a:pt x="14368" y="19143"/>
                  <a:pt x="14368" y="19143"/>
                </a:cubicBezTo>
                <a:cubicBezTo>
                  <a:pt x="14368" y="19143"/>
                  <a:pt x="14368" y="19041"/>
                  <a:pt x="14463" y="19041"/>
                </a:cubicBezTo>
                <a:cubicBezTo>
                  <a:pt x="14654" y="19143"/>
                  <a:pt x="14654" y="19143"/>
                  <a:pt x="14654" y="19143"/>
                </a:cubicBezTo>
                <a:cubicBezTo>
                  <a:pt x="14749" y="19143"/>
                  <a:pt x="14939" y="19245"/>
                  <a:pt x="14939" y="19245"/>
                </a:cubicBezTo>
                <a:cubicBezTo>
                  <a:pt x="15034" y="19245"/>
                  <a:pt x="15415" y="19348"/>
                  <a:pt x="15415" y="19348"/>
                </a:cubicBezTo>
                <a:cubicBezTo>
                  <a:pt x="15415" y="19348"/>
                  <a:pt x="15510" y="19655"/>
                  <a:pt x="15510" y="19655"/>
                </a:cubicBezTo>
                <a:cubicBezTo>
                  <a:pt x="15605" y="19655"/>
                  <a:pt x="15891" y="19655"/>
                  <a:pt x="15986" y="19655"/>
                </a:cubicBezTo>
                <a:cubicBezTo>
                  <a:pt x="16081" y="19655"/>
                  <a:pt x="16271" y="19655"/>
                  <a:pt x="16367" y="19757"/>
                </a:cubicBezTo>
                <a:cubicBezTo>
                  <a:pt x="16462" y="19860"/>
                  <a:pt x="16557" y="19860"/>
                  <a:pt x="16557" y="19860"/>
                </a:cubicBezTo>
                <a:cubicBezTo>
                  <a:pt x="16557" y="19860"/>
                  <a:pt x="16652" y="19962"/>
                  <a:pt x="16747" y="20064"/>
                </a:cubicBezTo>
                <a:cubicBezTo>
                  <a:pt x="16747" y="20064"/>
                  <a:pt x="17033" y="20269"/>
                  <a:pt x="17033" y="20269"/>
                </a:cubicBezTo>
                <a:cubicBezTo>
                  <a:pt x="17033" y="20269"/>
                  <a:pt x="17508" y="20474"/>
                  <a:pt x="17508" y="20474"/>
                </a:cubicBezTo>
                <a:cubicBezTo>
                  <a:pt x="17604" y="20372"/>
                  <a:pt x="17604" y="20372"/>
                  <a:pt x="17604" y="20372"/>
                </a:cubicBezTo>
                <a:cubicBezTo>
                  <a:pt x="17604" y="20269"/>
                  <a:pt x="17604" y="20167"/>
                  <a:pt x="17604" y="20167"/>
                </a:cubicBezTo>
                <a:cubicBezTo>
                  <a:pt x="17508" y="20064"/>
                  <a:pt x="17128" y="19962"/>
                  <a:pt x="17128" y="19962"/>
                </a:cubicBezTo>
                <a:cubicBezTo>
                  <a:pt x="17128" y="19962"/>
                  <a:pt x="16937" y="19860"/>
                  <a:pt x="16937" y="19860"/>
                </a:cubicBezTo>
                <a:cubicBezTo>
                  <a:pt x="16842" y="19348"/>
                  <a:pt x="16937" y="19757"/>
                  <a:pt x="16652" y="19655"/>
                </a:cubicBezTo>
                <a:cubicBezTo>
                  <a:pt x="16652" y="19655"/>
                  <a:pt x="16652" y="19655"/>
                  <a:pt x="16652" y="19655"/>
                </a:cubicBezTo>
                <a:cubicBezTo>
                  <a:pt x="16652" y="19655"/>
                  <a:pt x="16652" y="19655"/>
                  <a:pt x="16652" y="19655"/>
                </a:cubicBezTo>
                <a:cubicBezTo>
                  <a:pt x="16462" y="19757"/>
                  <a:pt x="16462" y="19655"/>
                  <a:pt x="16462" y="19655"/>
                </a:cubicBezTo>
                <a:cubicBezTo>
                  <a:pt x="16462" y="19553"/>
                  <a:pt x="16462" y="19553"/>
                  <a:pt x="16462" y="19553"/>
                </a:cubicBezTo>
                <a:cubicBezTo>
                  <a:pt x="16367" y="19450"/>
                  <a:pt x="16367" y="19450"/>
                  <a:pt x="16367" y="19450"/>
                </a:cubicBezTo>
                <a:cubicBezTo>
                  <a:pt x="16367" y="19450"/>
                  <a:pt x="16271" y="19245"/>
                  <a:pt x="16367" y="19143"/>
                </a:cubicBezTo>
                <a:cubicBezTo>
                  <a:pt x="16462" y="19143"/>
                  <a:pt x="16271" y="19655"/>
                  <a:pt x="16652" y="19041"/>
                </a:cubicBezTo>
                <a:cubicBezTo>
                  <a:pt x="16652" y="19041"/>
                  <a:pt x="16652" y="18938"/>
                  <a:pt x="16652" y="18938"/>
                </a:cubicBezTo>
                <a:cubicBezTo>
                  <a:pt x="16557" y="18938"/>
                  <a:pt x="16557" y="18938"/>
                  <a:pt x="16557" y="18938"/>
                </a:cubicBezTo>
                <a:cubicBezTo>
                  <a:pt x="16271" y="18938"/>
                  <a:pt x="16271" y="18938"/>
                  <a:pt x="16271" y="18938"/>
                </a:cubicBezTo>
                <a:cubicBezTo>
                  <a:pt x="16271" y="18938"/>
                  <a:pt x="16271" y="19041"/>
                  <a:pt x="16176" y="19143"/>
                </a:cubicBezTo>
                <a:cubicBezTo>
                  <a:pt x="16081" y="19245"/>
                  <a:pt x="16081" y="19143"/>
                  <a:pt x="16081" y="19143"/>
                </a:cubicBezTo>
                <a:cubicBezTo>
                  <a:pt x="16081" y="19041"/>
                  <a:pt x="16081" y="19041"/>
                  <a:pt x="16081" y="19041"/>
                </a:cubicBezTo>
                <a:cubicBezTo>
                  <a:pt x="16176" y="18938"/>
                  <a:pt x="16176" y="18938"/>
                  <a:pt x="16176" y="18938"/>
                </a:cubicBezTo>
                <a:cubicBezTo>
                  <a:pt x="16176" y="18938"/>
                  <a:pt x="16176" y="18631"/>
                  <a:pt x="16176" y="18529"/>
                </a:cubicBezTo>
                <a:cubicBezTo>
                  <a:pt x="16176" y="18529"/>
                  <a:pt x="16176" y="18529"/>
                  <a:pt x="16176" y="18529"/>
                </a:cubicBezTo>
                <a:cubicBezTo>
                  <a:pt x="15891" y="18324"/>
                  <a:pt x="15891" y="18324"/>
                  <a:pt x="15891" y="18324"/>
                </a:cubicBezTo>
                <a:cubicBezTo>
                  <a:pt x="15700" y="18119"/>
                  <a:pt x="15700" y="18119"/>
                  <a:pt x="15700" y="18119"/>
                </a:cubicBezTo>
                <a:cubicBezTo>
                  <a:pt x="15415" y="17915"/>
                  <a:pt x="15415" y="17915"/>
                  <a:pt x="15415" y="17915"/>
                </a:cubicBezTo>
                <a:cubicBezTo>
                  <a:pt x="15034" y="17505"/>
                  <a:pt x="15034" y="17505"/>
                  <a:pt x="15034" y="17505"/>
                </a:cubicBezTo>
                <a:cubicBezTo>
                  <a:pt x="14844" y="17403"/>
                  <a:pt x="14844" y="17403"/>
                  <a:pt x="14844" y="17403"/>
                </a:cubicBezTo>
                <a:cubicBezTo>
                  <a:pt x="14654" y="17198"/>
                  <a:pt x="14654" y="17198"/>
                  <a:pt x="14654" y="17198"/>
                </a:cubicBezTo>
                <a:cubicBezTo>
                  <a:pt x="14654" y="16993"/>
                  <a:pt x="14654" y="16993"/>
                  <a:pt x="14654" y="16993"/>
                </a:cubicBezTo>
                <a:cubicBezTo>
                  <a:pt x="14559" y="16584"/>
                  <a:pt x="14559" y="16584"/>
                  <a:pt x="14559" y="16584"/>
                </a:cubicBezTo>
                <a:cubicBezTo>
                  <a:pt x="14559" y="16584"/>
                  <a:pt x="14559" y="16584"/>
                  <a:pt x="14559" y="16584"/>
                </a:cubicBezTo>
                <a:cubicBezTo>
                  <a:pt x="14559" y="16584"/>
                  <a:pt x="14178" y="16482"/>
                  <a:pt x="13988" y="16379"/>
                </a:cubicBezTo>
                <a:cubicBezTo>
                  <a:pt x="13797" y="16277"/>
                  <a:pt x="13797" y="16277"/>
                  <a:pt x="13797" y="16277"/>
                </a:cubicBezTo>
                <a:cubicBezTo>
                  <a:pt x="13607" y="15970"/>
                  <a:pt x="13607" y="15970"/>
                  <a:pt x="13607" y="15970"/>
                </a:cubicBezTo>
                <a:cubicBezTo>
                  <a:pt x="13512" y="15867"/>
                  <a:pt x="13512" y="15867"/>
                  <a:pt x="13512" y="15867"/>
                </a:cubicBezTo>
                <a:cubicBezTo>
                  <a:pt x="13226" y="15560"/>
                  <a:pt x="13226" y="15560"/>
                  <a:pt x="13226" y="15560"/>
                </a:cubicBezTo>
                <a:cubicBezTo>
                  <a:pt x="13131" y="15560"/>
                  <a:pt x="13131" y="15560"/>
                  <a:pt x="13131" y="15560"/>
                </a:cubicBezTo>
                <a:cubicBezTo>
                  <a:pt x="12656" y="15355"/>
                  <a:pt x="12656" y="15355"/>
                  <a:pt x="12656" y="15355"/>
                </a:cubicBezTo>
                <a:cubicBezTo>
                  <a:pt x="12560" y="15151"/>
                  <a:pt x="12560" y="15151"/>
                  <a:pt x="12560" y="15151"/>
                </a:cubicBezTo>
                <a:cubicBezTo>
                  <a:pt x="12370" y="15048"/>
                  <a:pt x="12370" y="15048"/>
                  <a:pt x="12370" y="15048"/>
                </a:cubicBezTo>
                <a:cubicBezTo>
                  <a:pt x="12275" y="14844"/>
                  <a:pt x="12275" y="14844"/>
                  <a:pt x="12275" y="14844"/>
                </a:cubicBezTo>
                <a:cubicBezTo>
                  <a:pt x="11989" y="14741"/>
                  <a:pt x="11989" y="14741"/>
                  <a:pt x="11989" y="14741"/>
                </a:cubicBezTo>
                <a:cubicBezTo>
                  <a:pt x="11894" y="14536"/>
                  <a:pt x="11894" y="14536"/>
                  <a:pt x="11894" y="14536"/>
                </a:cubicBezTo>
                <a:cubicBezTo>
                  <a:pt x="11799" y="14434"/>
                  <a:pt x="11799" y="14434"/>
                  <a:pt x="11799" y="14434"/>
                </a:cubicBezTo>
                <a:cubicBezTo>
                  <a:pt x="11514" y="14025"/>
                  <a:pt x="11514" y="14025"/>
                  <a:pt x="11514" y="14025"/>
                </a:cubicBezTo>
                <a:cubicBezTo>
                  <a:pt x="11228" y="13820"/>
                  <a:pt x="11228" y="13820"/>
                  <a:pt x="11228" y="13820"/>
                </a:cubicBezTo>
                <a:cubicBezTo>
                  <a:pt x="11133" y="13718"/>
                  <a:pt x="11133" y="13718"/>
                  <a:pt x="11133" y="13718"/>
                </a:cubicBezTo>
                <a:cubicBezTo>
                  <a:pt x="11038" y="13615"/>
                  <a:pt x="11038" y="13615"/>
                  <a:pt x="11038" y="13615"/>
                </a:cubicBezTo>
                <a:cubicBezTo>
                  <a:pt x="10848" y="13308"/>
                  <a:pt x="10848" y="13308"/>
                  <a:pt x="10848" y="13308"/>
                </a:cubicBezTo>
                <a:cubicBezTo>
                  <a:pt x="10562" y="13001"/>
                  <a:pt x="10562" y="13001"/>
                  <a:pt x="10562" y="13001"/>
                </a:cubicBezTo>
                <a:cubicBezTo>
                  <a:pt x="10372" y="12796"/>
                  <a:pt x="10372" y="12796"/>
                  <a:pt x="10372" y="12796"/>
                </a:cubicBezTo>
                <a:cubicBezTo>
                  <a:pt x="10181" y="12489"/>
                  <a:pt x="10181" y="12489"/>
                  <a:pt x="10181" y="12489"/>
                </a:cubicBezTo>
                <a:cubicBezTo>
                  <a:pt x="10372" y="12284"/>
                  <a:pt x="10372" y="12284"/>
                  <a:pt x="10372" y="12284"/>
                </a:cubicBezTo>
                <a:cubicBezTo>
                  <a:pt x="10277" y="12182"/>
                  <a:pt x="10181" y="12182"/>
                  <a:pt x="10181" y="12080"/>
                </a:cubicBezTo>
                <a:cubicBezTo>
                  <a:pt x="10086" y="12080"/>
                  <a:pt x="9896" y="11977"/>
                  <a:pt x="9991" y="11875"/>
                </a:cubicBezTo>
                <a:cubicBezTo>
                  <a:pt x="9991" y="11773"/>
                  <a:pt x="9896" y="11670"/>
                  <a:pt x="9896" y="11465"/>
                </a:cubicBezTo>
                <a:cubicBezTo>
                  <a:pt x="9896" y="11363"/>
                  <a:pt x="9896" y="11261"/>
                  <a:pt x="9801" y="11261"/>
                </a:cubicBezTo>
                <a:cubicBezTo>
                  <a:pt x="9706" y="11158"/>
                  <a:pt x="9706" y="11158"/>
                  <a:pt x="9706" y="11158"/>
                </a:cubicBezTo>
                <a:cubicBezTo>
                  <a:pt x="9611" y="11158"/>
                  <a:pt x="9515" y="11158"/>
                  <a:pt x="9515" y="11158"/>
                </a:cubicBezTo>
                <a:cubicBezTo>
                  <a:pt x="9420" y="11158"/>
                  <a:pt x="9420" y="11158"/>
                  <a:pt x="9420" y="11158"/>
                </a:cubicBezTo>
                <a:cubicBezTo>
                  <a:pt x="9420" y="11158"/>
                  <a:pt x="9515" y="10954"/>
                  <a:pt x="9515" y="10749"/>
                </a:cubicBezTo>
                <a:cubicBezTo>
                  <a:pt x="9135" y="10646"/>
                  <a:pt x="9135" y="10646"/>
                  <a:pt x="9135" y="10646"/>
                </a:cubicBezTo>
                <a:cubicBezTo>
                  <a:pt x="9135" y="10646"/>
                  <a:pt x="9135" y="10339"/>
                  <a:pt x="8944" y="10237"/>
                </a:cubicBezTo>
                <a:cubicBezTo>
                  <a:pt x="8754" y="10237"/>
                  <a:pt x="8754" y="10237"/>
                  <a:pt x="8754" y="10237"/>
                </a:cubicBezTo>
                <a:cubicBezTo>
                  <a:pt x="8659" y="10339"/>
                  <a:pt x="8659" y="10442"/>
                  <a:pt x="8659" y="10442"/>
                </a:cubicBezTo>
                <a:cubicBezTo>
                  <a:pt x="8278" y="10032"/>
                  <a:pt x="8278" y="10032"/>
                  <a:pt x="8278" y="10032"/>
                </a:cubicBezTo>
                <a:cubicBezTo>
                  <a:pt x="8278" y="10032"/>
                  <a:pt x="8278" y="9930"/>
                  <a:pt x="8374" y="9725"/>
                </a:cubicBezTo>
                <a:cubicBezTo>
                  <a:pt x="8564" y="9520"/>
                  <a:pt x="8374" y="9418"/>
                  <a:pt x="8374" y="9418"/>
                </a:cubicBezTo>
                <a:cubicBezTo>
                  <a:pt x="8278" y="9111"/>
                  <a:pt x="8278" y="9111"/>
                  <a:pt x="8278" y="9111"/>
                </a:cubicBezTo>
                <a:cubicBezTo>
                  <a:pt x="8374" y="8906"/>
                  <a:pt x="8374" y="8906"/>
                  <a:pt x="8374" y="8906"/>
                </a:cubicBezTo>
                <a:cubicBezTo>
                  <a:pt x="8278" y="8804"/>
                  <a:pt x="8278" y="8804"/>
                  <a:pt x="8278" y="8804"/>
                </a:cubicBezTo>
                <a:cubicBezTo>
                  <a:pt x="8183" y="8701"/>
                  <a:pt x="8183" y="8701"/>
                  <a:pt x="8183" y="8701"/>
                </a:cubicBezTo>
                <a:cubicBezTo>
                  <a:pt x="8183" y="8701"/>
                  <a:pt x="8183" y="8701"/>
                  <a:pt x="8183" y="8701"/>
                </a:cubicBezTo>
                <a:cubicBezTo>
                  <a:pt x="8183" y="8701"/>
                  <a:pt x="8183" y="8701"/>
                  <a:pt x="8183" y="8701"/>
                </a:cubicBezTo>
                <a:cubicBezTo>
                  <a:pt x="8374" y="8292"/>
                  <a:pt x="8374" y="8292"/>
                  <a:pt x="8374" y="8292"/>
                </a:cubicBezTo>
                <a:cubicBezTo>
                  <a:pt x="8374" y="8292"/>
                  <a:pt x="8278" y="7882"/>
                  <a:pt x="8374" y="7780"/>
                </a:cubicBezTo>
                <a:cubicBezTo>
                  <a:pt x="8374" y="7780"/>
                  <a:pt x="8374" y="7780"/>
                  <a:pt x="8374" y="7780"/>
                </a:cubicBezTo>
                <a:cubicBezTo>
                  <a:pt x="8374" y="7678"/>
                  <a:pt x="8374" y="7678"/>
                  <a:pt x="8469" y="7678"/>
                </a:cubicBezTo>
                <a:cubicBezTo>
                  <a:pt x="8469" y="7575"/>
                  <a:pt x="8944" y="7473"/>
                  <a:pt x="8944" y="7473"/>
                </a:cubicBezTo>
                <a:cubicBezTo>
                  <a:pt x="9135" y="7371"/>
                  <a:pt x="9135" y="7371"/>
                  <a:pt x="9135" y="7371"/>
                </a:cubicBezTo>
                <a:cubicBezTo>
                  <a:pt x="9515" y="7882"/>
                  <a:pt x="9515" y="7882"/>
                  <a:pt x="9515" y="7882"/>
                </a:cubicBezTo>
                <a:cubicBezTo>
                  <a:pt x="9896" y="8292"/>
                  <a:pt x="9896" y="8292"/>
                  <a:pt x="9896" y="8292"/>
                </a:cubicBezTo>
                <a:cubicBezTo>
                  <a:pt x="10181" y="8497"/>
                  <a:pt x="10181" y="8497"/>
                  <a:pt x="10181" y="8497"/>
                </a:cubicBezTo>
                <a:cubicBezTo>
                  <a:pt x="10181" y="8497"/>
                  <a:pt x="10277" y="8394"/>
                  <a:pt x="10372" y="8394"/>
                </a:cubicBezTo>
                <a:cubicBezTo>
                  <a:pt x="10372" y="8292"/>
                  <a:pt x="10372" y="8087"/>
                  <a:pt x="10372" y="8087"/>
                </a:cubicBezTo>
                <a:cubicBezTo>
                  <a:pt x="10562" y="7882"/>
                  <a:pt x="10562" y="7882"/>
                  <a:pt x="10562" y="7882"/>
                </a:cubicBezTo>
                <a:cubicBezTo>
                  <a:pt x="10657" y="7678"/>
                  <a:pt x="10657" y="7678"/>
                  <a:pt x="10657" y="7678"/>
                </a:cubicBezTo>
                <a:cubicBezTo>
                  <a:pt x="10657" y="7473"/>
                  <a:pt x="10657" y="7473"/>
                  <a:pt x="10657" y="7473"/>
                </a:cubicBezTo>
                <a:cubicBezTo>
                  <a:pt x="10848" y="7371"/>
                  <a:pt x="10848" y="7371"/>
                  <a:pt x="10848" y="7371"/>
                </a:cubicBezTo>
                <a:cubicBezTo>
                  <a:pt x="11133" y="7268"/>
                  <a:pt x="11133" y="7268"/>
                  <a:pt x="11133" y="7268"/>
                </a:cubicBezTo>
                <a:cubicBezTo>
                  <a:pt x="11514" y="7166"/>
                  <a:pt x="11514" y="7166"/>
                  <a:pt x="11514" y="7166"/>
                </a:cubicBezTo>
                <a:cubicBezTo>
                  <a:pt x="11514" y="7166"/>
                  <a:pt x="11799" y="7268"/>
                  <a:pt x="11894" y="7268"/>
                </a:cubicBezTo>
                <a:cubicBezTo>
                  <a:pt x="11894" y="7268"/>
                  <a:pt x="11989" y="7268"/>
                  <a:pt x="11989" y="7268"/>
                </a:cubicBezTo>
                <a:cubicBezTo>
                  <a:pt x="12180" y="6961"/>
                  <a:pt x="12180" y="6961"/>
                  <a:pt x="12180" y="6961"/>
                </a:cubicBezTo>
                <a:cubicBezTo>
                  <a:pt x="12180" y="6961"/>
                  <a:pt x="12180" y="6961"/>
                  <a:pt x="12180" y="6961"/>
                </a:cubicBezTo>
                <a:cubicBezTo>
                  <a:pt x="12275" y="6756"/>
                  <a:pt x="12275" y="6756"/>
                  <a:pt x="12275" y="6756"/>
                </a:cubicBezTo>
                <a:cubicBezTo>
                  <a:pt x="12751" y="6961"/>
                  <a:pt x="12751" y="6961"/>
                  <a:pt x="12751" y="6961"/>
                </a:cubicBezTo>
                <a:cubicBezTo>
                  <a:pt x="12941" y="7166"/>
                  <a:pt x="12941" y="7166"/>
                  <a:pt x="12941" y="7166"/>
                </a:cubicBezTo>
                <a:cubicBezTo>
                  <a:pt x="13417" y="7268"/>
                  <a:pt x="13417" y="7268"/>
                  <a:pt x="13417" y="7268"/>
                </a:cubicBezTo>
                <a:cubicBezTo>
                  <a:pt x="13417" y="7268"/>
                  <a:pt x="13417" y="7268"/>
                  <a:pt x="13417" y="7268"/>
                </a:cubicBezTo>
                <a:cubicBezTo>
                  <a:pt x="13607" y="7268"/>
                  <a:pt x="13607" y="7268"/>
                  <a:pt x="13607" y="7268"/>
                </a:cubicBezTo>
                <a:cubicBezTo>
                  <a:pt x="13607" y="7166"/>
                  <a:pt x="13607" y="7166"/>
                  <a:pt x="13607" y="7166"/>
                </a:cubicBezTo>
                <a:cubicBezTo>
                  <a:pt x="13988" y="7166"/>
                  <a:pt x="13988" y="7166"/>
                  <a:pt x="13988" y="7166"/>
                </a:cubicBezTo>
                <a:cubicBezTo>
                  <a:pt x="14463" y="7268"/>
                  <a:pt x="14463" y="7268"/>
                  <a:pt x="14463" y="7268"/>
                </a:cubicBezTo>
                <a:cubicBezTo>
                  <a:pt x="14749" y="7268"/>
                  <a:pt x="14749" y="7268"/>
                  <a:pt x="14749" y="7268"/>
                </a:cubicBezTo>
                <a:cubicBezTo>
                  <a:pt x="15225" y="7268"/>
                  <a:pt x="15225" y="7268"/>
                  <a:pt x="15225" y="7268"/>
                </a:cubicBezTo>
                <a:cubicBezTo>
                  <a:pt x="15510" y="7371"/>
                  <a:pt x="15510" y="7371"/>
                  <a:pt x="15510" y="7371"/>
                </a:cubicBezTo>
                <a:cubicBezTo>
                  <a:pt x="15700" y="7473"/>
                  <a:pt x="15700" y="7473"/>
                  <a:pt x="15700" y="7473"/>
                </a:cubicBezTo>
                <a:cubicBezTo>
                  <a:pt x="15700" y="7473"/>
                  <a:pt x="15700" y="7473"/>
                  <a:pt x="15796" y="7371"/>
                </a:cubicBezTo>
                <a:cubicBezTo>
                  <a:pt x="15796" y="7371"/>
                  <a:pt x="16081" y="7371"/>
                  <a:pt x="16081" y="7371"/>
                </a:cubicBezTo>
                <a:cubicBezTo>
                  <a:pt x="16176" y="7064"/>
                  <a:pt x="16176" y="7064"/>
                  <a:pt x="16176" y="7064"/>
                </a:cubicBezTo>
                <a:cubicBezTo>
                  <a:pt x="16271" y="7268"/>
                  <a:pt x="16271" y="7268"/>
                  <a:pt x="16271" y="7268"/>
                </a:cubicBezTo>
                <a:cubicBezTo>
                  <a:pt x="16367" y="7268"/>
                  <a:pt x="16557" y="7268"/>
                  <a:pt x="16557" y="7268"/>
                </a:cubicBezTo>
                <a:cubicBezTo>
                  <a:pt x="16652" y="6961"/>
                  <a:pt x="16652" y="6961"/>
                  <a:pt x="16652" y="6961"/>
                </a:cubicBezTo>
                <a:cubicBezTo>
                  <a:pt x="16747" y="7064"/>
                  <a:pt x="16747" y="7064"/>
                  <a:pt x="16747" y="7064"/>
                </a:cubicBezTo>
                <a:cubicBezTo>
                  <a:pt x="16842" y="7064"/>
                  <a:pt x="16842" y="7064"/>
                  <a:pt x="16937" y="7064"/>
                </a:cubicBezTo>
                <a:cubicBezTo>
                  <a:pt x="17033" y="7064"/>
                  <a:pt x="17128" y="6961"/>
                  <a:pt x="17128" y="6961"/>
                </a:cubicBezTo>
                <a:cubicBezTo>
                  <a:pt x="17128" y="6961"/>
                  <a:pt x="17223" y="7064"/>
                  <a:pt x="17223" y="7064"/>
                </a:cubicBezTo>
                <a:cubicBezTo>
                  <a:pt x="17223" y="7064"/>
                  <a:pt x="17318" y="6961"/>
                  <a:pt x="17413" y="6961"/>
                </a:cubicBezTo>
                <a:cubicBezTo>
                  <a:pt x="17604" y="6961"/>
                  <a:pt x="17699" y="6859"/>
                  <a:pt x="17699" y="6859"/>
                </a:cubicBezTo>
                <a:cubicBezTo>
                  <a:pt x="17699" y="6859"/>
                  <a:pt x="17794" y="7064"/>
                  <a:pt x="17984" y="7166"/>
                </a:cubicBezTo>
                <a:cubicBezTo>
                  <a:pt x="17984" y="7166"/>
                  <a:pt x="17984" y="7166"/>
                  <a:pt x="17984" y="7166"/>
                </a:cubicBezTo>
                <a:cubicBezTo>
                  <a:pt x="18174" y="7166"/>
                  <a:pt x="18174" y="7166"/>
                  <a:pt x="18174" y="7166"/>
                </a:cubicBezTo>
                <a:cubicBezTo>
                  <a:pt x="18174" y="7166"/>
                  <a:pt x="18174" y="7166"/>
                  <a:pt x="18174" y="7166"/>
                </a:cubicBezTo>
                <a:cubicBezTo>
                  <a:pt x="18174" y="7166"/>
                  <a:pt x="18270" y="7064"/>
                  <a:pt x="18365" y="7064"/>
                </a:cubicBezTo>
                <a:cubicBezTo>
                  <a:pt x="18555" y="7064"/>
                  <a:pt x="18650" y="7064"/>
                  <a:pt x="18745" y="7064"/>
                </a:cubicBezTo>
                <a:cubicBezTo>
                  <a:pt x="18936" y="7064"/>
                  <a:pt x="19031" y="7268"/>
                  <a:pt x="19031" y="7268"/>
                </a:cubicBezTo>
                <a:cubicBezTo>
                  <a:pt x="19316" y="7575"/>
                  <a:pt x="19316" y="7575"/>
                  <a:pt x="19316" y="7575"/>
                </a:cubicBezTo>
                <a:cubicBezTo>
                  <a:pt x="19316" y="7575"/>
                  <a:pt x="19411" y="7780"/>
                  <a:pt x="19411" y="7882"/>
                </a:cubicBezTo>
                <a:cubicBezTo>
                  <a:pt x="19507" y="7985"/>
                  <a:pt x="19507" y="8087"/>
                  <a:pt x="19507" y="8087"/>
                </a:cubicBezTo>
                <a:cubicBezTo>
                  <a:pt x="19507" y="8087"/>
                  <a:pt x="20268" y="8394"/>
                  <a:pt x="20363" y="8394"/>
                </a:cubicBezTo>
                <a:cubicBezTo>
                  <a:pt x="20363" y="8394"/>
                  <a:pt x="20458" y="8394"/>
                  <a:pt x="20458" y="8394"/>
                </a:cubicBezTo>
                <a:close/>
                <a:moveTo>
                  <a:pt x="16652" y="19553"/>
                </a:moveTo>
                <a:cubicBezTo>
                  <a:pt x="16652" y="19553"/>
                  <a:pt x="16652" y="19553"/>
                  <a:pt x="16652" y="19553"/>
                </a:cubicBezTo>
                <a:cubicBezTo>
                  <a:pt x="16747" y="19553"/>
                  <a:pt x="16747" y="19450"/>
                  <a:pt x="16747" y="19450"/>
                </a:cubicBezTo>
                <a:cubicBezTo>
                  <a:pt x="17033" y="19450"/>
                  <a:pt x="17033" y="19450"/>
                  <a:pt x="17033" y="19450"/>
                </a:cubicBezTo>
                <a:cubicBezTo>
                  <a:pt x="17033" y="19450"/>
                  <a:pt x="17033" y="19450"/>
                  <a:pt x="17033" y="19450"/>
                </a:cubicBezTo>
                <a:cubicBezTo>
                  <a:pt x="17318" y="19553"/>
                  <a:pt x="17318" y="19553"/>
                  <a:pt x="17318" y="19553"/>
                </a:cubicBezTo>
                <a:cubicBezTo>
                  <a:pt x="17508" y="19757"/>
                  <a:pt x="17508" y="19757"/>
                  <a:pt x="17508" y="19757"/>
                </a:cubicBezTo>
                <a:cubicBezTo>
                  <a:pt x="17604" y="19962"/>
                  <a:pt x="17604" y="19962"/>
                  <a:pt x="17604" y="19962"/>
                </a:cubicBezTo>
                <a:cubicBezTo>
                  <a:pt x="17794" y="20167"/>
                  <a:pt x="17794" y="20167"/>
                  <a:pt x="17794" y="20167"/>
                </a:cubicBezTo>
                <a:cubicBezTo>
                  <a:pt x="18270" y="20474"/>
                  <a:pt x="18270" y="20474"/>
                  <a:pt x="18270" y="20474"/>
                </a:cubicBezTo>
                <a:cubicBezTo>
                  <a:pt x="18841" y="20781"/>
                  <a:pt x="18841" y="20781"/>
                  <a:pt x="18841" y="20781"/>
                </a:cubicBezTo>
                <a:cubicBezTo>
                  <a:pt x="18841" y="20781"/>
                  <a:pt x="19221" y="20986"/>
                  <a:pt x="19316" y="20986"/>
                </a:cubicBezTo>
                <a:cubicBezTo>
                  <a:pt x="19316" y="20986"/>
                  <a:pt x="19316" y="21088"/>
                  <a:pt x="19411" y="21088"/>
                </a:cubicBezTo>
                <a:cubicBezTo>
                  <a:pt x="19411" y="21191"/>
                  <a:pt x="19602" y="21498"/>
                  <a:pt x="19602" y="21498"/>
                </a:cubicBezTo>
                <a:cubicBezTo>
                  <a:pt x="19697" y="21600"/>
                  <a:pt x="19411" y="21395"/>
                  <a:pt x="19411" y="21395"/>
                </a:cubicBezTo>
                <a:cubicBezTo>
                  <a:pt x="19411" y="21395"/>
                  <a:pt x="19316" y="21191"/>
                  <a:pt x="19221" y="21088"/>
                </a:cubicBezTo>
                <a:cubicBezTo>
                  <a:pt x="19031" y="21088"/>
                  <a:pt x="18841" y="21088"/>
                  <a:pt x="18745" y="20986"/>
                </a:cubicBezTo>
                <a:cubicBezTo>
                  <a:pt x="18650" y="20883"/>
                  <a:pt x="18650" y="20781"/>
                  <a:pt x="18650" y="20781"/>
                </a:cubicBezTo>
                <a:cubicBezTo>
                  <a:pt x="18555" y="20781"/>
                  <a:pt x="18555" y="20576"/>
                  <a:pt x="18270" y="20576"/>
                </a:cubicBezTo>
                <a:cubicBezTo>
                  <a:pt x="17984" y="20474"/>
                  <a:pt x="17984" y="20576"/>
                  <a:pt x="17889" y="20372"/>
                </a:cubicBezTo>
                <a:cubicBezTo>
                  <a:pt x="17794" y="20064"/>
                  <a:pt x="17794" y="20269"/>
                  <a:pt x="17699" y="20064"/>
                </a:cubicBezTo>
                <a:cubicBezTo>
                  <a:pt x="17508" y="19962"/>
                  <a:pt x="17604" y="20064"/>
                  <a:pt x="17223" y="19962"/>
                </a:cubicBezTo>
                <a:cubicBezTo>
                  <a:pt x="16937" y="19757"/>
                  <a:pt x="17128" y="19860"/>
                  <a:pt x="17128" y="19757"/>
                </a:cubicBezTo>
                <a:cubicBezTo>
                  <a:pt x="17033" y="19553"/>
                  <a:pt x="17128" y="19655"/>
                  <a:pt x="16937" y="19655"/>
                </a:cubicBezTo>
                <a:cubicBezTo>
                  <a:pt x="16842" y="19553"/>
                  <a:pt x="16937" y="19553"/>
                  <a:pt x="16842" y="19553"/>
                </a:cubicBezTo>
                <a:cubicBezTo>
                  <a:pt x="16842" y="19553"/>
                  <a:pt x="16747" y="19655"/>
                  <a:pt x="16652" y="19655"/>
                </a:cubicBezTo>
                <a:cubicBezTo>
                  <a:pt x="16652" y="19553"/>
                  <a:pt x="16652" y="19553"/>
                  <a:pt x="16652" y="19553"/>
                </a:cubicBezTo>
                <a:close/>
                <a:moveTo>
                  <a:pt x="16081" y="20269"/>
                </a:moveTo>
                <a:cubicBezTo>
                  <a:pt x="16081" y="20269"/>
                  <a:pt x="16081" y="20269"/>
                  <a:pt x="16081" y="20269"/>
                </a:cubicBezTo>
                <a:cubicBezTo>
                  <a:pt x="16081" y="20269"/>
                  <a:pt x="15891" y="20269"/>
                  <a:pt x="15796" y="20269"/>
                </a:cubicBezTo>
                <a:cubicBezTo>
                  <a:pt x="15796" y="20269"/>
                  <a:pt x="15700" y="20167"/>
                  <a:pt x="15605" y="20167"/>
                </a:cubicBezTo>
                <a:cubicBezTo>
                  <a:pt x="15510" y="20167"/>
                  <a:pt x="15320" y="20167"/>
                  <a:pt x="15320" y="20167"/>
                </a:cubicBezTo>
                <a:cubicBezTo>
                  <a:pt x="15225" y="20167"/>
                  <a:pt x="15130" y="20064"/>
                  <a:pt x="15130" y="20064"/>
                </a:cubicBezTo>
                <a:cubicBezTo>
                  <a:pt x="15130" y="20064"/>
                  <a:pt x="15130" y="19962"/>
                  <a:pt x="15130" y="19962"/>
                </a:cubicBezTo>
                <a:cubicBezTo>
                  <a:pt x="15130" y="19962"/>
                  <a:pt x="15320" y="19860"/>
                  <a:pt x="15320" y="19860"/>
                </a:cubicBezTo>
                <a:cubicBezTo>
                  <a:pt x="15320" y="19962"/>
                  <a:pt x="15891" y="20064"/>
                  <a:pt x="15891" y="20064"/>
                </a:cubicBezTo>
                <a:cubicBezTo>
                  <a:pt x="16271" y="20064"/>
                  <a:pt x="16271" y="20064"/>
                  <a:pt x="16271" y="20064"/>
                </a:cubicBezTo>
                <a:cubicBezTo>
                  <a:pt x="16271" y="20064"/>
                  <a:pt x="16367" y="20064"/>
                  <a:pt x="16367" y="20064"/>
                </a:cubicBezTo>
                <a:cubicBezTo>
                  <a:pt x="16367" y="20064"/>
                  <a:pt x="16462" y="20064"/>
                  <a:pt x="16557" y="20167"/>
                </a:cubicBezTo>
                <a:cubicBezTo>
                  <a:pt x="16652" y="20167"/>
                  <a:pt x="16652" y="20167"/>
                  <a:pt x="16652" y="20269"/>
                </a:cubicBezTo>
                <a:cubicBezTo>
                  <a:pt x="16652" y="20269"/>
                  <a:pt x="16747" y="20372"/>
                  <a:pt x="16652" y="20372"/>
                </a:cubicBezTo>
                <a:cubicBezTo>
                  <a:pt x="16652" y="20372"/>
                  <a:pt x="16557" y="20372"/>
                  <a:pt x="16557" y="20372"/>
                </a:cubicBezTo>
                <a:cubicBezTo>
                  <a:pt x="16557" y="20372"/>
                  <a:pt x="16367" y="20269"/>
                  <a:pt x="16367" y="20269"/>
                </a:cubicBezTo>
                <a:cubicBezTo>
                  <a:pt x="16176" y="20269"/>
                  <a:pt x="16176" y="20269"/>
                  <a:pt x="16176" y="20269"/>
                </a:cubicBezTo>
                <a:cubicBezTo>
                  <a:pt x="16081" y="20269"/>
                  <a:pt x="16081" y="20269"/>
                  <a:pt x="16081" y="20269"/>
                </a:cubicBezTo>
                <a:close/>
                <a:moveTo>
                  <a:pt x="13131" y="20372"/>
                </a:moveTo>
                <a:cubicBezTo>
                  <a:pt x="13131" y="20372"/>
                  <a:pt x="13131" y="20372"/>
                  <a:pt x="13131" y="20372"/>
                </a:cubicBezTo>
                <a:cubicBezTo>
                  <a:pt x="13131" y="20372"/>
                  <a:pt x="13512" y="20269"/>
                  <a:pt x="13512" y="20269"/>
                </a:cubicBezTo>
                <a:cubicBezTo>
                  <a:pt x="13702" y="20372"/>
                  <a:pt x="13702" y="20372"/>
                  <a:pt x="13702" y="20372"/>
                </a:cubicBezTo>
                <a:cubicBezTo>
                  <a:pt x="13702" y="20372"/>
                  <a:pt x="13702" y="20474"/>
                  <a:pt x="13607" y="20474"/>
                </a:cubicBezTo>
                <a:cubicBezTo>
                  <a:pt x="13607" y="20474"/>
                  <a:pt x="13417" y="20679"/>
                  <a:pt x="13417" y="20679"/>
                </a:cubicBezTo>
                <a:cubicBezTo>
                  <a:pt x="13131" y="20474"/>
                  <a:pt x="13131" y="20474"/>
                  <a:pt x="13131" y="20474"/>
                </a:cubicBezTo>
                <a:cubicBezTo>
                  <a:pt x="13131" y="20372"/>
                  <a:pt x="13131" y="20372"/>
                  <a:pt x="13131" y="20372"/>
                </a:cubicBezTo>
                <a:close/>
                <a:moveTo>
                  <a:pt x="10181" y="19860"/>
                </a:moveTo>
                <a:cubicBezTo>
                  <a:pt x="10181" y="19860"/>
                  <a:pt x="10181" y="19860"/>
                  <a:pt x="10181" y="19860"/>
                </a:cubicBezTo>
                <a:cubicBezTo>
                  <a:pt x="10277" y="19860"/>
                  <a:pt x="10372" y="19757"/>
                  <a:pt x="10372" y="19860"/>
                </a:cubicBezTo>
                <a:cubicBezTo>
                  <a:pt x="10372" y="19962"/>
                  <a:pt x="10277" y="20064"/>
                  <a:pt x="10277" y="20064"/>
                </a:cubicBezTo>
                <a:cubicBezTo>
                  <a:pt x="10277" y="20064"/>
                  <a:pt x="10181" y="20064"/>
                  <a:pt x="10181" y="20064"/>
                </a:cubicBezTo>
                <a:cubicBezTo>
                  <a:pt x="10181" y="19962"/>
                  <a:pt x="10181" y="19860"/>
                  <a:pt x="10181" y="19860"/>
                </a:cubicBezTo>
                <a:close/>
                <a:moveTo>
                  <a:pt x="10752" y="19348"/>
                </a:moveTo>
                <a:cubicBezTo>
                  <a:pt x="10752" y="19348"/>
                  <a:pt x="10752" y="19348"/>
                  <a:pt x="10752" y="19348"/>
                </a:cubicBezTo>
                <a:cubicBezTo>
                  <a:pt x="10752" y="19348"/>
                  <a:pt x="10943" y="19245"/>
                  <a:pt x="10943" y="19245"/>
                </a:cubicBezTo>
                <a:cubicBezTo>
                  <a:pt x="11038" y="19348"/>
                  <a:pt x="11133" y="19348"/>
                  <a:pt x="11038" y="19450"/>
                </a:cubicBezTo>
                <a:cubicBezTo>
                  <a:pt x="11038" y="19450"/>
                  <a:pt x="11038" y="19450"/>
                  <a:pt x="10943" y="19553"/>
                </a:cubicBezTo>
                <a:cubicBezTo>
                  <a:pt x="10848" y="19655"/>
                  <a:pt x="10657" y="19757"/>
                  <a:pt x="10657" y="19757"/>
                </a:cubicBezTo>
                <a:cubicBezTo>
                  <a:pt x="10657" y="19757"/>
                  <a:pt x="10657" y="19757"/>
                  <a:pt x="10562" y="19757"/>
                </a:cubicBezTo>
                <a:cubicBezTo>
                  <a:pt x="10372" y="19655"/>
                  <a:pt x="10277" y="19553"/>
                  <a:pt x="10277" y="19553"/>
                </a:cubicBezTo>
                <a:cubicBezTo>
                  <a:pt x="10277" y="19553"/>
                  <a:pt x="10181" y="19450"/>
                  <a:pt x="10372" y="19450"/>
                </a:cubicBezTo>
                <a:cubicBezTo>
                  <a:pt x="10467" y="19348"/>
                  <a:pt x="10562" y="19348"/>
                  <a:pt x="10562" y="19348"/>
                </a:cubicBezTo>
                <a:cubicBezTo>
                  <a:pt x="10657" y="19348"/>
                  <a:pt x="10752" y="19348"/>
                  <a:pt x="10752" y="19348"/>
                </a:cubicBezTo>
                <a:close/>
                <a:moveTo>
                  <a:pt x="11799" y="18222"/>
                </a:moveTo>
                <a:cubicBezTo>
                  <a:pt x="11799" y="18222"/>
                  <a:pt x="11799" y="18222"/>
                  <a:pt x="11799" y="18222"/>
                </a:cubicBezTo>
                <a:cubicBezTo>
                  <a:pt x="11799" y="18222"/>
                  <a:pt x="11989" y="18119"/>
                  <a:pt x="11989" y="18119"/>
                </a:cubicBezTo>
                <a:cubicBezTo>
                  <a:pt x="11989" y="18119"/>
                  <a:pt x="11989" y="18119"/>
                  <a:pt x="12085" y="18119"/>
                </a:cubicBezTo>
                <a:cubicBezTo>
                  <a:pt x="12085" y="18119"/>
                  <a:pt x="12085" y="18119"/>
                  <a:pt x="12180" y="18119"/>
                </a:cubicBezTo>
                <a:cubicBezTo>
                  <a:pt x="12180" y="18119"/>
                  <a:pt x="12275" y="18017"/>
                  <a:pt x="12370" y="18119"/>
                </a:cubicBezTo>
                <a:cubicBezTo>
                  <a:pt x="12465" y="18119"/>
                  <a:pt x="12465" y="18222"/>
                  <a:pt x="12560" y="18222"/>
                </a:cubicBezTo>
                <a:cubicBezTo>
                  <a:pt x="12560" y="18222"/>
                  <a:pt x="12656" y="18222"/>
                  <a:pt x="12656" y="18222"/>
                </a:cubicBezTo>
                <a:cubicBezTo>
                  <a:pt x="12751" y="18222"/>
                  <a:pt x="12751" y="18222"/>
                  <a:pt x="12941" y="18222"/>
                </a:cubicBezTo>
                <a:cubicBezTo>
                  <a:pt x="13131" y="18222"/>
                  <a:pt x="13417" y="18222"/>
                  <a:pt x="13417" y="18222"/>
                </a:cubicBezTo>
                <a:cubicBezTo>
                  <a:pt x="13417" y="18324"/>
                  <a:pt x="13512" y="18222"/>
                  <a:pt x="13607" y="18222"/>
                </a:cubicBezTo>
                <a:cubicBezTo>
                  <a:pt x="13797" y="18324"/>
                  <a:pt x="13797" y="18324"/>
                  <a:pt x="13797" y="18324"/>
                </a:cubicBezTo>
                <a:cubicBezTo>
                  <a:pt x="13893" y="18324"/>
                  <a:pt x="13797" y="18427"/>
                  <a:pt x="13988" y="18324"/>
                </a:cubicBezTo>
                <a:cubicBezTo>
                  <a:pt x="14083" y="18324"/>
                  <a:pt x="14083" y="18324"/>
                  <a:pt x="14083" y="18324"/>
                </a:cubicBezTo>
                <a:cubicBezTo>
                  <a:pt x="14083" y="18324"/>
                  <a:pt x="14083" y="18324"/>
                  <a:pt x="14178" y="18222"/>
                </a:cubicBezTo>
                <a:cubicBezTo>
                  <a:pt x="14273" y="18222"/>
                  <a:pt x="14368" y="18119"/>
                  <a:pt x="14368" y="18119"/>
                </a:cubicBezTo>
                <a:cubicBezTo>
                  <a:pt x="14463" y="18119"/>
                  <a:pt x="14463" y="18119"/>
                  <a:pt x="14463" y="18119"/>
                </a:cubicBezTo>
                <a:cubicBezTo>
                  <a:pt x="14463" y="18427"/>
                  <a:pt x="14463" y="18427"/>
                  <a:pt x="14463" y="18427"/>
                </a:cubicBezTo>
                <a:cubicBezTo>
                  <a:pt x="14463" y="18427"/>
                  <a:pt x="14463" y="18427"/>
                  <a:pt x="14463" y="18529"/>
                </a:cubicBezTo>
                <a:cubicBezTo>
                  <a:pt x="14463" y="18529"/>
                  <a:pt x="14368" y="18631"/>
                  <a:pt x="14273" y="18631"/>
                </a:cubicBezTo>
                <a:cubicBezTo>
                  <a:pt x="14273" y="18631"/>
                  <a:pt x="14178" y="18529"/>
                  <a:pt x="14178" y="18529"/>
                </a:cubicBezTo>
                <a:cubicBezTo>
                  <a:pt x="14178" y="18427"/>
                  <a:pt x="14083" y="18427"/>
                  <a:pt x="14083" y="18427"/>
                </a:cubicBezTo>
                <a:cubicBezTo>
                  <a:pt x="13988" y="18427"/>
                  <a:pt x="13893" y="18529"/>
                  <a:pt x="13797" y="18529"/>
                </a:cubicBezTo>
                <a:cubicBezTo>
                  <a:pt x="13797" y="18529"/>
                  <a:pt x="13702" y="18427"/>
                  <a:pt x="13702" y="18427"/>
                </a:cubicBezTo>
                <a:cubicBezTo>
                  <a:pt x="13702" y="18427"/>
                  <a:pt x="13512" y="18427"/>
                  <a:pt x="13417" y="18427"/>
                </a:cubicBezTo>
                <a:cubicBezTo>
                  <a:pt x="13417" y="18427"/>
                  <a:pt x="13322" y="18427"/>
                  <a:pt x="13226" y="18427"/>
                </a:cubicBezTo>
                <a:cubicBezTo>
                  <a:pt x="13131" y="18427"/>
                  <a:pt x="13036" y="18427"/>
                  <a:pt x="12941" y="18427"/>
                </a:cubicBezTo>
                <a:cubicBezTo>
                  <a:pt x="12846" y="18529"/>
                  <a:pt x="12656" y="18427"/>
                  <a:pt x="12656" y="18529"/>
                </a:cubicBezTo>
                <a:cubicBezTo>
                  <a:pt x="12656" y="18529"/>
                  <a:pt x="12656" y="18631"/>
                  <a:pt x="12656" y="18631"/>
                </a:cubicBezTo>
                <a:cubicBezTo>
                  <a:pt x="12656" y="18631"/>
                  <a:pt x="12751" y="18734"/>
                  <a:pt x="12656" y="18734"/>
                </a:cubicBezTo>
                <a:cubicBezTo>
                  <a:pt x="12465" y="18734"/>
                  <a:pt x="12465" y="18734"/>
                  <a:pt x="12465" y="18631"/>
                </a:cubicBezTo>
                <a:cubicBezTo>
                  <a:pt x="12370" y="18529"/>
                  <a:pt x="12560" y="18427"/>
                  <a:pt x="12275" y="18529"/>
                </a:cubicBezTo>
                <a:cubicBezTo>
                  <a:pt x="12085" y="18529"/>
                  <a:pt x="12085" y="18427"/>
                  <a:pt x="11989" y="18427"/>
                </a:cubicBezTo>
                <a:cubicBezTo>
                  <a:pt x="11989" y="18529"/>
                  <a:pt x="11799" y="18324"/>
                  <a:pt x="11704" y="18427"/>
                </a:cubicBezTo>
                <a:cubicBezTo>
                  <a:pt x="11704" y="18427"/>
                  <a:pt x="11609" y="18529"/>
                  <a:pt x="11609" y="18529"/>
                </a:cubicBezTo>
                <a:cubicBezTo>
                  <a:pt x="11609" y="18529"/>
                  <a:pt x="11323" y="18529"/>
                  <a:pt x="11323" y="18529"/>
                </a:cubicBezTo>
                <a:cubicBezTo>
                  <a:pt x="11323" y="18529"/>
                  <a:pt x="11419" y="18222"/>
                  <a:pt x="11419" y="18222"/>
                </a:cubicBezTo>
                <a:cubicBezTo>
                  <a:pt x="11419" y="18222"/>
                  <a:pt x="11419" y="18222"/>
                  <a:pt x="11514" y="18222"/>
                </a:cubicBezTo>
                <a:cubicBezTo>
                  <a:pt x="11609" y="18222"/>
                  <a:pt x="11704" y="18222"/>
                  <a:pt x="11704" y="18222"/>
                </a:cubicBezTo>
                <a:cubicBezTo>
                  <a:pt x="11799" y="18222"/>
                  <a:pt x="11799" y="18222"/>
                  <a:pt x="11799" y="18222"/>
                </a:cubicBezTo>
                <a:close/>
                <a:moveTo>
                  <a:pt x="11419" y="17608"/>
                </a:moveTo>
                <a:cubicBezTo>
                  <a:pt x="11419" y="17608"/>
                  <a:pt x="11419" y="17608"/>
                  <a:pt x="11419" y="17608"/>
                </a:cubicBezTo>
                <a:cubicBezTo>
                  <a:pt x="11419" y="17608"/>
                  <a:pt x="11038" y="17403"/>
                  <a:pt x="11038" y="17403"/>
                </a:cubicBezTo>
                <a:cubicBezTo>
                  <a:pt x="10943" y="17403"/>
                  <a:pt x="10848" y="17403"/>
                  <a:pt x="10752" y="17403"/>
                </a:cubicBezTo>
                <a:cubicBezTo>
                  <a:pt x="10752" y="17403"/>
                  <a:pt x="10562" y="17300"/>
                  <a:pt x="10657" y="17198"/>
                </a:cubicBezTo>
                <a:cubicBezTo>
                  <a:pt x="10657" y="17198"/>
                  <a:pt x="10752" y="17096"/>
                  <a:pt x="10848" y="17198"/>
                </a:cubicBezTo>
                <a:cubicBezTo>
                  <a:pt x="10943" y="17300"/>
                  <a:pt x="11038" y="17300"/>
                  <a:pt x="11038" y="17403"/>
                </a:cubicBezTo>
                <a:cubicBezTo>
                  <a:pt x="11133" y="17403"/>
                  <a:pt x="11323" y="17505"/>
                  <a:pt x="11323" y="17505"/>
                </a:cubicBezTo>
                <a:cubicBezTo>
                  <a:pt x="11419" y="17505"/>
                  <a:pt x="11419" y="17608"/>
                  <a:pt x="11419" y="17505"/>
                </a:cubicBezTo>
                <a:cubicBezTo>
                  <a:pt x="11514" y="17505"/>
                  <a:pt x="11514" y="17300"/>
                  <a:pt x="11514" y="17300"/>
                </a:cubicBezTo>
                <a:cubicBezTo>
                  <a:pt x="11514" y="17198"/>
                  <a:pt x="11419" y="17198"/>
                  <a:pt x="11419" y="17198"/>
                </a:cubicBezTo>
                <a:cubicBezTo>
                  <a:pt x="11514" y="17198"/>
                  <a:pt x="11704" y="17096"/>
                  <a:pt x="11704" y="17096"/>
                </a:cubicBezTo>
                <a:cubicBezTo>
                  <a:pt x="11799" y="17198"/>
                  <a:pt x="11894" y="17198"/>
                  <a:pt x="11989" y="17198"/>
                </a:cubicBezTo>
                <a:cubicBezTo>
                  <a:pt x="11989" y="17198"/>
                  <a:pt x="11894" y="17198"/>
                  <a:pt x="12275" y="17198"/>
                </a:cubicBezTo>
                <a:cubicBezTo>
                  <a:pt x="12560" y="17198"/>
                  <a:pt x="12465" y="17198"/>
                  <a:pt x="12656" y="17198"/>
                </a:cubicBezTo>
                <a:cubicBezTo>
                  <a:pt x="12751" y="17198"/>
                  <a:pt x="12941" y="17198"/>
                  <a:pt x="12941" y="17198"/>
                </a:cubicBezTo>
                <a:cubicBezTo>
                  <a:pt x="12941" y="17300"/>
                  <a:pt x="13131" y="17403"/>
                  <a:pt x="13131" y="17403"/>
                </a:cubicBezTo>
                <a:cubicBezTo>
                  <a:pt x="13131" y="17505"/>
                  <a:pt x="13226" y="17505"/>
                  <a:pt x="13131" y="17608"/>
                </a:cubicBezTo>
                <a:cubicBezTo>
                  <a:pt x="12941" y="17710"/>
                  <a:pt x="12941" y="17710"/>
                  <a:pt x="12751" y="17710"/>
                </a:cubicBezTo>
                <a:cubicBezTo>
                  <a:pt x="12656" y="17710"/>
                  <a:pt x="12751" y="17710"/>
                  <a:pt x="12560" y="17812"/>
                </a:cubicBezTo>
                <a:cubicBezTo>
                  <a:pt x="12275" y="17812"/>
                  <a:pt x="12085" y="17812"/>
                  <a:pt x="12085" y="17812"/>
                </a:cubicBezTo>
                <a:cubicBezTo>
                  <a:pt x="12085" y="17812"/>
                  <a:pt x="12180" y="17812"/>
                  <a:pt x="11894" y="17812"/>
                </a:cubicBezTo>
                <a:cubicBezTo>
                  <a:pt x="11704" y="17710"/>
                  <a:pt x="11609" y="17812"/>
                  <a:pt x="11514" y="17710"/>
                </a:cubicBezTo>
                <a:cubicBezTo>
                  <a:pt x="11514" y="17710"/>
                  <a:pt x="11419" y="17608"/>
                  <a:pt x="11419" y="17608"/>
                </a:cubicBezTo>
                <a:close/>
                <a:moveTo>
                  <a:pt x="4758" y="9623"/>
                </a:moveTo>
                <a:cubicBezTo>
                  <a:pt x="4758" y="9623"/>
                  <a:pt x="4758" y="9623"/>
                  <a:pt x="4758" y="9623"/>
                </a:cubicBezTo>
                <a:cubicBezTo>
                  <a:pt x="4758" y="9623"/>
                  <a:pt x="4758" y="9520"/>
                  <a:pt x="4758" y="9520"/>
                </a:cubicBezTo>
                <a:cubicBezTo>
                  <a:pt x="4758" y="9520"/>
                  <a:pt x="4758" y="9520"/>
                  <a:pt x="4758" y="9520"/>
                </a:cubicBezTo>
                <a:cubicBezTo>
                  <a:pt x="4758" y="9520"/>
                  <a:pt x="4853" y="9520"/>
                  <a:pt x="4853" y="9520"/>
                </a:cubicBezTo>
                <a:cubicBezTo>
                  <a:pt x="4853" y="9623"/>
                  <a:pt x="4853" y="9623"/>
                  <a:pt x="4948" y="9623"/>
                </a:cubicBezTo>
                <a:cubicBezTo>
                  <a:pt x="4948" y="9623"/>
                  <a:pt x="4948" y="9623"/>
                  <a:pt x="5043" y="9623"/>
                </a:cubicBezTo>
                <a:cubicBezTo>
                  <a:pt x="5043" y="9725"/>
                  <a:pt x="5043" y="9725"/>
                  <a:pt x="5043" y="9725"/>
                </a:cubicBezTo>
                <a:cubicBezTo>
                  <a:pt x="5043" y="9725"/>
                  <a:pt x="5043" y="9930"/>
                  <a:pt x="4948" y="9827"/>
                </a:cubicBezTo>
                <a:cubicBezTo>
                  <a:pt x="4853" y="9827"/>
                  <a:pt x="4758" y="9827"/>
                  <a:pt x="4758" y="9725"/>
                </a:cubicBezTo>
                <a:cubicBezTo>
                  <a:pt x="4758" y="9725"/>
                  <a:pt x="4758" y="9623"/>
                  <a:pt x="4758" y="9623"/>
                </a:cubicBezTo>
                <a:close/>
                <a:moveTo>
                  <a:pt x="4853" y="10544"/>
                </a:moveTo>
                <a:cubicBezTo>
                  <a:pt x="4853" y="10544"/>
                  <a:pt x="4853" y="10544"/>
                  <a:pt x="4853" y="10544"/>
                </a:cubicBezTo>
                <a:cubicBezTo>
                  <a:pt x="4853" y="10544"/>
                  <a:pt x="4758" y="10544"/>
                  <a:pt x="4758" y="10544"/>
                </a:cubicBezTo>
                <a:cubicBezTo>
                  <a:pt x="4758" y="10544"/>
                  <a:pt x="4567" y="10442"/>
                  <a:pt x="4472" y="10442"/>
                </a:cubicBezTo>
                <a:cubicBezTo>
                  <a:pt x="4472" y="10339"/>
                  <a:pt x="4472" y="10339"/>
                  <a:pt x="4567" y="10339"/>
                </a:cubicBezTo>
                <a:cubicBezTo>
                  <a:pt x="4567" y="10237"/>
                  <a:pt x="4567" y="10135"/>
                  <a:pt x="4567" y="10135"/>
                </a:cubicBezTo>
                <a:cubicBezTo>
                  <a:pt x="4567" y="10135"/>
                  <a:pt x="4663" y="10032"/>
                  <a:pt x="4663" y="10032"/>
                </a:cubicBezTo>
                <a:cubicBezTo>
                  <a:pt x="4758" y="10032"/>
                  <a:pt x="4758" y="10032"/>
                  <a:pt x="4758" y="10032"/>
                </a:cubicBezTo>
                <a:cubicBezTo>
                  <a:pt x="4758" y="10032"/>
                  <a:pt x="4758" y="9930"/>
                  <a:pt x="4758" y="9930"/>
                </a:cubicBezTo>
                <a:cubicBezTo>
                  <a:pt x="4758" y="9827"/>
                  <a:pt x="4853" y="9827"/>
                  <a:pt x="4853" y="9827"/>
                </a:cubicBezTo>
                <a:cubicBezTo>
                  <a:pt x="4853" y="9827"/>
                  <a:pt x="5043" y="10032"/>
                  <a:pt x="5043" y="10135"/>
                </a:cubicBezTo>
                <a:cubicBezTo>
                  <a:pt x="5043" y="10135"/>
                  <a:pt x="4758" y="10135"/>
                  <a:pt x="4758" y="10135"/>
                </a:cubicBezTo>
                <a:cubicBezTo>
                  <a:pt x="4758" y="10135"/>
                  <a:pt x="4758" y="10135"/>
                  <a:pt x="4853" y="10339"/>
                </a:cubicBezTo>
                <a:cubicBezTo>
                  <a:pt x="4948" y="10442"/>
                  <a:pt x="4948" y="10339"/>
                  <a:pt x="4948" y="10339"/>
                </a:cubicBezTo>
                <a:cubicBezTo>
                  <a:pt x="4948" y="10442"/>
                  <a:pt x="4948" y="10442"/>
                  <a:pt x="5138" y="10442"/>
                </a:cubicBezTo>
                <a:cubicBezTo>
                  <a:pt x="5233" y="10544"/>
                  <a:pt x="5138" y="10544"/>
                  <a:pt x="5233" y="10646"/>
                </a:cubicBezTo>
                <a:cubicBezTo>
                  <a:pt x="5233" y="10646"/>
                  <a:pt x="5138" y="10749"/>
                  <a:pt x="5138" y="10749"/>
                </a:cubicBezTo>
                <a:cubicBezTo>
                  <a:pt x="5043" y="10851"/>
                  <a:pt x="5043" y="10749"/>
                  <a:pt x="5043" y="10749"/>
                </a:cubicBezTo>
                <a:cubicBezTo>
                  <a:pt x="5043" y="10749"/>
                  <a:pt x="4948" y="10544"/>
                  <a:pt x="4853" y="10544"/>
                </a:cubicBezTo>
                <a:close/>
                <a:moveTo>
                  <a:pt x="5233" y="11977"/>
                </a:moveTo>
                <a:cubicBezTo>
                  <a:pt x="5233" y="11977"/>
                  <a:pt x="5233" y="11977"/>
                  <a:pt x="5233" y="11977"/>
                </a:cubicBezTo>
                <a:cubicBezTo>
                  <a:pt x="5233" y="11977"/>
                  <a:pt x="5329" y="11875"/>
                  <a:pt x="5329" y="11977"/>
                </a:cubicBezTo>
                <a:cubicBezTo>
                  <a:pt x="5424" y="11977"/>
                  <a:pt x="5424" y="12080"/>
                  <a:pt x="5424" y="12080"/>
                </a:cubicBezTo>
                <a:cubicBezTo>
                  <a:pt x="5519" y="12182"/>
                  <a:pt x="5614" y="12182"/>
                  <a:pt x="5709" y="12182"/>
                </a:cubicBezTo>
                <a:cubicBezTo>
                  <a:pt x="5709" y="12284"/>
                  <a:pt x="5709" y="12387"/>
                  <a:pt x="5709" y="12387"/>
                </a:cubicBezTo>
                <a:cubicBezTo>
                  <a:pt x="5709" y="12387"/>
                  <a:pt x="5614" y="12489"/>
                  <a:pt x="5614" y="12387"/>
                </a:cubicBezTo>
                <a:cubicBezTo>
                  <a:pt x="5519" y="12284"/>
                  <a:pt x="5519" y="12284"/>
                  <a:pt x="5519" y="12284"/>
                </a:cubicBezTo>
                <a:cubicBezTo>
                  <a:pt x="5519" y="12284"/>
                  <a:pt x="5424" y="12182"/>
                  <a:pt x="5424" y="12182"/>
                </a:cubicBezTo>
                <a:cubicBezTo>
                  <a:pt x="5424" y="12182"/>
                  <a:pt x="5233" y="11977"/>
                  <a:pt x="5233" y="11977"/>
                </a:cubicBezTo>
                <a:close/>
                <a:moveTo>
                  <a:pt x="5043" y="12387"/>
                </a:moveTo>
                <a:cubicBezTo>
                  <a:pt x="5043" y="12387"/>
                  <a:pt x="5043" y="12387"/>
                  <a:pt x="5043" y="12387"/>
                </a:cubicBezTo>
                <a:cubicBezTo>
                  <a:pt x="5043" y="12387"/>
                  <a:pt x="5043" y="12284"/>
                  <a:pt x="5043" y="12284"/>
                </a:cubicBezTo>
                <a:cubicBezTo>
                  <a:pt x="5043" y="12284"/>
                  <a:pt x="5138" y="12284"/>
                  <a:pt x="5138" y="12387"/>
                </a:cubicBezTo>
                <a:cubicBezTo>
                  <a:pt x="5138" y="12387"/>
                  <a:pt x="5233" y="12489"/>
                  <a:pt x="5233" y="12489"/>
                </a:cubicBezTo>
                <a:cubicBezTo>
                  <a:pt x="5233" y="12591"/>
                  <a:pt x="5138" y="12591"/>
                  <a:pt x="5138" y="12591"/>
                </a:cubicBezTo>
                <a:cubicBezTo>
                  <a:pt x="5138" y="12694"/>
                  <a:pt x="5233" y="12694"/>
                  <a:pt x="5138" y="12694"/>
                </a:cubicBezTo>
                <a:cubicBezTo>
                  <a:pt x="5043" y="12694"/>
                  <a:pt x="5043" y="12694"/>
                  <a:pt x="5043" y="12694"/>
                </a:cubicBezTo>
                <a:cubicBezTo>
                  <a:pt x="5043" y="12694"/>
                  <a:pt x="5043" y="12591"/>
                  <a:pt x="5043" y="12591"/>
                </a:cubicBezTo>
                <a:cubicBezTo>
                  <a:pt x="5043" y="12489"/>
                  <a:pt x="5043" y="12387"/>
                  <a:pt x="5043" y="12387"/>
                </a:cubicBezTo>
                <a:close/>
                <a:moveTo>
                  <a:pt x="4663" y="12387"/>
                </a:moveTo>
                <a:cubicBezTo>
                  <a:pt x="4663" y="12387"/>
                  <a:pt x="4663" y="12387"/>
                  <a:pt x="4663" y="12387"/>
                </a:cubicBezTo>
                <a:cubicBezTo>
                  <a:pt x="4663" y="12387"/>
                  <a:pt x="4758" y="12387"/>
                  <a:pt x="4758" y="12489"/>
                </a:cubicBezTo>
                <a:cubicBezTo>
                  <a:pt x="4758" y="12489"/>
                  <a:pt x="4853" y="12489"/>
                  <a:pt x="4853" y="12591"/>
                </a:cubicBezTo>
                <a:cubicBezTo>
                  <a:pt x="4853" y="12591"/>
                  <a:pt x="4853" y="12591"/>
                  <a:pt x="4853" y="12694"/>
                </a:cubicBezTo>
                <a:cubicBezTo>
                  <a:pt x="4853" y="12796"/>
                  <a:pt x="4948" y="12796"/>
                  <a:pt x="4853" y="12796"/>
                </a:cubicBezTo>
                <a:cubicBezTo>
                  <a:pt x="4758" y="12694"/>
                  <a:pt x="4758" y="12694"/>
                  <a:pt x="4758" y="12694"/>
                </a:cubicBezTo>
                <a:cubicBezTo>
                  <a:pt x="4663" y="12591"/>
                  <a:pt x="4663" y="12591"/>
                  <a:pt x="4663" y="12591"/>
                </a:cubicBezTo>
                <a:cubicBezTo>
                  <a:pt x="4663" y="12489"/>
                  <a:pt x="4663" y="12489"/>
                  <a:pt x="4663" y="12489"/>
                </a:cubicBezTo>
                <a:cubicBezTo>
                  <a:pt x="4663" y="12387"/>
                  <a:pt x="4663" y="12387"/>
                  <a:pt x="4663" y="12387"/>
                </a:cubicBezTo>
                <a:close/>
                <a:moveTo>
                  <a:pt x="3235" y="11875"/>
                </a:moveTo>
                <a:cubicBezTo>
                  <a:pt x="3235" y="11875"/>
                  <a:pt x="3235" y="11875"/>
                  <a:pt x="3235" y="11875"/>
                </a:cubicBezTo>
                <a:cubicBezTo>
                  <a:pt x="3235" y="11875"/>
                  <a:pt x="3330" y="11875"/>
                  <a:pt x="3330" y="11875"/>
                </a:cubicBezTo>
                <a:cubicBezTo>
                  <a:pt x="3426" y="11977"/>
                  <a:pt x="3330" y="11977"/>
                  <a:pt x="3426" y="12080"/>
                </a:cubicBezTo>
                <a:cubicBezTo>
                  <a:pt x="3426" y="12080"/>
                  <a:pt x="3330" y="12182"/>
                  <a:pt x="3330" y="12182"/>
                </a:cubicBezTo>
                <a:cubicBezTo>
                  <a:pt x="3235" y="12080"/>
                  <a:pt x="3235" y="12080"/>
                  <a:pt x="3235" y="12080"/>
                </a:cubicBezTo>
                <a:cubicBezTo>
                  <a:pt x="3235" y="11875"/>
                  <a:pt x="3235" y="11875"/>
                  <a:pt x="3235" y="11875"/>
                </a:cubicBezTo>
                <a:close/>
                <a:moveTo>
                  <a:pt x="3235" y="11465"/>
                </a:moveTo>
                <a:cubicBezTo>
                  <a:pt x="3235" y="11465"/>
                  <a:pt x="3235" y="11465"/>
                  <a:pt x="3235" y="11465"/>
                </a:cubicBezTo>
                <a:cubicBezTo>
                  <a:pt x="3235" y="11465"/>
                  <a:pt x="3045" y="11465"/>
                  <a:pt x="3045" y="11465"/>
                </a:cubicBezTo>
                <a:cubicBezTo>
                  <a:pt x="3045" y="11465"/>
                  <a:pt x="2950" y="11465"/>
                  <a:pt x="2950" y="11363"/>
                </a:cubicBezTo>
                <a:cubicBezTo>
                  <a:pt x="2950" y="11363"/>
                  <a:pt x="2950" y="11261"/>
                  <a:pt x="3045" y="11261"/>
                </a:cubicBezTo>
                <a:cubicBezTo>
                  <a:pt x="3045" y="11261"/>
                  <a:pt x="3045" y="11158"/>
                  <a:pt x="3045" y="11056"/>
                </a:cubicBezTo>
                <a:cubicBezTo>
                  <a:pt x="3045" y="11056"/>
                  <a:pt x="3140" y="11056"/>
                  <a:pt x="3140" y="11056"/>
                </a:cubicBezTo>
                <a:cubicBezTo>
                  <a:pt x="3140" y="11056"/>
                  <a:pt x="3235" y="11158"/>
                  <a:pt x="3235" y="11158"/>
                </a:cubicBezTo>
                <a:cubicBezTo>
                  <a:pt x="3235" y="11158"/>
                  <a:pt x="3235" y="11363"/>
                  <a:pt x="3235" y="11465"/>
                </a:cubicBezTo>
                <a:close/>
                <a:moveTo>
                  <a:pt x="3235" y="9111"/>
                </a:moveTo>
                <a:cubicBezTo>
                  <a:pt x="3235" y="9111"/>
                  <a:pt x="3235" y="9111"/>
                  <a:pt x="3235" y="9111"/>
                </a:cubicBezTo>
                <a:cubicBezTo>
                  <a:pt x="3235" y="9111"/>
                  <a:pt x="3426" y="9111"/>
                  <a:pt x="3426" y="9111"/>
                </a:cubicBezTo>
                <a:cubicBezTo>
                  <a:pt x="3426" y="9111"/>
                  <a:pt x="3426" y="9213"/>
                  <a:pt x="3426" y="9316"/>
                </a:cubicBezTo>
                <a:cubicBezTo>
                  <a:pt x="3521" y="9316"/>
                  <a:pt x="3521" y="9418"/>
                  <a:pt x="3521" y="9418"/>
                </a:cubicBezTo>
                <a:cubicBezTo>
                  <a:pt x="3616" y="9418"/>
                  <a:pt x="3616" y="9418"/>
                  <a:pt x="3616" y="9418"/>
                </a:cubicBezTo>
                <a:cubicBezTo>
                  <a:pt x="3616" y="9418"/>
                  <a:pt x="3711" y="9316"/>
                  <a:pt x="3711" y="9418"/>
                </a:cubicBezTo>
                <a:cubicBezTo>
                  <a:pt x="3806" y="9418"/>
                  <a:pt x="3901" y="9316"/>
                  <a:pt x="3901" y="9316"/>
                </a:cubicBezTo>
                <a:cubicBezTo>
                  <a:pt x="3901" y="9316"/>
                  <a:pt x="3996" y="9418"/>
                  <a:pt x="3996" y="9418"/>
                </a:cubicBezTo>
                <a:cubicBezTo>
                  <a:pt x="3996" y="9520"/>
                  <a:pt x="3901" y="9623"/>
                  <a:pt x="3901" y="9623"/>
                </a:cubicBezTo>
                <a:cubicBezTo>
                  <a:pt x="3806" y="9623"/>
                  <a:pt x="3711" y="9520"/>
                  <a:pt x="3711" y="9520"/>
                </a:cubicBezTo>
                <a:cubicBezTo>
                  <a:pt x="3711" y="9520"/>
                  <a:pt x="3616" y="9418"/>
                  <a:pt x="3616" y="9520"/>
                </a:cubicBezTo>
                <a:cubicBezTo>
                  <a:pt x="3616" y="9520"/>
                  <a:pt x="3616" y="9623"/>
                  <a:pt x="3616" y="9725"/>
                </a:cubicBezTo>
                <a:cubicBezTo>
                  <a:pt x="3711" y="9725"/>
                  <a:pt x="3711" y="9725"/>
                  <a:pt x="3711" y="9827"/>
                </a:cubicBezTo>
                <a:cubicBezTo>
                  <a:pt x="3616" y="9827"/>
                  <a:pt x="3616" y="9930"/>
                  <a:pt x="3616" y="9930"/>
                </a:cubicBezTo>
                <a:cubicBezTo>
                  <a:pt x="3616" y="10032"/>
                  <a:pt x="3711" y="10135"/>
                  <a:pt x="3711" y="10135"/>
                </a:cubicBezTo>
                <a:cubicBezTo>
                  <a:pt x="3711" y="10135"/>
                  <a:pt x="3711" y="10135"/>
                  <a:pt x="3711" y="10237"/>
                </a:cubicBezTo>
                <a:cubicBezTo>
                  <a:pt x="3711" y="10237"/>
                  <a:pt x="3806" y="10339"/>
                  <a:pt x="3806" y="10339"/>
                </a:cubicBezTo>
                <a:cubicBezTo>
                  <a:pt x="3806" y="10442"/>
                  <a:pt x="3806" y="10544"/>
                  <a:pt x="3806" y="10544"/>
                </a:cubicBezTo>
                <a:cubicBezTo>
                  <a:pt x="3901" y="10646"/>
                  <a:pt x="3901" y="10646"/>
                  <a:pt x="3901" y="10646"/>
                </a:cubicBezTo>
                <a:cubicBezTo>
                  <a:pt x="3806" y="10851"/>
                  <a:pt x="3806" y="10851"/>
                  <a:pt x="3806" y="10851"/>
                </a:cubicBezTo>
                <a:cubicBezTo>
                  <a:pt x="3806" y="10851"/>
                  <a:pt x="3901" y="10954"/>
                  <a:pt x="3901" y="10954"/>
                </a:cubicBezTo>
                <a:cubicBezTo>
                  <a:pt x="3901" y="11056"/>
                  <a:pt x="4092" y="11158"/>
                  <a:pt x="4092" y="11261"/>
                </a:cubicBezTo>
                <a:cubicBezTo>
                  <a:pt x="4092" y="11261"/>
                  <a:pt x="4092" y="11465"/>
                  <a:pt x="3996" y="11465"/>
                </a:cubicBezTo>
                <a:cubicBezTo>
                  <a:pt x="3996" y="11465"/>
                  <a:pt x="3901" y="11568"/>
                  <a:pt x="3901" y="11465"/>
                </a:cubicBezTo>
                <a:cubicBezTo>
                  <a:pt x="3806" y="11363"/>
                  <a:pt x="3711" y="11158"/>
                  <a:pt x="3711" y="11158"/>
                </a:cubicBezTo>
                <a:cubicBezTo>
                  <a:pt x="3711" y="11158"/>
                  <a:pt x="3711" y="11158"/>
                  <a:pt x="3711" y="11158"/>
                </a:cubicBezTo>
                <a:cubicBezTo>
                  <a:pt x="3711" y="11261"/>
                  <a:pt x="3616" y="11363"/>
                  <a:pt x="3616" y="11363"/>
                </a:cubicBezTo>
                <a:cubicBezTo>
                  <a:pt x="3616" y="11465"/>
                  <a:pt x="3806" y="11568"/>
                  <a:pt x="3806" y="11568"/>
                </a:cubicBezTo>
                <a:cubicBezTo>
                  <a:pt x="3806" y="11568"/>
                  <a:pt x="3711" y="11363"/>
                  <a:pt x="3806" y="11568"/>
                </a:cubicBezTo>
                <a:cubicBezTo>
                  <a:pt x="3901" y="11773"/>
                  <a:pt x="3996" y="11875"/>
                  <a:pt x="3996" y="11875"/>
                </a:cubicBezTo>
                <a:cubicBezTo>
                  <a:pt x="3996" y="11875"/>
                  <a:pt x="4092" y="11977"/>
                  <a:pt x="4187" y="11977"/>
                </a:cubicBezTo>
                <a:cubicBezTo>
                  <a:pt x="4187" y="12080"/>
                  <a:pt x="4187" y="12080"/>
                  <a:pt x="4282" y="12182"/>
                </a:cubicBezTo>
                <a:cubicBezTo>
                  <a:pt x="4282" y="12182"/>
                  <a:pt x="4377" y="12284"/>
                  <a:pt x="4282" y="12284"/>
                </a:cubicBezTo>
                <a:cubicBezTo>
                  <a:pt x="4187" y="12387"/>
                  <a:pt x="4282" y="12387"/>
                  <a:pt x="4187" y="12387"/>
                </a:cubicBezTo>
                <a:cubicBezTo>
                  <a:pt x="4187" y="12284"/>
                  <a:pt x="4092" y="12284"/>
                  <a:pt x="4092" y="12182"/>
                </a:cubicBezTo>
                <a:cubicBezTo>
                  <a:pt x="4092" y="12080"/>
                  <a:pt x="3996" y="11977"/>
                  <a:pt x="3996" y="11875"/>
                </a:cubicBezTo>
                <a:cubicBezTo>
                  <a:pt x="3901" y="11875"/>
                  <a:pt x="3806" y="11773"/>
                  <a:pt x="3806" y="11773"/>
                </a:cubicBezTo>
                <a:cubicBezTo>
                  <a:pt x="3711" y="11773"/>
                  <a:pt x="3711" y="11670"/>
                  <a:pt x="3711" y="11670"/>
                </a:cubicBezTo>
                <a:cubicBezTo>
                  <a:pt x="3711" y="11670"/>
                  <a:pt x="3616" y="11670"/>
                  <a:pt x="3616" y="11670"/>
                </a:cubicBezTo>
                <a:cubicBezTo>
                  <a:pt x="3616" y="11670"/>
                  <a:pt x="3426" y="11670"/>
                  <a:pt x="3426" y="11670"/>
                </a:cubicBezTo>
                <a:cubicBezTo>
                  <a:pt x="3426" y="11568"/>
                  <a:pt x="3426" y="11568"/>
                  <a:pt x="3521" y="11465"/>
                </a:cubicBezTo>
                <a:cubicBezTo>
                  <a:pt x="3521" y="11465"/>
                  <a:pt x="3616" y="11465"/>
                  <a:pt x="3616" y="11465"/>
                </a:cubicBezTo>
                <a:cubicBezTo>
                  <a:pt x="3616" y="11465"/>
                  <a:pt x="3521" y="11363"/>
                  <a:pt x="3521" y="11363"/>
                </a:cubicBezTo>
                <a:cubicBezTo>
                  <a:pt x="3521" y="11363"/>
                  <a:pt x="3521" y="11261"/>
                  <a:pt x="3521" y="11261"/>
                </a:cubicBezTo>
                <a:cubicBezTo>
                  <a:pt x="3426" y="11261"/>
                  <a:pt x="3426" y="11363"/>
                  <a:pt x="3426" y="11261"/>
                </a:cubicBezTo>
                <a:cubicBezTo>
                  <a:pt x="3426" y="11158"/>
                  <a:pt x="3426" y="11158"/>
                  <a:pt x="3426" y="11056"/>
                </a:cubicBezTo>
                <a:cubicBezTo>
                  <a:pt x="3426" y="11056"/>
                  <a:pt x="3426" y="10851"/>
                  <a:pt x="3426" y="10851"/>
                </a:cubicBezTo>
                <a:cubicBezTo>
                  <a:pt x="3521" y="10954"/>
                  <a:pt x="3521" y="10954"/>
                  <a:pt x="3521" y="10954"/>
                </a:cubicBezTo>
                <a:cubicBezTo>
                  <a:pt x="3616" y="10749"/>
                  <a:pt x="3616" y="10749"/>
                  <a:pt x="3616" y="10749"/>
                </a:cubicBezTo>
                <a:cubicBezTo>
                  <a:pt x="3616" y="10749"/>
                  <a:pt x="3616" y="10749"/>
                  <a:pt x="3521" y="10749"/>
                </a:cubicBezTo>
                <a:cubicBezTo>
                  <a:pt x="3426" y="10749"/>
                  <a:pt x="3426" y="10544"/>
                  <a:pt x="3426" y="10544"/>
                </a:cubicBezTo>
                <a:cubicBezTo>
                  <a:pt x="3426" y="10544"/>
                  <a:pt x="3426" y="10442"/>
                  <a:pt x="3426" y="10442"/>
                </a:cubicBezTo>
                <a:cubicBezTo>
                  <a:pt x="3426" y="10442"/>
                  <a:pt x="3330" y="10442"/>
                  <a:pt x="3330" y="10339"/>
                </a:cubicBezTo>
                <a:cubicBezTo>
                  <a:pt x="3235" y="10237"/>
                  <a:pt x="3235" y="10135"/>
                  <a:pt x="3235" y="10135"/>
                </a:cubicBezTo>
                <a:cubicBezTo>
                  <a:pt x="3235" y="10135"/>
                  <a:pt x="3330" y="10135"/>
                  <a:pt x="3235" y="10032"/>
                </a:cubicBezTo>
                <a:cubicBezTo>
                  <a:pt x="3235" y="9930"/>
                  <a:pt x="3235" y="9930"/>
                  <a:pt x="3140" y="9930"/>
                </a:cubicBezTo>
                <a:cubicBezTo>
                  <a:pt x="3140" y="9827"/>
                  <a:pt x="3140" y="9725"/>
                  <a:pt x="3235" y="9725"/>
                </a:cubicBezTo>
                <a:cubicBezTo>
                  <a:pt x="3235" y="9725"/>
                  <a:pt x="3235" y="9725"/>
                  <a:pt x="3330" y="9725"/>
                </a:cubicBezTo>
                <a:cubicBezTo>
                  <a:pt x="3330" y="9827"/>
                  <a:pt x="3426" y="9827"/>
                  <a:pt x="3426" y="9827"/>
                </a:cubicBezTo>
                <a:cubicBezTo>
                  <a:pt x="3426" y="9725"/>
                  <a:pt x="3521" y="9623"/>
                  <a:pt x="3426" y="9623"/>
                </a:cubicBezTo>
                <a:cubicBezTo>
                  <a:pt x="3426" y="9520"/>
                  <a:pt x="3330" y="9418"/>
                  <a:pt x="3330" y="9418"/>
                </a:cubicBezTo>
                <a:cubicBezTo>
                  <a:pt x="3235" y="9316"/>
                  <a:pt x="3235" y="9316"/>
                  <a:pt x="3235" y="9316"/>
                </a:cubicBezTo>
                <a:cubicBezTo>
                  <a:pt x="3235" y="9316"/>
                  <a:pt x="3235" y="9316"/>
                  <a:pt x="3235" y="9213"/>
                </a:cubicBezTo>
                <a:cubicBezTo>
                  <a:pt x="3235" y="9213"/>
                  <a:pt x="3235" y="9111"/>
                  <a:pt x="3235" y="9111"/>
                </a:cubicBezTo>
                <a:close/>
                <a:moveTo>
                  <a:pt x="3140" y="9111"/>
                </a:moveTo>
                <a:cubicBezTo>
                  <a:pt x="3140" y="9111"/>
                  <a:pt x="3140" y="9111"/>
                  <a:pt x="3140" y="9111"/>
                </a:cubicBezTo>
                <a:cubicBezTo>
                  <a:pt x="3140" y="9111"/>
                  <a:pt x="3045" y="9009"/>
                  <a:pt x="3045" y="8906"/>
                </a:cubicBezTo>
                <a:cubicBezTo>
                  <a:pt x="3045" y="8906"/>
                  <a:pt x="3045" y="8906"/>
                  <a:pt x="3045" y="8804"/>
                </a:cubicBezTo>
                <a:cubicBezTo>
                  <a:pt x="3045" y="8701"/>
                  <a:pt x="2950" y="8701"/>
                  <a:pt x="2950" y="8599"/>
                </a:cubicBezTo>
                <a:cubicBezTo>
                  <a:pt x="3045" y="8599"/>
                  <a:pt x="3045" y="8497"/>
                  <a:pt x="3045" y="8497"/>
                </a:cubicBezTo>
                <a:cubicBezTo>
                  <a:pt x="3140" y="8394"/>
                  <a:pt x="3235" y="8394"/>
                  <a:pt x="3235" y="8497"/>
                </a:cubicBezTo>
                <a:cubicBezTo>
                  <a:pt x="3235" y="8497"/>
                  <a:pt x="3235" y="8599"/>
                  <a:pt x="3235" y="8701"/>
                </a:cubicBezTo>
                <a:cubicBezTo>
                  <a:pt x="3235" y="8701"/>
                  <a:pt x="3235" y="8804"/>
                  <a:pt x="3235" y="8804"/>
                </a:cubicBezTo>
                <a:cubicBezTo>
                  <a:pt x="3235" y="8906"/>
                  <a:pt x="3330" y="8906"/>
                  <a:pt x="3330" y="8906"/>
                </a:cubicBezTo>
                <a:cubicBezTo>
                  <a:pt x="3330" y="9009"/>
                  <a:pt x="3330" y="9111"/>
                  <a:pt x="3330" y="9111"/>
                </a:cubicBezTo>
                <a:lnTo>
                  <a:pt x="3140" y="911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13" name="Shape">
            <a:extLst>
              <a:ext uri="{FF2B5EF4-FFF2-40B4-BE49-F238E27FC236}">
                <a16:creationId xmlns:a16="http://schemas.microsoft.com/office/drawing/2014/main" id="{D548DE55-A655-CC3C-2520-69A38A2E8A3D}"/>
              </a:ext>
            </a:extLst>
          </p:cNvPr>
          <p:cNvSpPr/>
          <p:nvPr/>
        </p:nvSpPr>
        <p:spPr>
          <a:xfrm rot="60000">
            <a:off x="10630287" y="6448473"/>
            <a:ext cx="324418" cy="176407"/>
          </a:xfrm>
          <a:custGeom>
            <a:avLst/>
            <a:gdLst/>
            <a:ahLst/>
            <a:cxnLst>
              <a:cxn ang="0">
                <a:pos x="wd2" y="hd2"/>
              </a:cxn>
              <a:cxn ang="5400000">
                <a:pos x="wd2" y="hd2"/>
              </a:cxn>
              <a:cxn ang="10800000">
                <a:pos x="wd2" y="hd2"/>
              </a:cxn>
              <a:cxn ang="16200000">
                <a:pos x="wd2" y="hd2"/>
              </a:cxn>
            </a:cxnLst>
            <a:rect l="0" t="0" r="r" b="b"/>
            <a:pathLst>
              <a:path w="21417" h="20762" extrusionOk="0">
                <a:moveTo>
                  <a:pt x="455" y="15078"/>
                </a:moveTo>
                <a:cubicBezTo>
                  <a:pt x="455" y="15078"/>
                  <a:pt x="455" y="14686"/>
                  <a:pt x="455" y="13900"/>
                </a:cubicBezTo>
                <a:cubicBezTo>
                  <a:pt x="227" y="13115"/>
                  <a:pt x="0" y="11937"/>
                  <a:pt x="0" y="11937"/>
                </a:cubicBezTo>
                <a:cubicBezTo>
                  <a:pt x="0" y="11937"/>
                  <a:pt x="227" y="11544"/>
                  <a:pt x="455" y="11937"/>
                </a:cubicBezTo>
                <a:cubicBezTo>
                  <a:pt x="682" y="12329"/>
                  <a:pt x="909" y="13115"/>
                  <a:pt x="1592" y="12329"/>
                </a:cubicBezTo>
                <a:cubicBezTo>
                  <a:pt x="1819" y="12329"/>
                  <a:pt x="2046" y="12329"/>
                  <a:pt x="2046" y="11937"/>
                </a:cubicBezTo>
                <a:cubicBezTo>
                  <a:pt x="2501" y="11151"/>
                  <a:pt x="2501" y="10366"/>
                  <a:pt x="2728" y="10366"/>
                </a:cubicBezTo>
                <a:cubicBezTo>
                  <a:pt x="2956" y="9973"/>
                  <a:pt x="2956" y="10366"/>
                  <a:pt x="3411" y="10366"/>
                </a:cubicBezTo>
                <a:cubicBezTo>
                  <a:pt x="3411" y="10366"/>
                  <a:pt x="3638" y="9973"/>
                  <a:pt x="3638" y="9973"/>
                </a:cubicBezTo>
                <a:cubicBezTo>
                  <a:pt x="3865" y="9973"/>
                  <a:pt x="3865" y="10366"/>
                  <a:pt x="4093" y="10366"/>
                </a:cubicBezTo>
                <a:cubicBezTo>
                  <a:pt x="4320" y="10366"/>
                  <a:pt x="4320" y="9973"/>
                  <a:pt x="4547" y="10366"/>
                </a:cubicBezTo>
                <a:cubicBezTo>
                  <a:pt x="4775" y="10366"/>
                  <a:pt x="5002" y="10758"/>
                  <a:pt x="5229" y="10758"/>
                </a:cubicBezTo>
                <a:cubicBezTo>
                  <a:pt x="5457" y="10758"/>
                  <a:pt x="5912" y="10758"/>
                  <a:pt x="5912" y="9973"/>
                </a:cubicBezTo>
                <a:cubicBezTo>
                  <a:pt x="6139" y="9580"/>
                  <a:pt x="6366" y="8795"/>
                  <a:pt x="6366" y="7617"/>
                </a:cubicBezTo>
                <a:cubicBezTo>
                  <a:pt x="6366" y="6438"/>
                  <a:pt x="6139" y="5653"/>
                  <a:pt x="6366" y="6046"/>
                </a:cubicBezTo>
                <a:cubicBezTo>
                  <a:pt x="6366" y="6046"/>
                  <a:pt x="7048" y="6438"/>
                  <a:pt x="7503" y="6831"/>
                </a:cubicBezTo>
                <a:cubicBezTo>
                  <a:pt x="7958" y="6831"/>
                  <a:pt x="7731" y="6438"/>
                  <a:pt x="8185" y="6831"/>
                </a:cubicBezTo>
                <a:cubicBezTo>
                  <a:pt x="8640" y="6831"/>
                  <a:pt x="9549" y="7224"/>
                  <a:pt x="10004" y="7224"/>
                </a:cubicBezTo>
                <a:cubicBezTo>
                  <a:pt x="10914" y="7224"/>
                  <a:pt x="12051" y="7224"/>
                  <a:pt x="13187" y="6831"/>
                </a:cubicBezTo>
                <a:cubicBezTo>
                  <a:pt x="13187" y="6438"/>
                  <a:pt x="13642" y="6046"/>
                  <a:pt x="13869" y="6046"/>
                </a:cubicBezTo>
                <a:cubicBezTo>
                  <a:pt x="14097" y="5653"/>
                  <a:pt x="14552" y="6046"/>
                  <a:pt x="15006" y="5653"/>
                </a:cubicBezTo>
                <a:cubicBezTo>
                  <a:pt x="15234" y="5653"/>
                  <a:pt x="15688" y="5260"/>
                  <a:pt x="15916" y="4867"/>
                </a:cubicBezTo>
                <a:cubicBezTo>
                  <a:pt x="16371" y="4475"/>
                  <a:pt x="16825" y="4082"/>
                  <a:pt x="17280" y="3689"/>
                </a:cubicBezTo>
                <a:cubicBezTo>
                  <a:pt x="17507" y="3689"/>
                  <a:pt x="17507" y="3297"/>
                  <a:pt x="17735" y="2904"/>
                </a:cubicBezTo>
                <a:cubicBezTo>
                  <a:pt x="17962" y="2904"/>
                  <a:pt x="17962" y="2904"/>
                  <a:pt x="18189" y="2904"/>
                </a:cubicBezTo>
                <a:cubicBezTo>
                  <a:pt x="18417" y="2904"/>
                  <a:pt x="18644" y="2511"/>
                  <a:pt x="18872" y="2511"/>
                </a:cubicBezTo>
                <a:cubicBezTo>
                  <a:pt x="19326" y="2118"/>
                  <a:pt x="19554" y="1726"/>
                  <a:pt x="20236" y="940"/>
                </a:cubicBezTo>
                <a:cubicBezTo>
                  <a:pt x="20918" y="-238"/>
                  <a:pt x="21600" y="-238"/>
                  <a:pt x="21373" y="547"/>
                </a:cubicBezTo>
                <a:cubicBezTo>
                  <a:pt x="21373" y="940"/>
                  <a:pt x="20463" y="1726"/>
                  <a:pt x="20236" y="2118"/>
                </a:cubicBezTo>
                <a:cubicBezTo>
                  <a:pt x="19781" y="2904"/>
                  <a:pt x="19326" y="3689"/>
                  <a:pt x="18872" y="4082"/>
                </a:cubicBezTo>
                <a:cubicBezTo>
                  <a:pt x="18417" y="4082"/>
                  <a:pt x="17735" y="4867"/>
                  <a:pt x="17280" y="5653"/>
                </a:cubicBezTo>
                <a:cubicBezTo>
                  <a:pt x="16825" y="6046"/>
                  <a:pt x="16825" y="6831"/>
                  <a:pt x="16598" y="7224"/>
                </a:cubicBezTo>
                <a:cubicBezTo>
                  <a:pt x="15916" y="8009"/>
                  <a:pt x="15688" y="7224"/>
                  <a:pt x="15461" y="7617"/>
                </a:cubicBezTo>
                <a:cubicBezTo>
                  <a:pt x="15461" y="8402"/>
                  <a:pt x="15234" y="9580"/>
                  <a:pt x="15234" y="10366"/>
                </a:cubicBezTo>
                <a:cubicBezTo>
                  <a:pt x="15461" y="11544"/>
                  <a:pt x="16143" y="12329"/>
                  <a:pt x="16598" y="13115"/>
                </a:cubicBezTo>
                <a:cubicBezTo>
                  <a:pt x="16598" y="13115"/>
                  <a:pt x="17280" y="14293"/>
                  <a:pt x="16825" y="14686"/>
                </a:cubicBezTo>
                <a:cubicBezTo>
                  <a:pt x="16598" y="14686"/>
                  <a:pt x="16371" y="13900"/>
                  <a:pt x="15916" y="13900"/>
                </a:cubicBezTo>
                <a:cubicBezTo>
                  <a:pt x="15461" y="13900"/>
                  <a:pt x="14779" y="13900"/>
                  <a:pt x="14324" y="14293"/>
                </a:cubicBezTo>
                <a:cubicBezTo>
                  <a:pt x="14097" y="14293"/>
                  <a:pt x="13869" y="13900"/>
                  <a:pt x="13415" y="13900"/>
                </a:cubicBezTo>
                <a:cubicBezTo>
                  <a:pt x="12960" y="14293"/>
                  <a:pt x="12505" y="15864"/>
                  <a:pt x="12505" y="16649"/>
                </a:cubicBezTo>
                <a:cubicBezTo>
                  <a:pt x="12505" y="17042"/>
                  <a:pt x="12051" y="17042"/>
                  <a:pt x="11823" y="17827"/>
                </a:cubicBezTo>
                <a:cubicBezTo>
                  <a:pt x="11368" y="18220"/>
                  <a:pt x="11141" y="17827"/>
                  <a:pt x="10686" y="18220"/>
                </a:cubicBezTo>
                <a:cubicBezTo>
                  <a:pt x="10232" y="18613"/>
                  <a:pt x="10232" y="19006"/>
                  <a:pt x="9777" y="19006"/>
                </a:cubicBezTo>
                <a:cubicBezTo>
                  <a:pt x="9095" y="19006"/>
                  <a:pt x="8413" y="19398"/>
                  <a:pt x="8185" y="19398"/>
                </a:cubicBezTo>
                <a:cubicBezTo>
                  <a:pt x="6821" y="19398"/>
                  <a:pt x="7503" y="21362"/>
                  <a:pt x="6594" y="20577"/>
                </a:cubicBezTo>
                <a:cubicBezTo>
                  <a:pt x="6139" y="20577"/>
                  <a:pt x="5912" y="19791"/>
                  <a:pt x="5457" y="19398"/>
                </a:cubicBezTo>
                <a:cubicBezTo>
                  <a:pt x="5229" y="19398"/>
                  <a:pt x="4775" y="20184"/>
                  <a:pt x="4320" y="20577"/>
                </a:cubicBezTo>
                <a:cubicBezTo>
                  <a:pt x="3865" y="20969"/>
                  <a:pt x="3183" y="19791"/>
                  <a:pt x="2728" y="19398"/>
                </a:cubicBezTo>
                <a:cubicBezTo>
                  <a:pt x="2274" y="19006"/>
                  <a:pt x="2046" y="19791"/>
                  <a:pt x="1819" y="19398"/>
                </a:cubicBezTo>
                <a:cubicBezTo>
                  <a:pt x="1364" y="18613"/>
                  <a:pt x="1592" y="17827"/>
                  <a:pt x="1137" y="17435"/>
                </a:cubicBezTo>
                <a:cubicBezTo>
                  <a:pt x="909" y="16649"/>
                  <a:pt x="455" y="15864"/>
                  <a:pt x="455" y="15078"/>
                </a:cubicBezTo>
                <a:close/>
              </a:path>
            </a:pathLst>
          </a:custGeom>
          <a:solidFill>
            <a:srgbClr val="5E5E5E"/>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15" name="Shape">
            <a:extLst>
              <a:ext uri="{FF2B5EF4-FFF2-40B4-BE49-F238E27FC236}">
                <a16:creationId xmlns:a16="http://schemas.microsoft.com/office/drawing/2014/main" id="{296DDEFD-BF9E-0EAE-FB01-D45C881615C9}"/>
              </a:ext>
            </a:extLst>
          </p:cNvPr>
          <p:cNvSpPr/>
          <p:nvPr/>
        </p:nvSpPr>
        <p:spPr>
          <a:xfrm rot="60000">
            <a:off x="10435672" y="4770066"/>
            <a:ext cx="641085" cy="661663"/>
          </a:xfrm>
          <a:custGeom>
            <a:avLst/>
            <a:gdLst/>
            <a:ahLst/>
            <a:cxnLst>
              <a:cxn ang="0">
                <a:pos x="wd2" y="hd2"/>
              </a:cxn>
              <a:cxn ang="5400000">
                <a:pos x="wd2" y="hd2"/>
              </a:cxn>
              <a:cxn ang="10800000">
                <a:pos x="wd2" y="hd2"/>
              </a:cxn>
              <a:cxn ang="16200000">
                <a:pos x="wd2" y="hd2"/>
              </a:cxn>
            </a:cxnLst>
            <a:rect l="0" t="0" r="r" b="b"/>
            <a:pathLst>
              <a:path w="21600" h="21600" extrusionOk="0">
                <a:moveTo>
                  <a:pt x="1277" y="1527"/>
                </a:moveTo>
                <a:cubicBezTo>
                  <a:pt x="1277" y="1527"/>
                  <a:pt x="1277" y="1527"/>
                  <a:pt x="1277" y="1527"/>
                </a:cubicBezTo>
                <a:cubicBezTo>
                  <a:pt x="1277" y="1527"/>
                  <a:pt x="1277" y="1527"/>
                  <a:pt x="1277" y="1527"/>
                </a:cubicBezTo>
                <a:cubicBezTo>
                  <a:pt x="1394" y="1527"/>
                  <a:pt x="1394" y="1527"/>
                  <a:pt x="1510" y="1527"/>
                </a:cubicBezTo>
                <a:cubicBezTo>
                  <a:pt x="1742" y="1527"/>
                  <a:pt x="1858" y="1527"/>
                  <a:pt x="1858" y="1527"/>
                </a:cubicBezTo>
                <a:cubicBezTo>
                  <a:pt x="1974" y="1200"/>
                  <a:pt x="1974" y="1200"/>
                  <a:pt x="1974" y="1200"/>
                </a:cubicBezTo>
                <a:cubicBezTo>
                  <a:pt x="2206" y="1091"/>
                  <a:pt x="2206" y="1091"/>
                  <a:pt x="2206" y="1091"/>
                </a:cubicBezTo>
                <a:cubicBezTo>
                  <a:pt x="2206" y="1091"/>
                  <a:pt x="2555" y="655"/>
                  <a:pt x="2671" y="655"/>
                </a:cubicBezTo>
                <a:cubicBezTo>
                  <a:pt x="2903" y="655"/>
                  <a:pt x="2671" y="436"/>
                  <a:pt x="2671" y="436"/>
                </a:cubicBezTo>
                <a:cubicBezTo>
                  <a:pt x="2671" y="436"/>
                  <a:pt x="3252" y="218"/>
                  <a:pt x="3484" y="218"/>
                </a:cubicBezTo>
                <a:cubicBezTo>
                  <a:pt x="3484" y="218"/>
                  <a:pt x="3484" y="218"/>
                  <a:pt x="3600" y="218"/>
                </a:cubicBezTo>
                <a:cubicBezTo>
                  <a:pt x="3716" y="218"/>
                  <a:pt x="3716" y="327"/>
                  <a:pt x="3716" y="327"/>
                </a:cubicBezTo>
                <a:cubicBezTo>
                  <a:pt x="4181" y="109"/>
                  <a:pt x="4181" y="109"/>
                  <a:pt x="4181" y="109"/>
                </a:cubicBezTo>
                <a:cubicBezTo>
                  <a:pt x="4181" y="109"/>
                  <a:pt x="4877" y="0"/>
                  <a:pt x="4994" y="0"/>
                </a:cubicBezTo>
                <a:cubicBezTo>
                  <a:pt x="5110" y="0"/>
                  <a:pt x="5342" y="109"/>
                  <a:pt x="5342" y="109"/>
                </a:cubicBezTo>
                <a:cubicBezTo>
                  <a:pt x="5574" y="109"/>
                  <a:pt x="5574" y="109"/>
                  <a:pt x="5574" y="109"/>
                </a:cubicBezTo>
                <a:cubicBezTo>
                  <a:pt x="5574" y="109"/>
                  <a:pt x="5690" y="218"/>
                  <a:pt x="5806" y="218"/>
                </a:cubicBezTo>
                <a:cubicBezTo>
                  <a:pt x="6039" y="327"/>
                  <a:pt x="6155" y="655"/>
                  <a:pt x="6271" y="655"/>
                </a:cubicBezTo>
                <a:cubicBezTo>
                  <a:pt x="6503" y="764"/>
                  <a:pt x="6735" y="764"/>
                  <a:pt x="6852" y="764"/>
                </a:cubicBezTo>
                <a:cubicBezTo>
                  <a:pt x="6968" y="873"/>
                  <a:pt x="7200" y="982"/>
                  <a:pt x="7200" y="982"/>
                </a:cubicBezTo>
                <a:cubicBezTo>
                  <a:pt x="7200" y="982"/>
                  <a:pt x="7781" y="1527"/>
                  <a:pt x="7897" y="1527"/>
                </a:cubicBezTo>
                <a:cubicBezTo>
                  <a:pt x="8013" y="1527"/>
                  <a:pt x="8013" y="1527"/>
                  <a:pt x="8129" y="1745"/>
                </a:cubicBezTo>
                <a:cubicBezTo>
                  <a:pt x="8245" y="1855"/>
                  <a:pt x="8594" y="1745"/>
                  <a:pt x="8594" y="1745"/>
                </a:cubicBezTo>
                <a:cubicBezTo>
                  <a:pt x="8594" y="1745"/>
                  <a:pt x="8710" y="2073"/>
                  <a:pt x="8594" y="2182"/>
                </a:cubicBezTo>
                <a:cubicBezTo>
                  <a:pt x="8594" y="2291"/>
                  <a:pt x="8594" y="2618"/>
                  <a:pt x="8594" y="2618"/>
                </a:cubicBezTo>
                <a:cubicBezTo>
                  <a:pt x="8594" y="2618"/>
                  <a:pt x="8594" y="2727"/>
                  <a:pt x="8594" y="2836"/>
                </a:cubicBezTo>
                <a:cubicBezTo>
                  <a:pt x="8710" y="3055"/>
                  <a:pt x="8826" y="3055"/>
                  <a:pt x="8826" y="3273"/>
                </a:cubicBezTo>
                <a:cubicBezTo>
                  <a:pt x="8942" y="3382"/>
                  <a:pt x="8826" y="3382"/>
                  <a:pt x="8942" y="3491"/>
                </a:cubicBezTo>
                <a:cubicBezTo>
                  <a:pt x="9058" y="3600"/>
                  <a:pt x="9174" y="3818"/>
                  <a:pt x="9290" y="3818"/>
                </a:cubicBezTo>
                <a:cubicBezTo>
                  <a:pt x="9406" y="3818"/>
                  <a:pt x="9523" y="3818"/>
                  <a:pt x="9871" y="3927"/>
                </a:cubicBezTo>
                <a:cubicBezTo>
                  <a:pt x="10219" y="4145"/>
                  <a:pt x="10335" y="4145"/>
                  <a:pt x="10452" y="4255"/>
                </a:cubicBezTo>
                <a:cubicBezTo>
                  <a:pt x="10684" y="4364"/>
                  <a:pt x="10568" y="4255"/>
                  <a:pt x="10916" y="4364"/>
                </a:cubicBezTo>
                <a:cubicBezTo>
                  <a:pt x="11381" y="4473"/>
                  <a:pt x="11265" y="4364"/>
                  <a:pt x="11381" y="4473"/>
                </a:cubicBezTo>
                <a:cubicBezTo>
                  <a:pt x="11497" y="4473"/>
                  <a:pt x="11381" y="4364"/>
                  <a:pt x="11613" y="4473"/>
                </a:cubicBezTo>
                <a:cubicBezTo>
                  <a:pt x="11961" y="4473"/>
                  <a:pt x="12194" y="4582"/>
                  <a:pt x="12194" y="4582"/>
                </a:cubicBezTo>
                <a:cubicBezTo>
                  <a:pt x="12194" y="4800"/>
                  <a:pt x="12194" y="4800"/>
                  <a:pt x="12194" y="4800"/>
                </a:cubicBezTo>
                <a:cubicBezTo>
                  <a:pt x="11961" y="5236"/>
                  <a:pt x="11961" y="5236"/>
                  <a:pt x="11961" y="5236"/>
                </a:cubicBezTo>
                <a:cubicBezTo>
                  <a:pt x="11961" y="5564"/>
                  <a:pt x="11961" y="5564"/>
                  <a:pt x="11961" y="5564"/>
                </a:cubicBezTo>
                <a:cubicBezTo>
                  <a:pt x="11961" y="5564"/>
                  <a:pt x="11729" y="5564"/>
                  <a:pt x="11961" y="5673"/>
                </a:cubicBezTo>
                <a:cubicBezTo>
                  <a:pt x="12194" y="5782"/>
                  <a:pt x="12658" y="5891"/>
                  <a:pt x="12658" y="5891"/>
                </a:cubicBezTo>
                <a:cubicBezTo>
                  <a:pt x="13006" y="6109"/>
                  <a:pt x="13006" y="6109"/>
                  <a:pt x="13006" y="6109"/>
                </a:cubicBezTo>
                <a:cubicBezTo>
                  <a:pt x="13006" y="6109"/>
                  <a:pt x="12774" y="6436"/>
                  <a:pt x="12658" y="6545"/>
                </a:cubicBezTo>
                <a:cubicBezTo>
                  <a:pt x="12542" y="6545"/>
                  <a:pt x="12194" y="6545"/>
                  <a:pt x="12194" y="6545"/>
                </a:cubicBezTo>
                <a:cubicBezTo>
                  <a:pt x="12194" y="6545"/>
                  <a:pt x="12077" y="6873"/>
                  <a:pt x="12310" y="6873"/>
                </a:cubicBezTo>
                <a:cubicBezTo>
                  <a:pt x="12426" y="6982"/>
                  <a:pt x="12658" y="6982"/>
                  <a:pt x="12774" y="6982"/>
                </a:cubicBezTo>
                <a:cubicBezTo>
                  <a:pt x="12890" y="6982"/>
                  <a:pt x="13123" y="7091"/>
                  <a:pt x="13123" y="7091"/>
                </a:cubicBezTo>
                <a:cubicBezTo>
                  <a:pt x="13123" y="7091"/>
                  <a:pt x="13239" y="7091"/>
                  <a:pt x="13355" y="7200"/>
                </a:cubicBezTo>
                <a:cubicBezTo>
                  <a:pt x="13355" y="7418"/>
                  <a:pt x="13471" y="7527"/>
                  <a:pt x="13587" y="7527"/>
                </a:cubicBezTo>
                <a:cubicBezTo>
                  <a:pt x="13703" y="7527"/>
                  <a:pt x="13935" y="7527"/>
                  <a:pt x="14052" y="7527"/>
                </a:cubicBezTo>
                <a:cubicBezTo>
                  <a:pt x="14168" y="7527"/>
                  <a:pt x="14168" y="7418"/>
                  <a:pt x="14284" y="7418"/>
                </a:cubicBezTo>
                <a:cubicBezTo>
                  <a:pt x="14400" y="7527"/>
                  <a:pt x="15097" y="7418"/>
                  <a:pt x="15097" y="7418"/>
                </a:cubicBezTo>
                <a:cubicBezTo>
                  <a:pt x="15097" y="7418"/>
                  <a:pt x="15097" y="7418"/>
                  <a:pt x="15213" y="7636"/>
                </a:cubicBezTo>
                <a:cubicBezTo>
                  <a:pt x="15445" y="7964"/>
                  <a:pt x="15794" y="8073"/>
                  <a:pt x="15794" y="8073"/>
                </a:cubicBezTo>
                <a:cubicBezTo>
                  <a:pt x="15794" y="8073"/>
                  <a:pt x="15910" y="8182"/>
                  <a:pt x="15910" y="8073"/>
                </a:cubicBezTo>
                <a:cubicBezTo>
                  <a:pt x="15910" y="7964"/>
                  <a:pt x="16026" y="7855"/>
                  <a:pt x="16026" y="7855"/>
                </a:cubicBezTo>
                <a:cubicBezTo>
                  <a:pt x="16026" y="7855"/>
                  <a:pt x="16258" y="7527"/>
                  <a:pt x="16258" y="7418"/>
                </a:cubicBezTo>
                <a:cubicBezTo>
                  <a:pt x="16374" y="7309"/>
                  <a:pt x="16490" y="6982"/>
                  <a:pt x="16606" y="6982"/>
                </a:cubicBezTo>
                <a:cubicBezTo>
                  <a:pt x="16723" y="6873"/>
                  <a:pt x="17071" y="6655"/>
                  <a:pt x="17071" y="6655"/>
                </a:cubicBezTo>
                <a:cubicBezTo>
                  <a:pt x="17071" y="6655"/>
                  <a:pt x="17071" y="6545"/>
                  <a:pt x="17303" y="6655"/>
                </a:cubicBezTo>
                <a:cubicBezTo>
                  <a:pt x="17419" y="6873"/>
                  <a:pt x="17768" y="7091"/>
                  <a:pt x="17768" y="7091"/>
                </a:cubicBezTo>
                <a:cubicBezTo>
                  <a:pt x="18348" y="7091"/>
                  <a:pt x="18348" y="7091"/>
                  <a:pt x="18348" y="7091"/>
                </a:cubicBezTo>
                <a:cubicBezTo>
                  <a:pt x="18348" y="7091"/>
                  <a:pt x="18697" y="7200"/>
                  <a:pt x="18697" y="7309"/>
                </a:cubicBezTo>
                <a:cubicBezTo>
                  <a:pt x="18697" y="7418"/>
                  <a:pt x="18581" y="7418"/>
                  <a:pt x="18348" y="7527"/>
                </a:cubicBezTo>
                <a:cubicBezTo>
                  <a:pt x="18232" y="7527"/>
                  <a:pt x="17884" y="7200"/>
                  <a:pt x="17884" y="7309"/>
                </a:cubicBezTo>
                <a:cubicBezTo>
                  <a:pt x="17768" y="7418"/>
                  <a:pt x="17768" y="7636"/>
                  <a:pt x="17768" y="7636"/>
                </a:cubicBezTo>
                <a:cubicBezTo>
                  <a:pt x="17303" y="7855"/>
                  <a:pt x="17303" y="7855"/>
                  <a:pt x="17303" y="7855"/>
                </a:cubicBezTo>
                <a:cubicBezTo>
                  <a:pt x="17419" y="8073"/>
                  <a:pt x="17419" y="8073"/>
                  <a:pt x="17419" y="8073"/>
                </a:cubicBezTo>
                <a:cubicBezTo>
                  <a:pt x="17419" y="8073"/>
                  <a:pt x="18000" y="8291"/>
                  <a:pt x="18000" y="8400"/>
                </a:cubicBezTo>
                <a:cubicBezTo>
                  <a:pt x="18000" y="8509"/>
                  <a:pt x="18000" y="8727"/>
                  <a:pt x="18000" y="8727"/>
                </a:cubicBezTo>
                <a:cubicBezTo>
                  <a:pt x="18348" y="8836"/>
                  <a:pt x="18348" y="8836"/>
                  <a:pt x="18348" y="8836"/>
                </a:cubicBezTo>
                <a:cubicBezTo>
                  <a:pt x="18581" y="8727"/>
                  <a:pt x="18581" y="8727"/>
                  <a:pt x="18581" y="8727"/>
                </a:cubicBezTo>
                <a:cubicBezTo>
                  <a:pt x="18581" y="9164"/>
                  <a:pt x="18581" y="9164"/>
                  <a:pt x="18581" y="9164"/>
                </a:cubicBezTo>
                <a:cubicBezTo>
                  <a:pt x="18581" y="9600"/>
                  <a:pt x="18581" y="9600"/>
                  <a:pt x="18581" y="9600"/>
                </a:cubicBezTo>
                <a:cubicBezTo>
                  <a:pt x="18581" y="9927"/>
                  <a:pt x="18581" y="9927"/>
                  <a:pt x="18581" y="9927"/>
                </a:cubicBezTo>
                <a:cubicBezTo>
                  <a:pt x="18581" y="9927"/>
                  <a:pt x="18697" y="10255"/>
                  <a:pt x="18581" y="10255"/>
                </a:cubicBezTo>
                <a:cubicBezTo>
                  <a:pt x="18465" y="10255"/>
                  <a:pt x="18116" y="10473"/>
                  <a:pt x="18116" y="10473"/>
                </a:cubicBezTo>
                <a:cubicBezTo>
                  <a:pt x="17884" y="10800"/>
                  <a:pt x="17884" y="10800"/>
                  <a:pt x="17884" y="10800"/>
                </a:cubicBezTo>
                <a:cubicBezTo>
                  <a:pt x="17884" y="10800"/>
                  <a:pt x="17884" y="11236"/>
                  <a:pt x="17884" y="11345"/>
                </a:cubicBezTo>
                <a:cubicBezTo>
                  <a:pt x="18000" y="11564"/>
                  <a:pt x="17884" y="11891"/>
                  <a:pt x="17884" y="11891"/>
                </a:cubicBezTo>
                <a:cubicBezTo>
                  <a:pt x="17884" y="11891"/>
                  <a:pt x="17884" y="12109"/>
                  <a:pt x="18000" y="12218"/>
                </a:cubicBezTo>
                <a:cubicBezTo>
                  <a:pt x="18116" y="12327"/>
                  <a:pt x="18232" y="12545"/>
                  <a:pt x="18232" y="12545"/>
                </a:cubicBezTo>
                <a:cubicBezTo>
                  <a:pt x="18232" y="12545"/>
                  <a:pt x="18348" y="12655"/>
                  <a:pt x="18465" y="12873"/>
                </a:cubicBezTo>
                <a:cubicBezTo>
                  <a:pt x="18581" y="13091"/>
                  <a:pt x="19045" y="13636"/>
                  <a:pt x="19045" y="13636"/>
                </a:cubicBezTo>
                <a:cubicBezTo>
                  <a:pt x="19045" y="13636"/>
                  <a:pt x="19394" y="13745"/>
                  <a:pt x="19510" y="13745"/>
                </a:cubicBezTo>
                <a:cubicBezTo>
                  <a:pt x="19510" y="13745"/>
                  <a:pt x="19974" y="13964"/>
                  <a:pt x="19974" y="13964"/>
                </a:cubicBezTo>
                <a:cubicBezTo>
                  <a:pt x="19974" y="13964"/>
                  <a:pt x="20206" y="13964"/>
                  <a:pt x="20206" y="14073"/>
                </a:cubicBezTo>
                <a:cubicBezTo>
                  <a:pt x="20206" y="14073"/>
                  <a:pt x="20671" y="14727"/>
                  <a:pt x="20671" y="14727"/>
                </a:cubicBezTo>
                <a:cubicBezTo>
                  <a:pt x="21135" y="14836"/>
                  <a:pt x="21135" y="14836"/>
                  <a:pt x="21135" y="14836"/>
                </a:cubicBezTo>
                <a:cubicBezTo>
                  <a:pt x="21600" y="14836"/>
                  <a:pt x="21600" y="14836"/>
                  <a:pt x="21600" y="14836"/>
                </a:cubicBezTo>
                <a:cubicBezTo>
                  <a:pt x="21600" y="14836"/>
                  <a:pt x="21484" y="15382"/>
                  <a:pt x="21368" y="15491"/>
                </a:cubicBezTo>
                <a:cubicBezTo>
                  <a:pt x="21252" y="15600"/>
                  <a:pt x="20903" y="16036"/>
                  <a:pt x="20903" y="16036"/>
                </a:cubicBezTo>
                <a:cubicBezTo>
                  <a:pt x="20903" y="16036"/>
                  <a:pt x="20671" y="16255"/>
                  <a:pt x="20671" y="16473"/>
                </a:cubicBezTo>
                <a:cubicBezTo>
                  <a:pt x="20787" y="16582"/>
                  <a:pt x="20787" y="16909"/>
                  <a:pt x="20787" y="16909"/>
                </a:cubicBezTo>
                <a:cubicBezTo>
                  <a:pt x="20787" y="16909"/>
                  <a:pt x="20555" y="17127"/>
                  <a:pt x="20439" y="17127"/>
                </a:cubicBezTo>
                <a:cubicBezTo>
                  <a:pt x="20323" y="17127"/>
                  <a:pt x="20090" y="17127"/>
                  <a:pt x="19974" y="17236"/>
                </a:cubicBezTo>
                <a:cubicBezTo>
                  <a:pt x="19858" y="17236"/>
                  <a:pt x="19742" y="17345"/>
                  <a:pt x="19742" y="17345"/>
                </a:cubicBezTo>
                <a:cubicBezTo>
                  <a:pt x="19626" y="17455"/>
                  <a:pt x="19394" y="17673"/>
                  <a:pt x="19394" y="17673"/>
                </a:cubicBezTo>
                <a:cubicBezTo>
                  <a:pt x="19626" y="18000"/>
                  <a:pt x="19626" y="18000"/>
                  <a:pt x="19626" y="18000"/>
                </a:cubicBezTo>
                <a:cubicBezTo>
                  <a:pt x="19742" y="18545"/>
                  <a:pt x="19742" y="18545"/>
                  <a:pt x="19742" y="18545"/>
                </a:cubicBezTo>
                <a:cubicBezTo>
                  <a:pt x="19742" y="19091"/>
                  <a:pt x="19742" y="19091"/>
                  <a:pt x="19742" y="19091"/>
                </a:cubicBezTo>
                <a:cubicBezTo>
                  <a:pt x="19742" y="19091"/>
                  <a:pt x="20090" y="19200"/>
                  <a:pt x="20090" y="19309"/>
                </a:cubicBezTo>
                <a:cubicBezTo>
                  <a:pt x="20206" y="19309"/>
                  <a:pt x="20323" y="19636"/>
                  <a:pt x="20323" y="19636"/>
                </a:cubicBezTo>
                <a:cubicBezTo>
                  <a:pt x="20206" y="19855"/>
                  <a:pt x="20206" y="19855"/>
                  <a:pt x="20206" y="19855"/>
                </a:cubicBezTo>
                <a:cubicBezTo>
                  <a:pt x="20090" y="20182"/>
                  <a:pt x="20090" y="20182"/>
                  <a:pt x="20090" y="20182"/>
                </a:cubicBezTo>
                <a:cubicBezTo>
                  <a:pt x="20090" y="20182"/>
                  <a:pt x="19974" y="20400"/>
                  <a:pt x="19858" y="20509"/>
                </a:cubicBezTo>
                <a:cubicBezTo>
                  <a:pt x="19626" y="20509"/>
                  <a:pt x="19277" y="20509"/>
                  <a:pt x="19277" y="20509"/>
                </a:cubicBezTo>
                <a:cubicBezTo>
                  <a:pt x="19277" y="20509"/>
                  <a:pt x="19277" y="20400"/>
                  <a:pt x="19045" y="20509"/>
                </a:cubicBezTo>
                <a:cubicBezTo>
                  <a:pt x="18813" y="20509"/>
                  <a:pt x="18581" y="20727"/>
                  <a:pt x="18581" y="20727"/>
                </a:cubicBezTo>
                <a:cubicBezTo>
                  <a:pt x="18581" y="20727"/>
                  <a:pt x="18581" y="20727"/>
                  <a:pt x="18465" y="20836"/>
                </a:cubicBezTo>
                <a:cubicBezTo>
                  <a:pt x="18232" y="20836"/>
                  <a:pt x="18116" y="20836"/>
                  <a:pt x="18000" y="20836"/>
                </a:cubicBezTo>
                <a:cubicBezTo>
                  <a:pt x="17884" y="20836"/>
                  <a:pt x="17652" y="20727"/>
                  <a:pt x="17652" y="20727"/>
                </a:cubicBezTo>
                <a:cubicBezTo>
                  <a:pt x="17419" y="21055"/>
                  <a:pt x="17419" y="21055"/>
                  <a:pt x="17419" y="21055"/>
                </a:cubicBezTo>
                <a:cubicBezTo>
                  <a:pt x="17419" y="21055"/>
                  <a:pt x="17187" y="21164"/>
                  <a:pt x="17071" y="21164"/>
                </a:cubicBezTo>
                <a:cubicBezTo>
                  <a:pt x="17071" y="21164"/>
                  <a:pt x="16723" y="21600"/>
                  <a:pt x="16723" y="21600"/>
                </a:cubicBezTo>
                <a:cubicBezTo>
                  <a:pt x="16723" y="21600"/>
                  <a:pt x="16723" y="21600"/>
                  <a:pt x="16606" y="21600"/>
                </a:cubicBezTo>
                <a:cubicBezTo>
                  <a:pt x="16374" y="21600"/>
                  <a:pt x="16142" y="21491"/>
                  <a:pt x="16142" y="21491"/>
                </a:cubicBezTo>
                <a:cubicBezTo>
                  <a:pt x="15794" y="21164"/>
                  <a:pt x="15794" y="21164"/>
                  <a:pt x="15794" y="21164"/>
                </a:cubicBezTo>
                <a:cubicBezTo>
                  <a:pt x="15794" y="21164"/>
                  <a:pt x="15910" y="21164"/>
                  <a:pt x="16142" y="20945"/>
                </a:cubicBezTo>
                <a:cubicBezTo>
                  <a:pt x="16258" y="20836"/>
                  <a:pt x="16258" y="20836"/>
                  <a:pt x="16258" y="20727"/>
                </a:cubicBezTo>
                <a:cubicBezTo>
                  <a:pt x="16142" y="20509"/>
                  <a:pt x="16026" y="20291"/>
                  <a:pt x="16142" y="20291"/>
                </a:cubicBezTo>
                <a:cubicBezTo>
                  <a:pt x="16258" y="20182"/>
                  <a:pt x="16374" y="20291"/>
                  <a:pt x="16490" y="20073"/>
                </a:cubicBezTo>
                <a:cubicBezTo>
                  <a:pt x="16490" y="19964"/>
                  <a:pt x="16490" y="19855"/>
                  <a:pt x="16490" y="19636"/>
                </a:cubicBezTo>
                <a:cubicBezTo>
                  <a:pt x="16490" y="19527"/>
                  <a:pt x="16490" y="19309"/>
                  <a:pt x="16606" y="19309"/>
                </a:cubicBezTo>
                <a:cubicBezTo>
                  <a:pt x="16723" y="19200"/>
                  <a:pt x="16723" y="19091"/>
                  <a:pt x="16723" y="19091"/>
                </a:cubicBezTo>
                <a:cubicBezTo>
                  <a:pt x="16142" y="18982"/>
                  <a:pt x="16142" y="18982"/>
                  <a:pt x="16142" y="18982"/>
                </a:cubicBezTo>
                <a:cubicBezTo>
                  <a:pt x="15794" y="19091"/>
                  <a:pt x="15794" y="19091"/>
                  <a:pt x="15794" y="19091"/>
                </a:cubicBezTo>
                <a:cubicBezTo>
                  <a:pt x="15794" y="19091"/>
                  <a:pt x="15794" y="18873"/>
                  <a:pt x="15561" y="18873"/>
                </a:cubicBezTo>
                <a:cubicBezTo>
                  <a:pt x="15329" y="18764"/>
                  <a:pt x="14865" y="18764"/>
                  <a:pt x="14865" y="18764"/>
                </a:cubicBezTo>
                <a:cubicBezTo>
                  <a:pt x="14748" y="18327"/>
                  <a:pt x="14748" y="18327"/>
                  <a:pt x="14748" y="18327"/>
                </a:cubicBezTo>
                <a:cubicBezTo>
                  <a:pt x="13819" y="18109"/>
                  <a:pt x="13819" y="18109"/>
                  <a:pt x="13819" y="18109"/>
                </a:cubicBezTo>
                <a:cubicBezTo>
                  <a:pt x="13819" y="18109"/>
                  <a:pt x="13703" y="17673"/>
                  <a:pt x="13587" y="17564"/>
                </a:cubicBezTo>
                <a:cubicBezTo>
                  <a:pt x="13471" y="17455"/>
                  <a:pt x="13471" y="17455"/>
                  <a:pt x="13471" y="17455"/>
                </a:cubicBezTo>
                <a:cubicBezTo>
                  <a:pt x="12890" y="17018"/>
                  <a:pt x="12890" y="17018"/>
                  <a:pt x="12890" y="17018"/>
                </a:cubicBezTo>
                <a:cubicBezTo>
                  <a:pt x="12542" y="17018"/>
                  <a:pt x="12542" y="17018"/>
                  <a:pt x="12542" y="17018"/>
                </a:cubicBezTo>
                <a:cubicBezTo>
                  <a:pt x="12542" y="17018"/>
                  <a:pt x="12426" y="17018"/>
                  <a:pt x="12194" y="16909"/>
                </a:cubicBezTo>
                <a:cubicBezTo>
                  <a:pt x="11845" y="16800"/>
                  <a:pt x="11729" y="16473"/>
                  <a:pt x="11729" y="16473"/>
                </a:cubicBezTo>
                <a:cubicBezTo>
                  <a:pt x="11729" y="16473"/>
                  <a:pt x="11729" y="16255"/>
                  <a:pt x="11497" y="16364"/>
                </a:cubicBezTo>
                <a:cubicBezTo>
                  <a:pt x="11265" y="16582"/>
                  <a:pt x="11032" y="16582"/>
                  <a:pt x="10916" y="16691"/>
                </a:cubicBezTo>
                <a:cubicBezTo>
                  <a:pt x="10916" y="16691"/>
                  <a:pt x="10800" y="16691"/>
                  <a:pt x="10684" y="16800"/>
                </a:cubicBezTo>
                <a:cubicBezTo>
                  <a:pt x="10684" y="16909"/>
                  <a:pt x="10568" y="16909"/>
                  <a:pt x="10800" y="17127"/>
                </a:cubicBezTo>
                <a:cubicBezTo>
                  <a:pt x="10916" y="17236"/>
                  <a:pt x="11032" y="17345"/>
                  <a:pt x="11032" y="17345"/>
                </a:cubicBezTo>
                <a:cubicBezTo>
                  <a:pt x="10916" y="17891"/>
                  <a:pt x="10916" y="17891"/>
                  <a:pt x="10916" y="17891"/>
                </a:cubicBezTo>
                <a:cubicBezTo>
                  <a:pt x="10219" y="18545"/>
                  <a:pt x="10219" y="18545"/>
                  <a:pt x="10219" y="18545"/>
                </a:cubicBezTo>
                <a:cubicBezTo>
                  <a:pt x="10335" y="18873"/>
                  <a:pt x="10335" y="18873"/>
                  <a:pt x="10335" y="18873"/>
                </a:cubicBezTo>
                <a:cubicBezTo>
                  <a:pt x="10335" y="18873"/>
                  <a:pt x="10568" y="18873"/>
                  <a:pt x="10219" y="18982"/>
                </a:cubicBezTo>
                <a:cubicBezTo>
                  <a:pt x="9987" y="19091"/>
                  <a:pt x="9987" y="19200"/>
                  <a:pt x="9871" y="19200"/>
                </a:cubicBezTo>
                <a:cubicBezTo>
                  <a:pt x="9871" y="19091"/>
                  <a:pt x="9755" y="18982"/>
                  <a:pt x="9523" y="18873"/>
                </a:cubicBezTo>
                <a:cubicBezTo>
                  <a:pt x="9406" y="18764"/>
                  <a:pt x="9406" y="18764"/>
                  <a:pt x="9406" y="18764"/>
                </a:cubicBezTo>
                <a:cubicBezTo>
                  <a:pt x="9406" y="18764"/>
                  <a:pt x="9406" y="18764"/>
                  <a:pt x="9290" y="18655"/>
                </a:cubicBezTo>
                <a:cubicBezTo>
                  <a:pt x="9290" y="18655"/>
                  <a:pt x="9290" y="18655"/>
                  <a:pt x="9290" y="18655"/>
                </a:cubicBezTo>
                <a:cubicBezTo>
                  <a:pt x="9290" y="18655"/>
                  <a:pt x="9290" y="18545"/>
                  <a:pt x="9058" y="18545"/>
                </a:cubicBezTo>
                <a:cubicBezTo>
                  <a:pt x="8942" y="18545"/>
                  <a:pt x="8710" y="18327"/>
                  <a:pt x="8710" y="18327"/>
                </a:cubicBezTo>
                <a:cubicBezTo>
                  <a:pt x="8361" y="18327"/>
                  <a:pt x="8361" y="18327"/>
                  <a:pt x="8361" y="18327"/>
                </a:cubicBezTo>
                <a:cubicBezTo>
                  <a:pt x="8361" y="18327"/>
                  <a:pt x="8013" y="18000"/>
                  <a:pt x="8013" y="18000"/>
                </a:cubicBezTo>
                <a:cubicBezTo>
                  <a:pt x="7897" y="18000"/>
                  <a:pt x="7548" y="17891"/>
                  <a:pt x="7548" y="17891"/>
                </a:cubicBezTo>
                <a:cubicBezTo>
                  <a:pt x="7548" y="17673"/>
                  <a:pt x="7548" y="17673"/>
                  <a:pt x="7548" y="17673"/>
                </a:cubicBezTo>
                <a:cubicBezTo>
                  <a:pt x="7548" y="17673"/>
                  <a:pt x="7432" y="17673"/>
                  <a:pt x="7432" y="17673"/>
                </a:cubicBezTo>
                <a:cubicBezTo>
                  <a:pt x="7316" y="17673"/>
                  <a:pt x="7200" y="17782"/>
                  <a:pt x="7200" y="17782"/>
                </a:cubicBezTo>
                <a:cubicBezTo>
                  <a:pt x="6852" y="17891"/>
                  <a:pt x="6852" y="17891"/>
                  <a:pt x="6852" y="17891"/>
                </a:cubicBezTo>
                <a:cubicBezTo>
                  <a:pt x="6852" y="17891"/>
                  <a:pt x="6619" y="17891"/>
                  <a:pt x="6619" y="17891"/>
                </a:cubicBezTo>
                <a:cubicBezTo>
                  <a:pt x="6503" y="17782"/>
                  <a:pt x="6387" y="17564"/>
                  <a:pt x="6387" y="17564"/>
                </a:cubicBezTo>
                <a:cubicBezTo>
                  <a:pt x="6387" y="17564"/>
                  <a:pt x="6387" y="17564"/>
                  <a:pt x="6271" y="17564"/>
                </a:cubicBezTo>
                <a:cubicBezTo>
                  <a:pt x="6155" y="17673"/>
                  <a:pt x="6387" y="17782"/>
                  <a:pt x="6155" y="17673"/>
                </a:cubicBezTo>
                <a:cubicBezTo>
                  <a:pt x="5806" y="17564"/>
                  <a:pt x="5806" y="17564"/>
                  <a:pt x="5806" y="17564"/>
                </a:cubicBezTo>
                <a:cubicBezTo>
                  <a:pt x="5574" y="17345"/>
                  <a:pt x="5574" y="17345"/>
                  <a:pt x="5574" y="17345"/>
                </a:cubicBezTo>
                <a:cubicBezTo>
                  <a:pt x="5458" y="17345"/>
                  <a:pt x="5458" y="17345"/>
                  <a:pt x="5458" y="17345"/>
                </a:cubicBezTo>
                <a:cubicBezTo>
                  <a:pt x="5342" y="17345"/>
                  <a:pt x="5342" y="17345"/>
                  <a:pt x="5342" y="17345"/>
                </a:cubicBezTo>
                <a:cubicBezTo>
                  <a:pt x="5342" y="17345"/>
                  <a:pt x="5226" y="17127"/>
                  <a:pt x="5226" y="17127"/>
                </a:cubicBezTo>
                <a:cubicBezTo>
                  <a:pt x="5226" y="17127"/>
                  <a:pt x="5226" y="16909"/>
                  <a:pt x="5226" y="16909"/>
                </a:cubicBezTo>
                <a:cubicBezTo>
                  <a:pt x="5110" y="16909"/>
                  <a:pt x="4761" y="16800"/>
                  <a:pt x="4761" y="16800"/>
                </a:cubicBezTo>
                <a:cubicBezTo>
                  <a:pt x="4645" y="16582"/>
                  <a:pt x="4645" y="16582"/>
                  <a:pt x="4645" y="16582"/>
                </a:cubicBezTo>
                <a:cubicBezTo>
                  <a:pt x="4645" y="16582"/>
                  <a:pt x="4645" y="16582"/>
                  <a:pt x="4645" y="16582"/>
                </a:cubicBezTo>
                <a:cubicBezTo>
                  <a:pt x="4529" y="16582"/>
                  <a:pt x="4297" y="16473"/>
                  <a:pt x="4297" y="16473"/>
                </a:cubicBezTo>
                <a:cubicBezTo>
                  <a:pt x="4181" y="16364"/>
                  <a:pt x="4181" y="16364"/>
                  <a:pt x="4181" y="16364"/>
                </a:cubicBezTo>
                <a:cubicBezTo>
                  <a:pt x="3832" y="16364"/>
                  <a:pt x="3832" y="16364"/>
                  <a:pt x="3832" y="16364"/>
                </a:cubicBezTo>
                <a:cubicBezTo>
                  <a:pt x="3716" y="16145"/>
                  <a:pt x="3716" y="16145"/>
                  <a:pt x="3716" y="16145"/>
                </a:cubicBezTo>
                <a:cubicBezTo>
                  <a:pt x="3716" y="16145"/>
                  <a:pt x="3600" y="16036"/>
                  <a:pt x="3600" y="16036"/>
                </a:cubicBezTo>
                <a:cubicBezTo>
                  <a:pt x="3716" y="16036"/>
                  <a:pt x="3716" y="15818"/>
                  <a:pt x="3716" y="15818"/>
                </a:cubicBezTo>
                <a:cubicBezTo>
                  <a:pt x="3600" y="15818"/>
                  <a:pt x="3600" y="15818"/>
                  <a:pt x="3600" y="15818"/>
                </a:cubicBezTo>
                <a:cubicBezTo>
                  <a:pt x="3716" y="15709"/>
                  <a:pt x="3948" y="15709"/>
                  <a:pt x="3948" y="15709"/>
                </a:cubicBezTo>
                <a:cubicBezTo>
                  <a:pt x="4181" y="15382"/>
                  <a:pt x="4181" y="15382"/>
                  <a:pt x="4181" y="15382"/>
                </a:cubicBezTo>
                <a:cubicBezTo>
                  <a:pt x="4181" y="15382"/>
                  <a:pt x="4181" y="15382"/>
                  <a:pt x="4297" y="15382"/>
                </a:cubicBezTo>
                <a:cubicBezTo>
                  <a:pt x="4529" y="15491"/>
                  <a:pt x="4645" y="15491"/>
                  <a:pt x="4761" y="15491"/>
                </a:cubicBezTo>
                <a:cubicBezTo>
                  <a:pt x="4877" y="15491"/>
                  <a:pt x="4994" y="15709"/>
                  <a:pt x="4994" y="15273"/>
                </a:cubicBezTo>
                <a:cubicBezTo>
                  <a:pt x="4994" y="14945"/>
                  <a:pt x="4994" y="14836"/>
                  <a:pt x="4994" y="14836"/>
                </a:cubicBezTo>
                <a:cubicBezTo>
                  <a:pt x="4413" y="14400"/>
                  <a:pt x="4413" y="14400"/>
                  <a:pt x="4413" y="14400"/>
                </a:cubicBezTo>
                <a:cubicBezTo>
                  <a:pt x="4413" y="14400"/>
                  <a:pt x="4413" y="14291"/>
                  <a:pt x="4297" y="14073"/>
                </a:cubicBezTo>
                <a:cubicBezTo>
                  <a:pt x="4181" y="13964"/>
                  <a:pt x="4065" y="13855"/>
                  <a:pt x="4065" y="13855"/>
                </a:cubicBezTo>
                <a:cubicBezTo>
                  <a:pt x="3948" y="13855"/>
                  <a:pt x="3716" y="13636"/>
                  <a:pt x="3716" y="13636"/>
                </a:cubicBezTo>
                <a:cubicBezTo>
                  <a:pt x="3600" y="13527"/>
                  <a:pt x="3484" y="13418"/>
                  <a:pt x="3484" y="13418"/>
                </a:cubicBezTo>
                <a:cubicBezTo>
                  <a:pt x="3484" y="13418"/>
                  <a:pt x="3484" y="13200"/>
                  <a:pt x="3484" y="13091"/>
                </a:cubicBezTo>
                <a:cubicBezTo>
                  <a:pt x="3600" y="13091"/>
                  <a:pt x="3600" y="13091"/>
                  <a:pt x="3716" y="13091"/>
                </a:cubicBezTo>
                <a:cubicBezTo>
                  <a:pt x="3832" y="13200"/>
                  <a:pt x="3948" y="13200"/>
                  <a:pt x="4065" y="13200"/>
                </a:cubicBezTo>
                <a:cubicBezTo>
                  <a:pt x="4181" y="13200"/>
                  <a:pt x="4297" y="13200"/>
                  <a:pt x="4413" y="13200"/>
                </a:cubicBezTo>
                <a:cubicBezTo>
                  <a:pt x="4413" y="13200"/>
                  <a:pt x="4761" y="13091"/>
                  <a:pt x="4761" y="13091"/>
                </a:cubicBezTo>
                <a:cubicBezTo>
                  <a:pt x="4877" y="13091"/>
                  <a:pt x="4877" y="12873"/>
                  <a:pt x="4994" y="12873"/>
                </a:cubicBezTo>
                <a:cubicBezTo>
                  <a:pt x="4994" y="12873"/>
                  <a:pt x="5110" y="12764"/>
                  <a:pt x="4994" y="12655"/>
                </a:cubicBezTo>
                <a:cubicBezTo>
                  <a:pt x="4994" y="12655"/>
                  <a:pt x="4761" y="12545"/>
                  <a:pt x="4761" y="12545"/>
                </a:cubicBezTo>
                <a:cubicBezTo>
                  <a:pt x="4645" y="12545"/>
                  <a:pt x="4529" y="12436"/>
                  <a:pt x="4529" y="12327"/>
                </a:cubicBezTo>
                <a:cubicBezTo>
                  <a:pt x="4413" y="12327"/>
                  <a:pt x="4297" y="12218"/>
                  <a:pt x="4297" y="12109"/>
                </a:cubicBezTo>
                <a:cubicBezTo>
                  <a:pt x="4181" y="12109"/>
                  <a:pt x="4181" y="12218"/>
                  <a:pt x="4065" y="12218"/>
                </a:cubicBezTo>
                <a:cubicBezTo>
                  <a:pt x="3948" y="12109"/>
                  <a:pt x="3832" y="12000"/>
                  <a:pt x="3716" y="11891"/>
                </a:cubicBezTo>
                <a:cubicBezTo>
                  <a:pt x="3716" y="11782"/>
                  <a:pt x="3716" y="11782"/>
                  <a:pt x="3600" y="11673"/>
                </a:cubicBezTo>
                <a:cubicBezTo>
                  <a:pt x="3484" y="11673"/>
                  <a:pt x="3368" y="11564"/>
                  <a:pt x="3252" y="11564"/>
                </a:cubicBezTo>
                <a:cubicBezTo>
                  <a:pt x="3135" y="11564"/>
                  <a:pt x="3135" y="11673"/>
                  <a:pt x="2903" y="11564"/>
                </a:cubicBezTo>
                <a:cubicBezTo>
                  <a:pt x="2671" y="11564"/>
                  <a:pt x="2439" y="11455"/>
                  <a:pt x="2439" y="11345"/>
                </a:cubicBezTo>
                <a:cubicBezTo>
                  <a:pt x="2555" y="11236"/>
                  <a:pt x="2439" y="11236"/>
                  <a:pt x="2555" y="11127"/>
                </a:cubicBezTo>
                <a:cubicBezTo>
                  <a:pt x="2555" y="11018"/>
                  <a:pt x="2555" y="10800"/>
                  <a:pt x="2555" y="10691"/>
                </a:cubicBezTo>
                <a:cubicBezTo>
                  <a:pt x="2555" y="10582"/>
                  <a:pt x="2439" y="10691"/>
                  <a:pt x="2439" y="10364"/>
                </a:cubicBezTo>
                <a:cubicBezTo>
                  <a:pt x="2323" y="10036"/>
                  <a:pt x="2555" y="10145"/>
                  <a:pt x="2555" y="10145"/>
                </a:cubicBezTo>
                <a:cubicBezTo>
                  <a:pt x="2555" y="10145"/>
                  <a:pt x="2671" y="9927"/>
                  <a:pt x="2671" y="9818"/>
                </a:cubicBezTo>
                <a:cubicBezTo>
                  <a:pt x="2671" y="9818"/>
                  <a:pt x="2787" y="9491"/>
                  <a:pt x="2787" y="9491"/>
                </a:cubicBezTo>
                <a:cubicBezTo>
                  <a:pt x="3135" y="9055"/>
                  <a:pt x="3135" y="9055"/>
                  <a:pt x="3135" y="9055"/>
                </a:cubicBezTo>
                <a:cubicBezTo>
                  <a:pt x="3135" y="8727"/>
                  <a:pt x="3135" y="8727"/>
                  <a:pt x="3135" y="8727"/>
                </a:cubicBezTo>
                <a:cubicBezTo>
                  <a:pt x="3135" y="8291"/>
                  <a:pt x="3135" y="8291"/>
                  <a:pt x="3135" y="8291"/>
                </a:cubicBezTo>
                <a:cubicBezTo>
                  <a:pt x="3135" y="7964"/>
                  <a:pt x="3135" y="7964"/>
                  <a:pt x="3135" y="7964"/>
                </a:cubicBezTo>
                <a:cubicBezTo>
                  <a:pt x="2787" y="7855"/>
                  <a:pt x="2787" y="7855"/>
                  <a:pt x="2787" y="7855"/>
                </a:cubicBezTo>
                <a:cubicBezTo>
                  <a:pt x="2090" y="7745"/>
                  <a:pt x="2090" y="7745"/>
                  <a:pt x="2090" y="7745"/>
                </a:cubicBezTo>
                <a:cubicBezTo>
                  <a:pt x="2090" y="7745"/>
                  <a:pt x="2090" y="7964"/>
                  <a:pt x="1974" y="7964"/>
                </a:cubicBezTo>
                <a:cubicBezTo>
                  <a:pt x="1974" y="7964"/>
                  <a:pt x="1858" y="8073"/>
                  <a:pt x="1742" y="8073"/>
                </a:cubicBezTo>
                <a:cubicBezTo>
                  <a:pt x="1626" y="7964"/>
                  <a:pt x="1626" y="7964"/>
                  <a:pt x="1626" y="7964"/>
                </a:cubicBezTo>
                <a:cubicBezTo>
                  <a:pt x="1858" y="7745"/>
                  <a:pt x="1858" y="7745"/>
                  <a:pt x="1858" y="7745"/>
                </a:cubicBezTo>
                <a:cubicBezTo>
                  <a:pt x="1858" y="7309"/>
                  <a:pt x="1858" y="7309"/>
                  <a:pt x="1858" y="7309"/>
                </a:cubicBezTo>
                <a:cubicBezTo>
                  <a:pt x="1858" y="7309"/>
                  <a:pt x="1742" y="7091"/>
                  <a:pt x="1626" y="6873"/>
                </a:cubicBezTo>
                <a:cubicBezTo>
                  <a:pt x="1510" y="6764"/>
                  <a:pt x="1394" y="6655"/>
                  <a:pt x="1394" y="6655"/>
                </a:cubicBezTo>
                <a:cubicBezTo>
                  <a:pt x="1742" y="6436"/>
                  <a:pt x="1742" y="6436"/>
                  <a:pt x="1742" y="6436"/>
                </a:cubicBezTo>
                <a:cubicBezTo>
                  <a:pt x="1858" y="6327"/>
                  <a:pt x="1858" y="6327"/>
                  <a:pt x="1858" y="6327"/>
                </a:cubicBezTo>
                <a:cubicBezTo>
                  <a:pt x="1858" y="6218"/>
                  <a:pt x="1858" y="6218"/>
                  <a:pt x="1858" y="6218"/>
                </a:cubicBezTo>
                <a:cubicBezTo>
                  <a:pt x="1858" y="6218"/>
                  <a:pt x="2090" y="6436"/>
                  <a:pt x="2323" y="6436"/>
                </a:cubicBezTo>
                <a:cubicBezTo>
                  <a:pt x="2439" y="6436"/>
                  <a:pt x="2323" y="6436"/>
                  <a:pt x="2555" y="6327"/>
                </a:cubicBezTo>
                <a:cubicBezTo>
                  <a:pt x="2787" y="6327"/>
                  <a:pt x="3135" y="6000"/>
                  <a:pt x="3135" y="6000"/>
                </a:cubicBezTo>
                <a:cubicBezTo>
                  <a:pt x="3135" y="6000"/>
                  <a:pt x="2903" y="5782"/>
                  <a:pt x="2787" y="5782"/>
                </a:cubicBezTo>
                <a:cubicBezTo>
                  <a:pt x="2671" y="5891"/>
                  <a:pt x="2787" y="5891"/>
                  <a:pt x="2439" y="5891"/>
                </a:cubicBezTo>
                <a:cubicBezTo>
                  <a:pt x="2090" y="5782"/>
                  <a:pt x="1974" y="5673"/>
                  <a:pt x="1974" y="5673"/>
                </a:cubicBezTo>
                <a:cubicBezTo>
                  <a:pt x="1974" y="5673"/>
                  <a:pt x="1858" y="5673"/>
                  <a:pt x="1742" y="5673"/>
                </a:cubicBezTo>
                <a:cubicBezTo>
                  <a:pt x="1626" y="5673"/>
                  <a:pt x="1626" y="5673"/>
                  <a:pt x="1510" y="5564"/>
                </a:cubicBezTo>
                <a:cubicBezTo>
                  <a:pt x="1277" y="5345"/>
                  <a:pt x="1045" y="5127"/>
                  <a:pt x="1045" y="5127"/>
                </a:cubicBezTo>
                <a:cubicBezTo>
                  <a:pt x="1045" y="5127"/>
                  <a:pt x="813" y="5236"/>
                  <a:pt x="813" y="5127"/>
                </a:cubicBezTo>
                <a:cubicBezTo>
                  <a:pt x="813" y="5018"/>
                  <a:pt x="929" y="4909"/>
                  <a:pt x="929" y="4909"/>
                </a:cubicBezTo>
                <a:cubicBezTo>
                  <a:pt x="813" y="4691"/>
                  <a:pt x="813" y="4691"/>
                  <a:pt x="813" y="4691"/>
                </a:cubicBezTo>
                <a:cubicBezTo>
                  <a:pt x="813" y="4691"/>
                  <a:pt x="1045" y="4691"/>
                  <a:pt x="1161" y="4582"/>
                </a:cubicBezTo>
                <a:cubicBezTo>
                  <a:pt x="1277" y="4582"/>
                  <a:pt x="1277" y="4255"/>
                  <a:pt x="1161" y="4255"/>
                </a:cubicBezTo>
                <a:cubicBezTo>
                  <a:pt x="1045" y="4255"/>
                  <a:pt x="929" y="4145"/>
                  <a:pt x="813" y="4255"/>
                </a:cubicBezTo>
                <a:cubicBezTo>
                  <a:pt x="697" y="4255"/>
                  <a:pt x="581" y="4364"/>
                  <a:pt x="581" y="4364"/>
                </a:cubicBezTo>
                <a:cubicBezTo>
                  <a:pt x="465" y="4364"/>
                  <a:pt x="232" y="4255"/>
                  <a:pt x="232" y="4145"/>
                </a:cubicBezTo>
                <a:cubicBezTo>
                  <a:pt x="232" y="4036"/>
                  <a:pt x="116" y="4036"/>
                  <a:pt x="348" y="3927"/>
                </a:cubicBezTo>
                <a:cubicBezTo>
                  <a:pt x="465" y="3927"/>
                  <a:pt x="581" y="3709"/>
                  <a:pt x="581" y="3709"/>
                </a:cubicBezTo>
                <a:cubicBezTo>
                  <a:pt x="348" y="3382"/>
                  <a:pt x="348" y="3382"/>
                  <a:pt x="348" y="3382"/>
                </a:cubicBezTo>
                <a:cubicBezTo>
                  <a:pt x="465" y="2727"/>
                  <a:pt x="465" y="2727"/>
                  <a:pt x="465" y="2727"/>
                </a:cubicBezTo>
                <a:cubicBezTo>
                  <a:pt x="0" y="2618"/>
                  <a:pt x="0" y="2618"/>
                  <a:pt x="0" y="2618"/>
                </a:cubicBezTo>
                <a:cubicBezTo>
                  <a:pt x="0" y="2400"/>
                  <a:pt x="0" y="2400"/>
                  <a:pt x="0" y="2400"/>
                </a:cubicBezTo>
                <a:cubicBezTo>
                  <a:pt x="465" y="2182"/>
                  <a:pt x="465" y="2182"/>
                  <a:pt x="465" y="2182"/>
                </a:cubicBezTo>
                <a:cubicBezTo>
                  <a:pt x="929" y="1527"/>
                  <a:pt x="929" y="1527"/>
                  <a:pt x="929" y="1527"/>
                </a:cubicBezTo>
                <a:cubicBezTo>
                  <a:pt x="1045" y="1636"/>
                  <a:pt x="1045" y="1636"/>
                  <a:pt x="1045" y="1636"/>
                </a:cubicBezTo>
                <a:cubicBezTo>
                  <a:pt x="1045" y="1636"/>
                  <a:pt x="1161" y="1636"/>
                  <a:pt x="1277" y="1527"/>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17" name="Shape">
            <a:extLst>
              <a:ext uri="{FF2B5EF4-FFF2-40B4-BE49-F238E27FC236}">
                <a16:creationId xmlns:a16="http://schemas.microsoft.com/office/drawing/2014/main" id="{2E299C37-C742-42B1-ECAB-C673A6E8729D}"/>
              </a:ext>
            </a:extLst>
          </p:cNvPr>
          <p:cNvSpPr/>
          <p:nvPr/>
        </p:nvSpPr>
        <p:spPr>
          <a:xfrm rot="60000">
            <a:off x="10414695" y="2558296"/>
            <a:ext cx="747381" cy="447548"/>
          </a:xfrm>
          <a:custGeom>
            <a:avLst/>
            <a:gdLst/>
            <a:ahLst/>
            <a:cxnLst>
              <a:cxn ang="0">
                <a:pos x="wd2" y="hd2"/>
              </a:cxn>
              <a:cxn ang="5400000">
                <a:pos x="wd2" y="hd2"/>
              </a:cxn>
              <a:cxn ang="10800000">
                <a:pos x="wd2" y="hd2"/>
              </a:cxn>
              <a:cxn ang="16200000">
                <a:pos x="wd2" y="hd2"/>
              </a:cxn>
            </a:cxnLst>
            <a:rect l="0" t="0" r="r" b="b"/>
            <a:pathLst>
              <a:path w="21600" h="21600" extrusionOk="0">
                <a:moveTo>
                  <a:pt x="1891" y="7254"/>
                </a:moveTo>
                <a:cubicBezTo>
                  <a:pt x="2389" y="6448"/>
                  <a:pt x="2389" y="6448"/>
                  <a:pt x="2389" y="6448"/>
                </a:cubicBezTo>
                <a:cubicBezTo>
                  <a:pt x="2389" y="6448"/>
                  <a:pt x="2986" y="5642"/>
                  <a:pt x="3086" y="5642"/>
                </a:cubicBezTo>
                <a:cubicBezTo>
                  <a:pt x="3285" y="5481"/>
                  <a:pt x="3583" y="5158"/>
                  <a:pt x="3583" y="5319"/>
                </a:cubicBezTo>
                <a:cubicBezTo>
                  <a:pt x="3583" y="5481"/>
                  <a:pt x="3683" y="6609"/>
                  <a:pt x="3683" y="6609"/>
                </a:cubicBezTo>
                <a:cubicBezTo>
                  <a:pt x="4181" y="6931"/>
                  <a:pt x="4181" y="6931"/>
                  <a:pt x="4181" y="6931"/>
                </a:cubicBezTo>
                <a:cubicBezTo>
                  <a:pt x="4579" y="7415"/>
                  <a:pt x="4579" y="7415"/>
                  <a:pt x="4579" y="7415"/>
                </a:cubicBezTo>
                <a:cubicBezTo>
                  <a:pt x="5375" y="8060"/>
                  <a:pt x="5375" y="8060"/>
                  <a:pt x="5375" y="8060"/>
                </a:cubicBezTo>
                <a:cubicBezTo>
                  <a:pt x="5475" y="8543"/>
                  <a:pt x="5475" y="8543"/>
                  <a:pt x="5475" y="8543"/>
                </a:cubicBezTo>
                <a:cubicBezTo>
                  <a:pt x="5475" y="8543"/>
                  <a:pt x="5375" y="8866"/>
                  <a:pt x="5574" y="9349"/>
                </a:cubicBezTo>
                <a:cubicBezTo>
                  <a:pt x="5873" y="9833"/>
                  <a:pt x="5972" y="9833"/>
                  <a:pt x="6072" y="10316"/>
                </a:cubicBezTo>
                <a:cubicBezTo>
                  <a:pt x="6171" y="10639"/>
                  <a:pt x="6570" y="10961"/>
                  <a:pt x="6570" y="10961"/>
                </a:cubicBezTo>
                <a:cubicBezTo>
                  <a:pt x="7067" y="11122"/>
                  <a:pt x="7067" y="11122"/>
                  <a:pt x="7067" y="11122"/>
                </a:cubicBezTo>
                <a:cubicBezTo>
                  <a:pt x="7067" y="11122"/>
                  <a:pt x="7565" y="11445"/>
                  <a:pt x="7665" y="11284"/>
                </a:cubicBezTo>
                <a:cubicBezTo>
                  <a:pt x="7764" y="11122"/>
                  <a:pt x="8262" y="10478"/>
                  <a:pt x="8262" y="10316"/>
                </a:cubicBezTo>
                <a:cubicBezTo>
                  <a:pt x="8361" y="10155"/>
                  <a:pt x="8660" y="9510"/>
                  <a:pt x="8759" y="9349"/>
                </a:cubicBezTo>
                <a:cubicBezTo>
                  <a:pt x="8859" y="9188"/>
                  <a:pt x="9158" y="8060"/>
                  <a:pt x="9158" y="7899"/>
                </a:cubicBezTo>
                <a:cubicBezTo>
                  <a:pt x="9158" y="7576"/>
                  <a:pt x="8759" y="6287"/>
                  <a:pt x="8660" y="5964"/>
                </a:cubicBezTo>
                <a:cubicBezTo>
                  <a:pt x="8660" y="5642"/>
                  <a:pt x="8560" y="4675"/>
                  <a:pt x="8560" y="4675"/>
                </a:cubicBezTo>
                <a:cubicBezTo>
                  <a:pt x="8162" y="3385"/>
                  <a:pt x="8162" y="3385"/>
                  <a:pt x="8162" y="3385"/>
                </a:cubicBezTo>
                <a:cubicBezTo>
                  <a:pt x="8162" y="3385"/>
                  <a:pt x="8162" y="2579"/>
                  <a:pt x="8262" y="2579"/>
                </a:cubicBezTo>
                <a:cubicBezTo>
                  <a:pt x="8361" y="2418"/>
                  <a:pt x="8859" y="1773"/>
                  <a:pt x="8859" y="1773"/>
                </a:cubicBezTo>
                <a:cubicBezTo>
                  <a:pt x="9357" y="967"/>
                  <a:pt x="9357" y="967"/>
                  <a:pt x="9357" y="967"/>
                </a:cubicBezTo>
                <a:cubicBezTo>
                  <a:pt x="9854" y="484"/>
                  <a:pt x="9854" y="484"/>
                  <a:pt x="9854" y="484"/>
                </a:cubicBezTo>
                <a:cubicBezTo>
                  <a:pt x="10253" y="0"/>
                  <a:pt x="10253" y="0"/>
                  <a:pt x="10253" y="0"/>
                </a:cubicBezTo>
                <a:cubicBezTo>
                  <a:pt x="10750" y="322"/>
                  <a:pt x="10750" y="322"/>
                  <a:pt x="10750" y="322"/>
                </a:cubicBezTo>
                <a:cubicBezTo>
                  <a:pt x="11148" y="322"/>
                  <a:pt x="11148" y="322"/>
                  <a:pt x="11148" y="322"/>
                </a:cubicBezTo>
                <a:cubicBezTo>
                  <a:pt x="11547" y="645"/>
                  <a:pt x="11547" y="645"/>
                  <a:pt x="11547" y="645"/>
                </a:cubicBezTo>
                <a:cubicBezTo>
                  <a:pt x="12044" y="645"/>
                  <a:pt x="12044" y="645"/>
                  <a:pt x="12044" y="645"/>
                </a:cubicBezTo>
                <a:cubicBezTo>
                  <a:pt x="12442" y="806"/>
                  <a:pt x="12442" y="806"/>
                  <a:pt x="12442" y="806"/>
                </a:cubicBezTo>
                <a:cubicBezTo>
                  <a:pt x="12940" y="1128"/>
                  <a:pt x="12940" y="1128"/>
                  <a:pt x="12940" y="1128"/>
                </a:cubicBezTo>
                <a:cubicBezTo>
                  <a:pt x="13836" y="2096"/>
                  <a:pt x="13836" y="2096"/>
                  <a:pt x="13836" y="2096"/>
                </a:cubicBezTo>
                <a:cubicBezTo>
                  <a:pt x="14135" y="2740"/>
                  <a:pt x="14135" y="2740"/>
                  <a:pt x="14135" y="2740"/>
                </a:cubicBezTo>
                <a:cubicBezTo>
                  <a:pt x="14433" y="2901"/>
                  <a:pt x="14433" y="2901"/>
                  <a:pt x="14433" y="2901"/>
                </a:cubicBezTo>
                <a:cubicBezTo>
                  <a:pt x="14433" y="2901"/>
                  <a:pt x="14632" y="3224"/>
                  <a:pt x="14831" y="3063"/>
                </a:cubicBezTo>
                <a:cubicBezTo>
                  <a:pt x="14931" y="3063"/>
                  <a:pt x="15030" y="2901"/>
                  <a:pt x="15130" y="2740"/>
                </a:cubicBezTo>
                <a:cubicBezTo>
                  <a:pt x="15329" y="2579"/>
                  <a:pt x="15429" y="2257"/>
                  <a:pt x="15429" y="2257"/>
                </a:cubicBezTo>
                <a:cubicBezTo>
                  <a:pt x="15628" y="2257"/>
                  <a:pt x="15628" y="2257"/>
                  <a:pt x="15628" y="2257"/>
                </a:cubicBezTo>
                <a:cubicBezTo>
                  <a:pt x="15827" y="1773"/>
                  <a:pt x="15827" y="1773"/>
                  <a:pt x="15827" y="1773"/>
                </a:cubicBezTo>
                <a:cubicBezTo>
                  <a:pt x="16623" y="2096"/>
                  <a:pt x="16623" y="2096"/>
                  <a:pt x="16623" y="2096"/>
                </a:cubicBezTo>
                <a:cubicBezTo>
                  <a:pt x="17021" y="2096"/>
                  <a:pt x="17021" y="2096"/>
                  <a:pt x="17021" y="2096"/>
                </a:cubicBezTo>
                <a:cubicBezTo>
                  <a:pt x="17618" y="1773"/>
                  <a:pt x="17618" y="1773"/>
                  <a:pt x="17618" y="1773"/>
                </a:cubicBezTo>
                <a:cubicBezTo>
                  <a:pt x="17917" y="2257"/>
                  <a:pt x="17917" y="2257"/>
                  <a:pt x="17917" y="2257"/>
                </a:cubicBezTo>
                <a:cubicBezTo>
                  <a:pt x="17917" y="2740"/>
                  <a:pt x="17917" y="2740"/>
                  <a:pt x="17917" y="2740"/>
                </a:cubicBezTo>
                <a:cubicBezTo>
                  <a:pt x="18315" y="2901"/>
                  <a:pt x="18315" y="2901"/>
                  <a:pt x="18315" y="2901"/>
                </a:cubicBezTo>
                <a:cubicBezTo>
                  <a:pt x="18315" y="2901"/>
                  <a:pt x="18614" y="3224"/>
                  <a:pt x="18713" y="3224"/>
                </a:cubicBezTo>
                <a:cubicBezTo>
                  <a:pt x="18813" y="3224"/>
                  <a:pt x="19012" y="3385"/>
                  <a:pt x="19012" y="3385"/>
                </a:cubicBezTo>
                <a:cubicBezTo>
                  <a:pt x="19112" y="4997"/>
                  <a:pt x="19112" y="4997"/>
                  <a:pt x="19112" y="4997"/>
                </a:cubicBezTo>
                <a:cubicBezTo>
                  <a:pt x="18912" y="5481"/>
                  <a:pt x="18912" y="5481"/>
                  <a:pt x="18912" y="5481"/>
                </a:cubicBezTo>
                <a:cubicBezTo>
                  <a:pt x="19112" y="6770"/>
                  <a:pt x="19112" y="6770"/>
                  <a:pt x="19112" y="6770"/>
                </a:cubicBezTo>
                <a:cubicBezTo>
                  <a:pt x="19112" y="7415"/>
                  <a:pt x="19112" y="7415"/>
                  <a:pt x="19112" y="7415"/>
                </a:cubicBezTo>
                <a:cubicBezTo>
                  <a:pt x="19510" y="6931"/>
                  <a:pt x="19510" y="6931"/>
                  <a:pt x="19510" y="6931"/>
                </a:cubicBezTo>
                <a:cubicBezTo>
                  <a:pt x="19908" y="7415"/>
                  <a:pt x="19908" y="7415"/>
                  <a:pt x="19908" y="7415"/>
                </a:cubicBezTo>
                <a:cubicBezTo>
                  <a:pt x="19709" y="7899"/>
                  <a:pt x="19709" y="7899"/>
                  <a:pt x="19709" y="7899"/>
                </a:cubicBezTo>
                <a:cubicBezTo>
                  <a:pt x="20206" y="8543"/>
                  <a:pt x="20206" y="8543"/>
                  <a:pt x="20206" y="8543"/>
                </a:cubicBezTo>
                <a:cubicBezTo>
                  <a:pt x="20605" y="8866"/>
                  <a:pt x="20605" y="8866"/>
                  <a:pt x="20605" y="8866"/>
                </a:cubicBezTo>
                <a:cubicBezTo>
                  <a:pt x="20505" y="9349"/>
                  <a:pt x="20505" y="9349"/>
                  <a:pt x="20505" y="9349"/>
                </a:cubicBezTo>
                <a:cubicBezTo>
                  <a:pt x="20505" y="9349"/>
                  <a:pt x="20605" y="9510"/>
                  <a:pt x="20704" y="9510"/>
                </a:cubicBezTo>
                <a:cubicBezTo>
                  <a:pt x="20804" y="9672"/>
                  <a:pt x="21003" y="9833"/>
                  <a:pt x="21003" y="9833"/>
                </a:cubicBezTo>
                <a:cubicBezTo>
                  <a:pt x="21003" y="9833"/>
                  <a:pt x="21102" y="10316"/>
                  <a:pt x="21102" y="10639"/>
                </a:cubicBezTo>
                <a:cubicBezTo>
                  <a:pt x="21202" y="10800"/>
                  <a:pt x="21600" y="11284"/>
                  <a:pt x="21600" y="11284"/>
                </a:cubicBezTo>
                <a:cubicBezTo>
                  <a:pt x="21500" y="12090"/>
                  <a:pt x="21500" y="12090"/>
                  <a:pt x="21500" y="12090"/>
                </a:cubicBezTo>
                <a:cubicBezTo>
                  <a:pt x="21500" y="12090"/>
                  <a:pt x="21500" y="12412"/>
                  <a:pt x="21500" y="12573"/>
                </a:cubicBezTo>
                <a:cubicBezTo>
                  <a:pt x="21500" y="12734"/>
                  <a:pt x="21500" y="12896"/>
                  <a:pt x="21500" y="13057"/>
                </a:cubicBezTo>
                <a:cubicBezTo>
                  <a:pt x="21500" y="12896"/>
                  <a:pt x="21500" y="12896"/>
                  <a:pt x="21500" y="12896"/>
                </a:cubicBezTo>
                <a:cubicBezTo>
                  <a:pt x="21003" y="13379"/>
                  <a:pt x="21003" y="13379"/>
                  <a:pt x="21003" y="13379"/>
                </a:cubicBezTo>
                <a:cubicBezTo>
                  <a:pt x="20903" y="14507"/>
                  <a:pt x="20903" y="14507"/>
                  <a:pt x="20903" y="14507"/>
                </a:cubicBezTo>
                <a:cubicBezTo>
                  <a:pt x="20406" y="15313"/>
                  <a:pt x="20406" y="15313"/>
                  <a:pt x="20406" y="15313"/>
                </a:cubicBezTo>
                <a:cubicBezTo>
                  <a:pt x="20605" y="16119"/>
                  <a:pt x="20605" y="16119"/>
                  <a:pt x="20605" y="16119"/>
                </a:cubicBezTo>
                <a:cubicBezTo>
                  <a:pt x="20406" y="16603"/>
                  <a:pt x="20406" y="16603"/>
                  <a:pt x="20406" y="16603"/>
                </a:cubicBezTo>
                <a:cubicBezTo>
                  <a:pt x="19609" y="16603"/>
                  <a:pt x="19609" y="16603"/>
                  <a:pt x="19609" y="16603"/>
                </a:cubicBezTo>
                <a:cubicBezTo>
                  <a:pt x="19609" y="16603"/>
                  <a:pt x="19510" y="16603"/>
                  <a:pt x="19112" y="16603"/>
                </a:cubicBezTo>
                <a:cubicBezTo>
                  <a:pt x="18713" y="16603"/>
                  <a:pt x="18813" y="16603"/>
                  <a:pt x="18813" y="16603"/>
                </a:cubicBezTo>
                <a:cubicBezTo>
                  <a:pt x="18514" y="17087"/>
                  <a:pt x="18514" y="17087"/>
                  <a:pt x="18514" y="17087"/>
                </a:cubicBezTo>
                <a:cubicBezTo>
                  <a:pt x="18415" y="18054"/>
                  <a:pt x="18415" y="18054"/>
                  <a:pt x="18415" y="18054"/>
                </a:cubicBezTo>
                <a:cubicBezTo>
                  <a:pt x="18415" y="18054"/>
                  <a:pt x="18216" y="18054"/>
                  <a:pt x="17818" y="18215"/>
                </a:cubicBezTo>
                <a:cubicBezTo>
                  <a:pt x="17618" y="18376"/>
                  <a:pt x="17618" y="18537"/>
                  <a:pt x="17618" y="18537"/>
                </a:cubicBezTo>
                <a:cubicBezTo>
                  <a:pt x="17618" y="18537"/>
                  <a:pt x="17618" y="18537"/>
                  <a:pt x="17618" y="18537"/>
                </a:cubicBezTo>
                <a:cubicBezTo>
                  <a:pt x="17320" y="18537"/>
                  <a:pt x="17320" y="18537"/>
                  <a:pt x="17320" y="18537"/>
                </a:cubicBezTo>
                <a:cubicBezTo>
                  <a:pt x="16822" y="18376"/>
                  <a:pt x="16822" y="18376"/>
                  <a:pt x="16822" y="18376"/>
                </a:cubicBezTo>
                <a:cubicBezTo>
                  <a:pt x="16424" y="18376"/>
                  <a:pt x="16424" y="18376"/>
                  <a:pt x="16424" y="18376"/>
                </a:cubicBezTo>
                <a:cubicBezTo>
                  <a:pt x="16225" y="17731"/>
                  <a:pt x="16225" y="17731"/>
                  <a:pt x="16225" y="17731"/>
                </a:cubicBezTo>
                <a:cubicBezTo>
                  <a:pt x="15926" y="17570"/>
                  <a:pt x="15926" y="17570"/>
                  <a:pt x="15926" y="17570"/>
                </a:cubicBezTo>
                <a:cubicBezTo>
                  <a:pt x="15628" y="16925"/>
                  <a:pt x="15628" y="16925"/>
                  <a:pt x="15628" y="16925"/>
                </a:cubicBezTo>
                <a:cubicBezTo>
                  <a:pt x="15229" y="16764"/>
                  <a:pt x="15229" y="16764"/>
                  <a:pt x="15229" y="16764"/>
                </a:cubicBezTo>
                <a:cubicBezTo>
                  <a:pt x="15030" y="16281"/>
                  <a:pt x="15030" y="16281"/>
                  <a:pt x="15030" y="16281"/>
                </a:cubicBezTo>
                <a:cubicBezTo>
                  <a:pt x="14533" y="16281"/>
                  <a:pt x="14533" y="16281"/>
                  <a:pt x="14533" y="16281"/>
                </a:cubicBezTo>
                <a:cubicBezTo>
                  <a:pt x="14234" y="15958"/>
                  <a:pt x="14234" y="15958"/>
                  <a:pt x="14234" y="15958"/>
                </a:cubicBezTo>
                <a:cubicBezTo>
                  <a:pt x="14135" y="15636"/>
                  <a:pt x="14135" y="15636"/>
                  <a:pt x="14135" y="15636"/>
                </a:cubicBezTo>
                <a:cubicBezTo>
                  <a:pt x="13836" y="15636"/>
                  <a:pt x="13836" y="15636"/>
                  <a:pt x="13836" y="15636"/>
                </a:cubicBezTo>
                <a:cubicBezTo>
                  <a:pt x="13438" y="15797"/>
                  <a:pt x="13438" y="15797"/>
                  <a:pt x="13438" y="15797"/>
                </a:cubicBezTo>
                <a:cubicBezTo>
                  <a:pt x="12741" y="16119"/>
                  <a:pt x="12741" y="16119"/>
                  <a:pt x="12741" y="16119"/>
                </a:cubicBezTo>
                <a:cubicBezTo>
                  <a:pt x="12343" y="15636"/>
                  <a:pt x="12343" y="15636"/>
                  <a:pt x="12343" y="15636"/>
                </a:cubicBezTo>
                <a:cubicBezTo>
                  <a:pt x="12243" y="15475"/>
                  <a:pt x="12243" y="15475"/>
                  <a:pt x="12243" y="15475"/>
                </a:cubicBezTo>
                <a:cubicBezTo>
                  <a:pt x="11845" y="14991"/>
                  <a:pt x="11845" y="14991"/>
                  <a:pt x="11845" y="14991"/>
                </a:cubicBezTo>
                <a:cubicBezTo>
                  <a:pt x="11646" y="14024"/>
                  <a:pt x="11646" y="14024"/>
                  <a:pt x="11646" y="14024"/>
                </a:cubicBezTo>
                <a:cubicBezTo>
                  <a:pt x="11646" y="14024"/>
                  <a:pt x="11248" y="14507"/>
                  <a:pt x="11148" y="14507"/>
                </a:cubicBezTo>
                <a:cubicBezTo>
                  <a:pt x="11148" y="14507"/>
                  <a:pt x="10850" y="15313"/>
                  <a:pt x="10850" y="15313"/>
                </a:cubicBezTo>
                <a:cubicBezTo>
                  <a:pt x="10750" y="15958"/>
                  <a:pt x="10750" y="15958"/>
                  <a:pt x="10750" y="15958"/>
                </a:cubicBezTo>
                <a:cubicBezTo>
                  <a:pt x="10153" y="15636"/>
                  <a:pt x="10153" y="15636"/>
                  <a:pt x="10153" y="15636"/>
                </a:cubicBezTo>
                <a:cubicBezTo>
                  <a:pt x="10153" y="15636"/>
                  <a:pt x="9854" y="16281"/>
                  <a:pt x="9854" y="16442"/>
                </a:cubicBezTo>
                <a:cubicBezTo>
                  <a:pt x="9755" y="16442"/>
                  <a:pt x="9357" y="16119"/>
                  <a:pt x="9357" y="16119"/>
                </a:cubicBezTo>
                <a:cubicBezTo>
                  <a:pt x="8759" y="16119"/>
                  <a:pt x="8759" y="16119"/>
                  <a:pt x="8759" y="16119"/>
                </a:cubicBezTo>
                <a:cubicBezTo>
                  <a:pt x="8759" y="16119"/>
                  <a:pt x="8162" y="16119"/>
                  <a:pt x="8063" y="15958"/>
                </a:cubicBezTo>
                <a:cubicBezTo>
                  <a:pt x="7963" y="15958"/>
                  <a:pt x="7963" y="16119"/>
                  <a:pt x="7963" y="16119"/>
                </a:cubicBezTo>
                <a:cubicBezTo>
                  <a:pt x="7465" y="16281"/>
                  <a:pt x="7465" y="16281"/>
                  <a:pt x="7465" y="16281"/>
                </a:cubicBezTo>
                <a:cubicBezTo>
                  <a:pt x="6868" y="16442"/>
                  <a:pt x="6868" y="16442"/>
                  <a:pt x="6868" y="16442"/>
                </a:cubicBezTo>
                <a:cubicBezTo>
                  <a:pt x="6868" y="16442"/>
                  <a:pt x="6769" y="17087"/>
                  <a:pt x="6669" y="17248"/>
                </a:cubicBezTo>
                <a:cubicBezTo>
                  <a:pt x="6570" y="17248"/>
                  <a:pt x="6271" y="16764"/>
                  <a:pt x="6171" y="16603"/>
                </a:cubicBezTo>
                <a:cubicBezTo>
                  <a:pt x="6171" y="16442"/>
                  <a:pt x="5873" y="16281"/>
                  <a:pt x="5873" y="16281"/>
                </a:cubicBezTo>
                <a:cubicBezTo>
                  <a:pt x="5475" y="16764"/>
                  <a:pt x="5475" y="16764"/>
                  <a:pt x="5475" y="16764"/>
                </a:cubicBezTo>
                <a:cubicBezTo>
                  <a:pt x="5475" y="16764"/>
                  <a:pt x="4778" y="16925"/>
                  <a:pt x="4678" y="16925"/>
                </a:cubicBezTo>
                <a:cubicBezTo>
                  <a:pt x="4579" y="16925"/>
                  <a:pt x="4081" y="17248"/>
                  <a:pt x="4081" y="17248"/>
                </a:cubicBezTo>
                <a:cubicBezTo>
                  <a:pt x="3384" y="17087"/>
                  <a:pt x="3384" y="17087"/>
                  <a:pt x="3384" y="17087"/>
                </a:cubicBezTo>
                <a:cubicBezTo>
                  <a:pt x="3086" y="17570"/>
                  <a:pt x="3086" y="17570"/>
                  <a:pt x="3086" y="17570"/>
                </a:cubicBezTo>
                <a:cubicBezTo>
                  <a:pt x="2488" y="18215"/>
                  <a:pt x="2488" y="18215"/>
                  <a:pt x="2488" y="18215"/>
                </a:cubicBezTo>
                <a:cubicBezTo>
                  <a:pt x="2090" y="18215"/>
                  <a:pt x="2090" y="18215"/>
                  <a:pt x="2090" y="18215"/>
                </a:cubicBezTo>
                <a:cubicBezTo>
                  <a:pt x="1891" y="19021"/>
                  <a:pt x="1891" y="19021"/>
                  <a:pt x="1891" y="19021"/>
                </a:cubicBezTo>
                <a:cubicBezTo>
                  <a:pt x="1493" y="19343"/>
                  <a:pt x="1493" y="19343"/>
                  <a:pt x="1493" y="19343"/>
                </a:cubicBezTo>
                <a:cubicBezTo>
                  <a:pt x="1394" y="19666"/>
                  <a:pt x="1394" y="19666"/>
                  <a:pt x="1394" y="19666"/>
                </a:cubicBezTo>
                <a:cubicBezTo>
                  <a:pt x="1294" y="20633"/>
                  <a:pt x="1294" y="20633"/>
                  <a:pt x="1294" y="20633"/>
                </a:cubicBezTo>
                <a:cubicBezTo>
                  <a:pt x="1294" y="20633"/>
                  <a:pt x="995" y="20794"/>
                  <a:pt x="796" y="20794"/>
                </a:cubicBezTo>
                <a:cubicBezTo>
                  <a:pt x="697" y="20955"/>
                  <a:pt x="896" y="21116"/>
                  <a:pt x="896" y="21116"/>
                </a:cubicBezTo>
                <a:cubicBezTo>
                  <a:pt x="796" y="21600"/>
                  <a:pt x="796" y="21600"/>
                  <a:pt x="796" y="21600"/>
                </a:cubicBezTo>
                <a:cubicBezTo>
                  <a:pt x="796" y="21600"/>
                  <a:pt x="697" y="21439"/>
                  <a:pt x="697" y="21439"/>
                </a:cubicBezTo>
                <a:cubicBezTo>
                  <a:pt x="697" y="21439"/>
                  <a:pt x="597" y="20955"/>
                  <a:pt x="498" y="20633"/>
                </a:cubicBezTo>
                <a:cubicBezTo>
                  <a:pt x="299" y="20310"/>
                  <a:pt x="100" y="18860"/>
                  <a:pt x="100" y="18860"/>
                </a:cubicBezTo>
                <a:cubicBezTo>
                  <a:pt x="299" y="18215"/>
                  <a:pt x="299" y="18215"/>
                  <a:pt x="299" y="18215"/>
                </a:cubicBezTo>
                <a:cubicBezTo>
                  <a:pt x="299" y="18215"/>
                  <a:pt x="299" y="17570"/>
                  <a:pt x="299" y="17409"/>
                </a:cubicBezTo>
                <a:cubicBezTo>
                  <a:pt x="199" y="17087"/>
                  <a:pt x="100" y="15636"/>
                  <a:pt x="100" y="15636"/>
                </a:cubicBezTo>
                <a:cubicBezTo>
                  <a:pt x="100" y="15636"/>
                  <a:pt x="0" y="14991"/>
                  <a:pt x="0" y="14830"/>
                </a:cubicBezTo>
                <a:cubicBezTo>
                  <a:pt x="0" y="14669"/>
                  <a:pt x="697" y="13379"/>
                  <a:pt x="697" y="13379"/>
                </a:cubicBezTo>
                <a:cubicBezTo>
                  <a:pt x="697" y="13218"/>
                  <a:pt x="796" y="11928"/>
                  <a:pt x="796" y="11928"/>
                </a:cubicBezTo>
                <a:cubicBezTo>
                  <a:pt x="597" y="10961"/>
                  <a:pt x="597" y="10961"/>
                  <a:pt x="597" y="10961"/>
                </a:cubicBezTo>
                <a:cubicBezTo>
                  <a:pt x="796" y="9672"/>
                  <a:pt x="796" y="9672"/>
                  <a:pt x="796" y="9672"/>
                </a:cubicBezTo>
                <a:cubicBezTo>
                  <a:pt x="995" y="8221"/>
                  <a:pt x="995" y="8221"/>
                  <a:pt x="995" y="8221"/>
                </a:cubicBezTo>
                <a:cubicBezTo>
                  <a:pt x="995" y="8221"/>
                  <a:pt x="1095" y="7576"/>
                  <a:pt x="1194" y="7576"/>
                </a:cubicBezTo>
                <a:cubicBezTo>
                  <a:pt x="1294" y="7415"/>
                  <a:pt x="1891" y="7254"/>
                  <a:pt x="1891" y="7254"/>
                </a:cubicBezTo>
                <a:close/>
              </a:path>
            </a:pathLst>
          </a:custGeom>
          <a:solidFill>
            <a:srgbClr val="5E5E5E"/>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19" name="Shape">
            <a:extLst>
              <a:ext uri="{FF2B5EF4-FFF2-40B4-BE49-F238E27FC236}">
                <a16:creationId xmlns:a16="http://schemas.microsoft.com/office/drawing/2014/main" id="{1BDEEA88-7933-8988-324F-9A9B1BB923E5}"/>
              </a:ext>
            </a:extLst>
          </p:cNvPr>
          <p:cNvSpPr/>
          <p:nvPr/>
        </p:nvSpPr>
        <p:spPr>
          <a:xfrm rot="60000">
            <a:off x="10041898" y="4968403"/>
            <a:ext cx="541187" cy="465257"/>
          </a:xfrm>
          <a:custGeom>
            <a:avLst/>
            <a:gdLst/>
            <a:ahLst/>
            <a:cxnLst>
              <a:cxn ang="0">
                <a:pos x="wd2" y="hd2"/>
              </a:cxn>
              <a:cxn ang="5400000">
                <a:pos x="wd2" y="hd2"/>
              </a:cxn>
              <a:cxn ang="10800000">
                <a:pos x="wd2" y="hd2"/>
              </a:cxn>
              <a:cxn ang="16200000">
                <a:pos x="wd2" y="hd2"/>
              </a:cxn>
            </a:cxnLst>
            <a:rect l="0" t="0" r="r" b="b"/>
            <a:pathLst>
              <a:path w="21524" h="21600" extrusionOk="0">
                <a:moveTo>
                  <a:pt x="19823" y="12898"/>
                </a:moveTo>
                <a:cubicBezTo>
                  <a:pt x="19959" y="12898"/>
                  <a:pt x="19959" y="12898"/>
                  <a:pt x="19959" y="12898"/>
                </a:cubicBezTo>
                <a:cubicBezTo>
                  <a:pt x="19959" y="12898"/>
                  <a:pt x="19959" y="12898"/>
                  <a:pt x="19959" y="12898"/>
                </a:cubicBezTo>
                <a:cubicBezTo>
                  <a:pt x="19823" y="12898"/>
                  <a:pt x="19823" y="12898"/>
                  <a:pt x="19823" y="12898"/>
                </a:cubicBezTo>
                <a:close/>
                <a:moveTo>
                  <a:pt x="18046" y="1399"/>
                </a:moveTo>
                <a:cubicBezTo>
                  <a:pt x="18046" y="1399"/>
                  <a:pt x="18046" y="1399"/>
                  <a:pt x="18046" y="1399"/>
                </a:cubicBezTo>
                <a:cubicBezTo>
                  <a:pt x="18866" y="1554"/>
                  <a:pt x="18866" y="1554"/>
                  <a:pt x="18866" y="1554"/>
                </a:cubicBezTo>
                <a:cubicBezTo>
                  <a:pt x="19276" y="1709"/>
                  <a:pt x="19276" y="1709"/>
                  <a:pt x="19276" y="1709"/>
                </a:cubicBezTo>
                <a:cubicBezTo>
                  <a:pt x="19276" y="2176"/>
                  <a:pt x="19276" y="2176"/>
                  <a:pt x="19276" y="2176"/>
                </a:cubicBezTo>
                <a:cubicBezTo>
                  <a:pt x="19276" y="2797"/>
                  <a:pt x="19276" y="2797"/>
                  <a:pt x="19276" y="2797"/>
                </a:cubicBezTo>
                <a:cubicBezTo>
                  <a:pt x="19276" y="3263"/>
                  <a:pt x="19276" y="3263"/>
                  <a:pt x="19276" y="3263"/>
                </a:cubicBezTo>
                <a:cubicBezTo>
                  <a:pt x="18866" y="3885"/>
                  <a:pt x="18866" y="3885"/>
                  <a:pt x="18866" y="3885"/>
                </a:cubicBezTo>
                <a:cubicBezTo>
                  <a:pt x="18866" y="3885"/>
                  <a:pt x="18729" y="4351"/>
                  <a:pt x="18729" y="4351"/>
                </a:cubicBezTo>
                <a:cubicBezTo>
                  <a:pt x="18729" y="4506"/>
                  <a:pt x="18592" y="4817"/>
                  <a:pt x="18592" y="4817"/>
                </a:cubicBezTo>
                <a:cubicBezTo>
                  <a:pt x="18592" y="4817"/>
                  <a:pt x="18319" y="4662"/>
                  <a:pt x="18456" y="5128"/>
                </a:cubicBezTo>
                <a:cubicBezTo>
                  <a:pt x="18456" y="5594"/>
                  <a:pt x="18592" y="5439"/>
                  <a:pt x="18592" y="5594"/>
                </a:cubicBezTo>
                <a:cubicBezTo>
                  <a:pt x="18592" y="5750"/>
                  <a:pt x="18592" y="6060"/>
                  <a:pt x="18592" y="6216"/>
                </a:cubicBezTo>
                <a:cubicBezTo>
                  <a:pt x="18456" y="6371"/>
                  <a:pt x="18592" y="6371"/>
                  <a:pt x="18456" y="6527"/>
                </a:cubicBezTo>
                <a:cubicBezTo>
                  <a:pt x="18456" y="6682"/>
                  <a:pt x="18729" y="6837"/>
                  <a:pt x="19003" y="6837"/>
                </a:cubicBezTo>
                <a:cubicBezTo>
                  <a:pt x="19276" y="6993"/>
                  <a:pt x="19276" y="6837"/>
                  <a:pt x="19413" y="6837"/>
                </a:cubicBezTo>
                <a:cubicBezTo>
                  <a:pt x="19549" y="6837"/>
                  <a:pt x="19686" y="6993"/>
                  <a:pt x="19823" y="6993"/>
                </a:cubicBezTo>
                <a:cubicBezTo>
                  <a:pt x="19959" y="7148"/>
                  <a:pt x="19959" y="7148"/>
                  <a:pt x="19959" y="7304"/>
                </a:cubicBezTo>
                <a:cubicBezTo>
                  <a:pt x="20096" y="7459"/>
                  <a:pt x="20233" y="7614"/>
                  <a:pt x="20370" y="7770"/>
                </a:cubicBezTo>
                <a:cubicBezTo>
                  <a:pt x="20506" y="7770"/>
                  <a:pt x="20506" y="7614"/>
                  <a:pt x="20643" y="7614"/>
                </a:cubicBezTo>
                <a:cubicBezTo>
                  <a:pt x="20643" y="7770"/>
                  <a:pt x="20780" y="7925"/>
                  <a:pt x="20916" y="7925"/>
                </a:cubicBezTo>
                <a:cubicBezTo>
                  <a:pt x="20916" y="8081"/>
                  <a:pt x="21053" y="8236"/>
                  <a:pt x="21190" y="8236"/>
                </a:cubicBezTo>
                <a:cubicBezTo>
                  <a:pt x="21190" y="8236"/>
                  <a:pt x="21463" y="8391"/>
                  <a:pt x="21463" y="8391"/>
                </a:cubicBezTo>
                <a:cubicBezTo>
                  <a:pt x="21600" y="8547"/>
                  <a:pt x="21463" y="8702"/>
                  <a:pt x="21463" y="8702"/>
                </a:cubicBezTo>
                <a:cubicBezTo>
                  <a:pt x="21327" y="8702"/>
                  <a:pt x="21327" y="9013"/>
                  <a:pt x="21190" y="9013"/>
                </a:cubicBezTo>
                <a:cubicBezTo>
                  <a:pt x="21190" y="9013"/>
                  <a:pt x="20780" y="9168"/>
                  <a:pt x="20780" y="9168"/>
                </a:cubicBezTo>
                <a:cubicBezTo>
                  <a:pt x="20643" y="9168"/>
                  <a:pt x="20506" y="9168"/>
                  <a:pt x="20370" y="9168"/>
                </a:cubicBezTo>
                <a:cubicBezTo>
                  <a:pt x="20233" y="9168"/>
                  <a:pt x="20096" y="9168"/>
                  <a:pt x="19959" y="9013"/>
                </a:cubicBezTo>
                <a:cubicBezTo>
                  <a:pt x="19823" y="9013"/>
                  <a:pt x="19823" y="9013"/>
                  <a:pt x="19686" y="9013"/>
                </a:cubicBezTo>
                <a:cubicBezTo>
                  <a:pt x="19686" y="9168"/>
                  <a:pt x="19686" y="9479"/>
                  <a:pt x="19686" y="9479"/>
                </a:cubicBezTo>
                <a:cubicBezTo>
                  <a:pt x="19686" y="9479"/>
                  <a:pt x="19823" y="9635"/>
                  <a:pt x="19959" y="9790"/>
                </a:cubicBezTo>
                <a:cubicBezTo>
                  <a:pt x="19959" y="9790"/>
                  <a:pt x="20233" y="10101"/>
                  <a:pt x="20370" y="10101"/>
                </a:cubicBezTo>
                <a:cubicBezTo>
                  <a:pt x="20370" y="10101"/>
                  <a:pt x="20506" y="10256"/>
                  <a:pt x="20643" y="10412"/>
                </a:cubicBezTo>
                <a:cubicBezTo>
                  <a:pt x="20780" y="10722"/>
                  <a:pt x="20780" y="10878"/>
                  <a:pt x="20780" y="10878"/>
                </a:cubicBezTo>
                <a:cubicBezTo>
                  <a:pt x="21463" y="11499"/>
                  <a:pt x="21463" y="11499"/>
                  <a:pt x="21463" y="11499"/>
                </a:cubicBezTo>
                <a:cubicBezTo>
                  <a:pt x="21463" y="11499"/>
                  <a:pt x="21463" y="11655"/>
                  <a:pt x="21463" y="12121"/>
                </a:cubicBezTo>
                <a:cubicBezTo>
                  <a:pt x="21463" y="12742"/>
                  <a:pt x="21327" y="12432"/>
                  <a:pt x="21190" y="12432"/>
                </a:cubicBezTo>
                <a:cubicBezTo>
                  <a:pt x="21053" y="12432"/>
                  <a:pt x="20916" y="12432"/>
                  <a:pt x="20643" y="12276"/>
                </a:cubicBezTo>
                <a:cubicBezTo>
                  <a:pt x="20506" y="12276"/>
                  <a:pt x="20506" y="12276"/>
                  <a:pt x="20506" y="12276"/>
                </a:cubicBezTo>
                <a:cubicBezTo>
                  <a:pt x="20233" y="12742"/>
                  <a:pt x="20233" y="12742"/>
                  <a:pt x="20233" y="12742"/>
                </a:cubicBezTo>
                <a:cubicBezTo>
                  <a:pt x="20233" y="12742"/>
                  <a:pt x="19959" y="12742"/>
                  <a:pt x="19823" y="12898"/>
                </a:cubicBezTo>
                <a:cubicBezTo>
                  <a:pt x="19686" y="12898"/>
                  <a:pt x="19686" y="12898"/>
                  <a:pt x="19686" y="12898"/>
                </a:cubicBezTo>
                <a:cubicBezTo>
                  <a:pt x="19686" y="12898"/>
                  <a:pt x="19413" y="13053"/>
                  <a:pt x="19413" y="13053"/>
                </a:cubicBezTo>
                <a:cubicBezTo>
                  <a:pt x="19413" y="13053"/>
                  <a:pt x="19276" y="13209"/>
                  <a:pt x="19276" y="13209"/>
                </a:cubicBezTo>
                <a:cubicBezTo>
                  <a:pt x="19139" y="13209"/>
                  <a:pt x="19139" y="13209"/>
                  <a:pt x="19139" y="13209"/>
                </a:cubicBezTo>
                <a:cubicBezTo>
                  <a:pt x="19003" y="13053"/>
                  <a:pt x="19003" y="13053"/>
                  <a:pt x="19003" y="13053"/>
                </a:cubicBezTo>
                <a:cubicBezTo>
                  <a:pt x="18866" y="12898"/>
                  <a:pt x="18866" y="12898"/>
                  <a:pt x="18866" y="12898"/>
                </a:cubicBezTo>
                <a:cubicBezTo>
                  <a:pt x="18592" y="13209"/>
                  <a:pt x="18592" y="13209"/>
                  <a:pt x="18592" y="13209"/>
                </a:cubicBezTo>
                <a:cubicBezTo>
                  <a:pt x="18456" y="13364"/>
                  <a:pt x="18456" y="13364"/>
                  <a:pt x="18456" y="13364"/>
                </a:cubicBezTo>
                <a:cubicBezTo>
                  <a:pt x="18456" y="13364"/>
                  <a:pt x="18456" y="13519"/>
                  <a:pt x="18456" y="13519"/>
                </a:cubicBezTo>
                <a:cubicBezTo>
                  <a:pt x="18456" y="13519"/>
                  <a:pt x="18729" y="13519"/>
                  <a:pt x="18729" y="13519"/>
                </a:cubicBezTo>
                <a:cubicBezTo>
                  <a:pt x="18729" y="13830"/>
                  <a:pt x="18729" y="13830"/>
                  <a:pt x="18729" y="13830"/>
                </a:cubicBezTo>
                <a:cubicBezTo>
                  <a:pt x="18729" y="13830"/>
                  <a:pt x="18729" y="13830"/>
                  <a:pt x="18866" y="13830"/>
                </a:cubicBezTo>
                <a:cubicBezTo>
                  <a:pt x="18866" y="13830"/>
                  <a:pt x="19003" y="13986"/>
                  <a:pt x="19003" y="13986"/>
                </a:cubicBezTo>
                <a:cubicBezTo>
                  <a:pt x="19139" y="14141"/>
                  <a:pt x="19139" y="14141"/>
                  <a:pt x="19139" y="14141"/>
                </a:cubicBezTo>
                <a:cubicBezTo>
                  <a:pt x="19139" y="14452"/>
                  <a:pt x="19139" y="14452"/>
                  <a:pt x="19139" y="14452"/>
                </a:cubicBezTo>
                <a:cubicBezTo>
                  <a:pt x="19413" y="14607"/>
                  <a:pt x="19413" y="14607"/>
                  <a:pt x="19413" y="14607"/>
                </a:cubicBezTo>
                <a:cubicBezTo>
                  <a:pt x="19413" y="14918"/>
                  <a:pt x="19413" y="14918"/>
                  <a:pt x="19413" y="14918"/>
                </a:cubicBezTo>
                <a:cubicBezTo>
                  <a:pt x="19276" y="15073"/>
                  <a:pt x="19276" y="15073"/>
                  <a:pt x="19276" y="15073"/>
                </a:cubicBezTo>
                <a:cubicBezTo>
                  <a:pt x="19139" y="15229"/>
                  <a:pt x="19139" y="15229"/>
                  <a:pt x="19139" y="15229"/>
                </a:cubicBezTo>
                <a:cubicBezTo>
                  <a:pt x="18866" y="15229"/>
                  <a:pt x="18866" y="15229"/>
                  <a:pt x="18866" y="15229"/>
                </a:cubicBezTo>
                <a:cubicBezTo>
                  <a:pt x="18866" y="15073"/>
                  <a:pt x="18866" y="15073"/>
                  <a:pt x="18866" y="15073"/>
                </a:cubicBezTo>
                <a:cubicBezTo>
                  <a:pt x="18729" y="14763"/>
                  <a:pt x="18729" y="14763"/>
                  <a:pt x="18729" y="14763"/>
                </a:cubicBezTo>
                <a:cubicBezTo>
                  <a:pt x="18592" y="14607"/>
                  <a:pt x="18592" y="14607"/>
                  <a:pt x="18592" y="14607"/>
                </a:cubicBezTo>
                <a:cubicBezTo>
                  <a:pt x="18182" y="14763"/>
                  <a:pt x="18182" y="14763"/>
                  <a:pt x="18182" y="14763"/>
                </a:cubicBezTo>
                <a:cubicBezTo>
                  <a:pt x="18182" y="15073"/>
                  <a:pt x="18182" y="15073"/>
                  <a:pt x="18182" y="15073"/>
                </a:cubicBezTo>
                <a:cubicBezTo>
                  <a:pt x="17499" y="15695"/>
                  <a:pt x="17499" y="15695"/>
                  <a:pt x="17499" y="15695"/>
                </a:cubicBezTo>
                <a:cubicBezTo>
                  <a:pt x="17635" y="16006"/>
                  <a:pt x="17635" y="16006"/>
                  <a:pt x="17635" y="16006"/>
                </a:cubicBezTo>
                <a:cubicBezTo>
                  <a:pt x="17362" y="16317"/>
                  <a:pt x="17362" y="16317"/>
                  <a:pt x="17362" y="16317"/>
                </a:cubicBezTo>
                <a:cubicBezTo>
                  <a:pt x="17362" y="16783"/>
                  <a:pt x="17362" y="16783"/>
                  <a:pt x="17362" y="16783"/>
                </a:cubicBezTo>
                <a:cubicBezTo>
                  <a:pt x="17499" y="17249"/>
                  <a:pt x="17499" y="17249"/>
                  <a:pt x="17499" y="17249"/>
                </a:cubicBezTo>
                <a:cubicBezTo>
                  <a:pt x="17499" y="17560"/>
                  <a:pt x="17499" y="17560"/>
                  <a:pt x="17499" y="17560"/>
                </a:cubicBezTo>
                <a:cubicBezTo>
                  <a:pt x="16952" y="17715"/>
                  <a:pt x="16952" y="17715"/>
                  <a:pt x="16952" y="17715"/>
                </a:cubicBezTo>
                <a:cubicBezTo>
                  <a:pt x="16542" y="17871"/>
                  <a:pt x="16542" y="17871"/>
                  <a:pt x="16542" y="17871"/>
                </a:cubicBezTo>
                <a:cubicBezTo>
                  <a:pt x="16542" y="18337"/>
                  <a:pt x="16542" y="18337"/>
                  <a:pt x="16542" y="18337"/>
                </a:cubicBezTo>
                <a:cubicBezTo>
                  <a:pt x="16542" y="18492"/>
                  <a:pt x="16542" y="18492"/>
                  <a:pt x="16542" y="18492"/>
                </a:cubicBezTo>
                <a:cubicBezTo>
                  <a:pt x="16952" y="19114"/>
                  <a:pt x="16952" y="19114"/>
                  <a:pt x="16952" y="19114"/>
                </a:cubicBezTo>
                <a:cubicBezTo>
                  <a:pt x="16815" y="19269"/>
                  <a:pt x="16815" y="19269"/>
                  <a:pt x="16815" y="19269"/>
                </a:cubicBezTo>
                <a:cubicBezTo>
                  <a:pt x="16678" y="19424"/>
                  <a:pt x="16678" y="19424"/>
                  <a:pt x="16678" y="19424"/>
                </a:cubicBezTo>
                <a:cubicBezTo>
                  <a:pt x="17089" y="20046"/>
                  <a:pt x="17089" y="20046"/>
                  <a:pt x="17089" y="20046"/>
                </a:cubicBezTo>
                <a:cubicBezTo>
                  <a:pt x="17225" y="20201"/>
                  <a:pt x="17225" y="20201"/>
                  <a:pt x="17225" y="20201"/>
                </a:cubicBezTo>
                <a:cubicBezTo>
                  <a:pt x="17499" y="20201"/>
                  <a:pt x="17499" y="20201"/>
                  <a:pt x="17499" y="20201"/>
                </a:cubicBezTo>
                <a:cubicBezTo>
                  <a:pt x="17499" y="20512"/>
                  <a:pt x="17499" y="20512"/>
                  <a:pt x="17499" y="20512"/>
                </a:cubicBezTo>
                <a:cubicBezTo>
                  <a:pt x="17499" y="20668"/>
                  <a:pt x="17499" y="20668"/>
                  <a:pt x="17499" y="20668"/>
                </a:cubicBezTo>
                <a:cubicBezTo>
                  <a:pt x="17499" y="20978"/>
                  <a:pt x="17499" y="20978"/>
                  <a:pt x="17499" y="20978"/>
                </a:cubicBezTo>
                <a:cubicBezTo>
                  <a:pt x="17225" y="21289"/>
                  <a:pt x="17225" y="21289"/>
                  <a:pt x="17225" y="21289"/>
                </a:cubicBezTo>
                <a:cubicBezTo>
                  <a:pt x="17362" y="21600"/>
                  <a:pt x="17362" y="21600"/>
                  <a:pt x="17362" y="21600"/>
                </a:cubicBezTo>
                <a:cubicBezTo>
                  <a:pt x="17089" y="21445"/>
                  <a:pt x="17089" y="21445"/>
                  <a:pt x="17089" y="21445"/>
                </a:cubicBezTo>
                <a:cubicBezTo>
                  <a:pt x="16952" y="21600"/>
                  <a:pt x="16952" y="21600"/>
                  <a:pt x="16952" y="21600"/>
                </a:cubicBezTo>
                <a:cubicBezTo>
                  <a:pt x="16952" y="21600"/>
                  <a:pt x="16952" y="21600"/>
                  <a:pt x="16952" y="21600"/>
                </a:cubicBezTo>
                <a:cubicBezTo>
                  <a:pt x="16542" y="21445"/>
                  <a:pt x="16542" y="21445"/>
                  <a:pt x="16542" y="21445"/>
                </a:cubicBezTo>
                <a:cubicBezTo>
                  <a:pt x="16542" y="21445"/>
                  <a:pt x="16268" y="21600"/>
                  <a:pt x="16132" y="21600"/>
                </a:cubicBezTo>
                <a:cubicBezTo>
                  <a:pt x="16132" y="21600"/>
                  <a:pt x="15995" y="21600"/>
                  <a:pt x="15995" y="21600"/>
                </a:cubicBezTo>
                <a:cubicBezTo>
                  <a:pt x="15995" y="21600"/>
                  <a:pt x="15722" y="21445"/>
                  <a:pt x="15585" y="21445"/>
                </a:cubicBezTo>
                <a:cubicBezTo>
                  <a:pt x="15585" y="21445"/>
                  <a:pt x="15585" y="21445"/>
                  <a:pt x="15585" y="21445"/>
                </a:cubicBezTo>
                <a:cubicBezTo>
                  <a:pt x="15585" y="21445"/>
                  <a:pt x="15585" y="21445"/>
                  <a:pt x="15585" y="21445"/>
                </a:cubicBezTo>
                <a:cubicBezTo>
                  <a:pt x="15585" y="21445"/>
                  <a:pt x="15585" y="21445"/>
                  <a:pt x="15585" y="21445"/>
                </a:cubicBezTo>
                <a:cubicBezTo>
                  <a:pt x="15585" y="21445"/>
                  <a:pt x="15585" y="21445"/>
                  <a:pt x="15585" y="21445"/>
                </a:cubicBezTo>
                <a:cubicBezTo>
                  <a:pt x="15585" y="21445"/>
                  <a:pt x="15585" y="21445"/>
                  <a:pt x="15585" y="21445"/>
                </a:cubicBezTo>
                <a:cubicBezTo>
                  <a:pt x="15585" y="21289"/>
                  <a:pt x="15585" y="21289"/>
                  <a:pt x="15585" y="21289"/>
                </a:cubicBezTo>
                <a:cubicBezTo>
                  <a:pt x="15585" y="21289"/>
                  <a:pt x="15585" y="21289"/>
                  <a:pt x="15585" y="21289"/>
                </a:cubicBezTo>
                <a:cubicBezTo>
                  <a:pt x="15585" y="21289"/>
                  <a:pt x="15585" y="21289"/>
                  <a:pt x="15585" y="21289"/>
                </a:cubicBezTo>
                <a:cubicBezTo>
                  <a:pt x="15585" y="21289"/>
                  <a:pt x="15585" y="21289"/>
                  <a:pt x="15585"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448" y="21289"/>
                  <a:pt x="15448" y="21289"/>
                  <a:pt x="15448"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5311" y="21289"/>
                  <a:pt x="15311" y="21289"/>
                  <a:pt x="15311" y="21289"/>
                </a:cubicBezTo>
                <a:cubicBezTo>
                  <a:pt x="14491" y="20823"/>
                  <a:pt x="14491" y="20823"/>
                  <a:pt x="14491" y="20823"/>
                </a:cubicBezTo>
                <a:cubicBezTo>
                  <a:pt x="13808" y="20357"/>
                  <a:pt x="13808" y="20357"/>
                  <a:pt x="13808" y="20357"/>
                </a:cubicBezTo>
                <a:cubicBezTo>
                  <a:pt x="13534" y="20046"/>
                  <a:pt x="13534" y="20046"/>
                  <a:pt x="13534" y="20046"/>
                </a:cubicBezTo>
                <a:cubicBezTo>
                  <a:pt x="13397" y="19424"/>
                  <a:pt x="13397" y="19424"/>
                  <a:pt x="13397" y="19424"/>
                </a:cubicBezTo>
                <a:cubicBezTo>
                  <a:pt x="12714" y="19269"/>
                  <a:pt x="12714" y="19269"/>
                  <a:pt x="12714" y="19269"/>
                </a:cubicBezTo>
                <a:cubicBezTo>
                  <a:pt x="12714" y="18803"/>
                  <a:pt x="11894" y="19580"/>
                  <a:pt x="12167" y="18647"/>
                </a:cubicBezTo>
                <a:cubicBezTo>
                  <a:pt x="12167" y="18647"/>
                  <a:pt x="12167" y="18492"/>
                  <a:pt x="12167" y="18492"/>
                </a:cubicBezTo>
                <a:cubicBezTo>
                  <a:pt x="12167" y="18492"/>
                  <a:pt x="12167" y="18492"/>
                  <a:pt x="12167" y="18492"/>
                </a:cubicBezTo>
                <a:cubicBezTo>
                  <a:pt x="12167" y="18337"/>
                  <a:pt x="11894" y="18026"/>
                  <a:pt x="11894" y="18026"/>
                </a:cubicBezTo>
                <a:cubicBezTo>
                  <a:pt x="11073" y="17560"/>
                  <a:pt x="10937" y="17094"/>
                  <a:pt x="10527" y="16938"/>
                </a:cubicBezTo>
                <a:cubicBezTo>
                  <a:pt x="10390" y="16938"/>
                  <a:pt x="10390" y="16938"/>
                  <a:pt x="10390" y="16938"/>
                </a:cubicBezTo>
                <a:cubicBezTo>
                  <a:pt x="9843" y="16317"/>
                  <a:pt x="9843" y="16317"/>
                  <a:pt x="9843" y="16317"/>
                </a:cubicBezTo>
                <a:cubicBezTo>
                  <a:pt x="9570" y="16161"/>
                  <a:pt x="9570" y="16161"/>
                  <a:pt x="9570" y="16161"/>
                </a:cubicBezTo>
                <a:cubicBezTo>
                  <a:pt x="9296" y="15850"/>
                  <a:pt x="9296" y="15850"/>
                  <a:pt x="9296" y="15850"/>
                </a:cubicBezTo>
                <a:cubicBezTo>
                  <a:pt x="9296" y="15540"/>
                  <a:pt x="9296" y="15540"/>
                  <a:pt x="9296" y="15540"/>
                </a:cubicBezTo>
                <a:cubicBezTo>
                  <a:pt x="9159" y="14918"/>
                  <a:pt x="9159" y="14918"/>
                  <a:pt x="9159" y="14918"/>
                </a:cubicBezTo>
                <a:cubicBezTo>
                  <a:pt x="9159" y="14918"/>
                  <a:pt x="9159" y="14918"/>
                  <a:pt x="9159" y="14918"/>
                </a:cubicBezTo>
                <a:cubicBezTo>
                  <a:pt x="9159" y="14918"/>
                  <a:pt x="8613" y="14763"/>
                  <a:pt x="8339" y="14607"/>
                </a:cubicBezTo>
                <a:cubicBezTo>
                  <a:pt x="8066" y="14452"/>
                  <a:pt x="8066" y="14452"/>
                  <a:pt x="8066" y="14452"/>
                </a:cubicBezTo>
                <a:cubicBezTo>
                  <a:pt x="7792" y="13986"/>
                  <a:pt x="7792" y="13986"/>
                  <a:pt x="7792" y="13986"/>
                </a:cubicBezTo>
                <a:cubicBezTo>
                  <a:pt x="7656" y="13830"/>
                  <a:pt x="7656" y="13830"/>
                  <a:pt x="7656" y="13830"/>
                </a:cubicBezTo>
                <a:cubicBezTo>
                  <a:pt x="7246" y="13364"/>
                  <a:pt x="7246" y="13364"/>
                  <a:pt x="7246" y="13364"/>
                </a:cubicBezTo>
                <a:cubicBezTo>
                  <a:pt x="7109" y="13364"/>
                  <a:pt x="7109" y="13364"/>
                  <a:pt x="7109" y="13364"/>
                </a:cubicBezTo>
                <a:cubicBezTo>
                  <a:pt x="6425" y="13053"/>
                  <a:pt x="6425" y="13053"/>
                  <a:pt x="6425" y="13053"/>
                </a:cubicBezTo>
                <a:cubicBezTo>
                  <a:pt x="6289" y="12742"/>
                  <a:pt x="6289" y="12742"/>
                  <a:pt x="6289" y="12742"/>
                </a:cubicBezTo>
                <a:cubicBezTo>
                  <a:pt x="6015" y="12587"/>
                  <a:pt x="6015" y="12587"/>
                  <a:pt x="6015" y="12587"/>
                </a:cubicBezTo>
                <a:cubicBezTo>
                  <a:pt x="5878" y="12276"/>
                  <a:pt x="5878" y="12276"/>
                  <a:pt x="5878" y="12276"/>
                </a:cubicBezTo>
                <a:cubicBezTo>
                  <a:pt x="5468" y="12121"/>
                  <a:pt x="5468" y="12121"/>
                  <a:pt x="5468" y="12121"/>
                </a:cubicBezTo>
                <a:cubicBezTo>
                  <a:pt x="5332" y="11810"/>
                  <a:pt x="5332" y="11810"/>
                  <a:pt x="5332" y="11810"/>
                </a:cubicBezTo>
                <a:cubicBezTo>
                  <a:pt x="5195" y="11655"/>
                  <a:pt x="5195" y="11655"/>
                  <a:pt x="5195" y="11655"/>
                </a:cubicBezTo>
                <a:cubicBezTo>
                  <a:pt x="4785" y="11033"/>
                  <a:pt x="4785" y="11033"/>
                  <a:pt x="4785" y="11033"/>
                </a:cubicBezTo>
                <a:cubicBezTo>
                  <a:pt x="4375" y="10722"/>
                  <a:pt x="4375" y="10722"/>
                  <a:pt x="4375" y="10722"/>
                </a:cubicBezTo>
                <a:cubicBezTo>
                  <a:pt x="4238" y="10567"/>
                  <a:pt x="4238" y="10567"/>
                  <a:pt x="4238" y="10567"/>
                </a:cubicBezTo>
                <a:cubicBezTo>
                  <a:pt x="4101" y="10412"/>
                  <a:pt x="4101" y="10412"/>
                  <a:pt x="4101" y="10412"/>
                </a:cubicBezTo>
                <a:cubicBezTo>
                  <a:pt x="3828" y="9945"/>
                  <a:pt x="3828" y="9945"/>
                  <a:pt x="3828" y="9945"/>
                </a:cubicBezTo>
                <a:cubicBezTo>
                  <a:pt x="3418" y="9479"/>
                  <a:pt x="3418" y="9479"/>
                  <a:pt x="3418" y="9479"/>
                </a:cubicBezTo>
                <a:cubicBezTo>
                  <a:pt x="3144" y="9168"/>
                  <a:pt x="3144" y="9168"/>
                  <a:pt x="3144" y="9168"/>
                </a:cubicBezTo>
                <a:cubicBezTo>
                  <a:pt x="2871" y="8702"/>
                  <a:pt x="2871" y="8702"/>
                  <a:pt x="2871" y="8702"/>
                </a:cubicBezTo>
                <a:cubicBezTo>
                  <a:pt x="3144" y="8391"/>
                  <a:pt x="3144" y="8391"/>
                  <a:pt x="3144" y="8391"/>
                </a:cubicBezTo>
                <a:cubicBezTo>
                  <a:pt x="3008" y="8236"/>
                  <a:pt x="2871" y="8236"/>
                  <a:pt x="2871" y="8081"/>
                </a:cubicBezTo>
                <a:cubicBezTo>
                  <a:pt x="2734" y="8081"/>
                  <a:pt x="2461" y="7925"/>
                  <a:pt x="2597" y="7770"/>
                </a:cubicBezTo>
                <a:cubicBezTo>
                  <a:pt x="2597" y="7614"/>
                  <a:pt x="2461" y="7459"/>
                  <a:pt x="2461" y="7148"/>
                </a:cubicBezTo>
                <a:cubicBezTo>
                  <a:pt x="2461" y="6993"/>
                  <a:pt x="2461" y="6837"/>
                  <a:pt x="2324" y="6837"/>
                </a:cubicBezTo>
                <a:cubicBezTo>
                  <a:pt x="2187" y="6682"/>
                  <a:pt x="2187" y="6682"/>
                  <a:pt x="2187" y="6682"/>
                </a:cubicBezTo>
                <a:cubicBezTo>
                  <a:pt x="2051" y="6682"/>
                  <a:pt x="1914" y="6682"/>
                  <a:pt x="1914" y="6682"/>
                </a:cubicBezTo>
                <a:cubicBezTo>
                  <a:pt x="1777" y="6682"/>
                  <a:pt x="1777" y="6682"/>
                  <a:pt x="1777" y="6682"/>
                </a:cubicBezTo>
                <a:cubicBezTo>
                  <a:pt x="1777" y="6682"/>
                  <a:pt x="1914" y="6371"/>
                  <a:pt x="1914" y="6060"/>
                </a:cubicBezTo>
                <a:cubicBezTo>
                  <a:pt x="1367" y="5905"/>
                  <a:pt x="1367" y="5905"/>
                  <a:pt x="1367" y="5905"/>
                </a:cubicBezTo>
                <a:cubicBezTo>
                  <a:pt x="1367" y="5905"/>
                  <a:pt x="1367" y="5439"/>
                  <a:pt x="1094" y="5283"/>
                </a:cubicBezTo>
                <a:cubicBezTo>
                  <a:pt x="820" y="5283"/>
                  <a:pt x="820" y="5283"/>
                  <a:pt x="820" y="5283"/>
                </a:cubicBezTo>
                <a:cubicBezTo>
                  <a:pt x="684" y="5439"/>
                  <a:pt x="684" y="5594"/>
                  <a:pt x="684" y="5594"/>
                </a:cubicBezTo>
                <a:cubicBezTo>
                  <a:pt x="137" y="4973"/>
                  <a:pt x="137" y="4973"/>
                  <a:pt x="137" y="4973"/>
                </a:cubicBezTo>
                <a:cubicBezTo>
                  <a:pt x="137" y="4973"/>
                  <a:pt x="137" y="4817"/>
                  <a:pt x="273" y="4506"/>
                </a:cubicBezTo>
                <a:cubicBezTo>
                  <a:pt x="547" y="4196"/>
                  <a:pt x="273" y="4040"/>
                  <a:pt x="273" y="4040"/>
                </a:cubicBezTo>
                <a:cubicBezTo>
                  <a:pt x="137" y="3574"/>
                  <a:pt x="137" y="3574"/>
                  <a:pt x="137" y="3574"/>
                </a:cubicBezTo>
                <a:cubicBezTo>
                  <a:pt x="273" y="3263"/>
                  <a:pt x="273" y="3263"/>
                  <a:pt x="273" y="3263"/>
                </a:cubicBezTo>
                <a:cubicBezTo>
                  <a:pt x="137" y="3108"/>
                  <a:pt x="137" y="3108"/>
                  <a:pt x="137" y="3108"/>
                </a:cubicBezTo>
                <a:cubicBezTo>
                  <a:pt x="0" y="2953"/>
                  <a:pt x="0" y="2953"/>
                  <a:pt x="0" y="2953"/>
                </a:cubicBezTo>
                <a:cubicBezTo>
                  <a:pt x="0" y="2953"/>
                  <a:pt x="0" y="2953"/>
                  <a:pt x="0" y="2953"/>
                </a:cubicBezTo>
                <a:cubicBezTo>
                  <a:pt x="0" y="2953"/>
                  <a:pt x="0" y="2953"/>
                  <a:pt x="0" y="2953"/>
                </a:cubicBezTo>
                <a:cubicBezTo>
                  <a:pt x="273" y="2331"/>
                  <a:pt x="273" y="2331"/>
                  <a:pt x="273" y="2331"/>
                </a:cubicBezTo>
                <a:cubicBezTo>
                  <a:pt x="273" y="2331"/>
                  <a:pt x="137" y="2020"/>
                  <a:pt x="137" y="1709"/>
                </a:cubicBezTo>
                <a:cubicBezTo>
                  <a:pt x="137" y="1709"/>
                  <a:pt x="273" y="1554"/>
                  <a:pt x="273" y="1554"/>
                </a:cubicBezTo>
                <a:cubicBezTo>
                  <a:pt x="273" y="1554"/>
                  <a:pt x="273" y="1554"/>
                  <a:pt x="273" y="1554"/>
                </a:cubicBezTo>
                <a:cubicBezTo>
                  <a:pt x="273" y="1399"/>
                  <a:pt x="273" y="1399"/>
                  <a:pt x="273" y="1399"/>
                </a:cubicBezTo>
                <a:cubicBezTo>
                  <a:pt x="273" y="1399"/>
                  <a:pt x="273" y="1399"/>
                  <a:pt x="273" y="1399"/>
                </a:cubicBezTo>
                <a:cubicBezTo>
                  <a:pt x="410" y="1399"/>
                  <a:pt x="410" y="1399"/>
                  <a:pt x="410" y="1399"/>
                </a:cubicBezTo>
                <a:cubicBezTo>
                  <a:pt x="410" y="1399"/>
                  <a:pt x="410" y="1399"/>
                  <a:pt x="410" y="1399"/>
                </a:cubicBezTo>
                <a:cubicBezTo>
                  <a:pt x="410" y="1243"/>
                  <a:pt x="1094" y="1088"/>
                  <a:pt x="1094" y="1088"/>
                </a:cubicBezTo>
                <a:cubicBezTo>
                  <a:pt x="1367" y="932"/>
                  <a:pt x="1367" y="932"/>
                  <a:pt x="1367" y="932"/>
                </a:cubicBezTo>
                <a:cubicBezTo>
                  <a:pt x="1914" y="1709"/>
                  <a:pt x="1914" y="1709"/>
                  <a:pt x="1914" y="1709"/>
                </a:cubicBezTo>
                <a:cubicBezTo>
                  <a:pt x="2461" y="2331"/>
                  <a:pt x="2461" y="2331"/>
                  <a:pt x="2461" y="2331"/>
                </a:cubicBezTo>
                <a:cubicBezTo>
                  <a:pt x="2871" y="2642"/>
                  <a:pt x="2871" y="2642"/>
                  <a:pt x="2871" y="2642"/>
                </a:cubicBezTo>
                <a:cubicBezTo>
                  <a:pt x="2871" y="2642"/>
                  <a:pt x="3008" y="2486"/>
                  <a:pt x="3144" y="2486"/>
                </a:cubicBezTo>
                <a:cubicBezTo>
                  <a:pt x="3144" y="2331"/>
                  <a:pt x="3144" y="2020"/>
                  <a:pt x="3144" y="2020"/>
                </a:cubicBezTo>
                <a:cubicBezTo>
                  <a:pt x="3418" y="1709"/>
                  <a:pt x="3418" y="1709"/>
                  <a:pt x="3418" y="1709"/>
                </a:cubicBezTo>
                <a:cubicBezTo>
                  <a:pt x="3554" y="1399"/>
                  <a:pt x="3554" y="1399"/>
                  <a:pt x="3554" y="1399"/>
                </a:cubicBezTo>
                <a:cubicBezTo>
                  <a:pt x="3554" y="1088"/>
                  <a:pt x="3554" y="1088"/>
                  <a:pt x="3554" y="1088"/>
                </a:cubicBezTo>
                <a:cubicBezTo>
                  <a:pt x="3828" y="932"/>
                  <a:pt x="3828" y="932"/>
                  <a:pt x="3828" y="932"/>
                </a:cubicBezTo>
                <a:cubicBezTo>
                  <a:pt x="4238" y="777"/>
                  <a:pt x="4238" y="777"/>
                  <a:pt x="4238" y="777"/>
                </a:cubicBezTo>
                <a:cubicBezTo>
                  <a:pt x="4785" y="622"/>
                  <a:pt x="4785" y="622"/>
                  <a:pt x="4785" y="622"/>
                </a:cubicBezTo>
                <a:cubicBezTo>
                  <a:pt x="4785" y="622"/>
                  <a:pt x="5195" y="777"/>
                  <a:pt x="5332" y="777"/>
                </a:cubicBezTo>
                <a:cubicBezTo>
                  <a:pt x="5332" y="777"/>
                  <a:pt x="5468" y="777"/>
                  <a:pt x="5468" y="777"/>
                </a:cubicBezTo>
                <a:cubicBezTo>
                  <a:pt x="5742" y="311"/>
                  <a:pt x="5742" y="311"/>
                  <a:pt x="5742" y="311"/>
                </a:cubicBezTo>
                <a:cubicBezTo>
                  <a:pt x="5742" y="311"/>
                  <a:pt x="5742" y="311"/>
                  <a:pt x="5742" y="311"/>
                </a:cubicBezTo>
                <a:cubicBezTo>
                  <a:pt x="5878" y="0"/>
                  <a:pt x="5878" y="0"/>
                  <a:pt x="5878" y="0"/>
                </a:cubicBezTo>
                <a:cubicBezTo>
                  <a:pt x="6562" y="311"/>
                  <a:pt x="6562" y="311"/>
                  <a:pt x="6562" y="311"/>
                </a:cubicBezTo>
                <a:cubicBezTo>
                  <a:pt x="6835" y="622"/>
                  <a:pt x="6835" y="622"/>
                  <a:pt x="6835" y="622"/>
                </a:cubicBezTo>
                <a:cubicBezTo>
                  <a:pt x="7519" y="777"/>
                  <a:pt x="7519" y="777"/>
                  <a:pt x="7519" y="777"/>
                </a:cubicBezTo>
                <a:cubicBezTo>
                  <a:pt x="7519" y="777"/>
                  <a:pt x="7519" y="777"/>
                  <a:pt x="7519" y="777"/>
                </a:cubicBezTo>
                <a:cubicBezTo>
                  <a:pt x="7792" y="777"/>
                  <a:pt x="7792" y="777"/>
                  <a:pt x="7792" y="777"/>
                </a:cubicBezTo>
                <a:cubicBezTo>
                  <a:pt x="7792" y="622"/>
                  <a:pt x="7792" y="622"/>
                  <a:pt x="7792" y="622"/>
                </a:cubicBezTo>
                <a:cubicBezTo>
                  <a:pt x="8339" y="622"/>
                  <a:pt x="8339" y="622"/>
                  <a:pt x="8339" y="622"/>
                </a:cubicBezTo>
                <a:cubicBezTo>
                  <a:pt x="9023" y="777"/>
                  <a:pt x="9023" y="777"/>
                  <a:pt x="9023" y="777"/>
                </a:cubicBezTo>
                <a:cubicBezTo>
                  <a:pt x="9433" y="777"/>
                  <a:pt x="9433" y="777"/>
                  <a:pt x="9433" y="777"/>
                </a:cubicBezTo>
                <a:cubicBezTo>
                  <a:pt x="10116" y="777"/>
                  <a:pt x="10116" y="777"/>
                  <a:pt x="10116" y="777"/>
                </a:cubicBezTo>
                <a:cubicBezTo>
                  <a:pt x="10527" y="932"/>
                  <a:pt x="10527" y="932"/>
                  <a:pt x="10527" y="932"/>
                </a:cubicBezTo>
                <a:cubicBezTo>
                  <a:pt x="10800" y="1088"/>
                  <a:pt x="10800" y="1088"/>
                  <a:pt x="10800" y="1088"/>
                </a:cubicBezTo>
                <a:cubicBezTo>
                  <a:pt x="10800" y="1088"/>
                  <a:pt x="10800" y="1088"/>
                  <a:pt x="10937" y="932"/>
                </a:cubicBezTo>
                <a:cubicBezTo>
                  <a:pt x="10937" y="932"/>
                  <a:pt x="11347" y="932"/>
                  <a:pt x="11347" y="932"/>
                </a:cubicBezTo>
                <a:cubicBezTo>
                  <a:pt x="11484" y="466"/>
                  <a:pt x="11484" y="466"/>
                  <a:pt x="11484" y="466"/>
                </a:cubicBezTo>
                <a:cubicBezTo>
                  <a:pt x="11620" y="777"/>
                  <a:pt x="11620" y="777"/>
                  <a:pt x="11620" y="777"/>
                </a:cubicBezTo>
                <a:cubicBezTo>
                  <a:pt x="11757" y="777"/>
                  <a:pt x="12030" y="777"/>
                  <a:pt x="12030" y="777"/>
                </a:cubicBezTo>
                <a:cubicBezTo>
                  <a:pt x="12167" y="311"/>
                  <a:pt x="12167" y="311"/>
                  <a:pt x="12167" y="311"/>
                </a:cubicBezTo>
                <a:cubicBezTo>
                  <a:pt x="12304" y="466"/>
                  <a:pt x="12304" y="466"/>
                  <a:pt x="12304" y="466"/>
                </a:cubicBezTo>
                <a:cubicBezTo>
                  <a:pt x="12441" y="466"/>
                  <a:pt x="12441" y="466"/>
                  <a:pt x="12577" y="466"/>
                </a:cubicBezTo>
                <a:cubicBezTo>
                  <a:pt x="12714" y="466"/>
                  <a:pt x="12851" y="311"/>
                  <a:pt x="12851" y="311"/>
                </a:cubicBezTo>
                <a:cubicBezTo>
                  <a:pt x="12851" y="311"/>
                  <a:pt x="12987" y="466"/>
                  <a:pt x="12987" y="466"/>
                </a:cubicBezTo>
                <a:cubicBezTo>
                  <a:pt x="12987" y="466"/>
                  <a:pt x="13124" y="311"/>
                  <a:pt x="13261" y="311"/>
                </a:cubicBezTo>
                <a:cubicBezTo>
                  <a:pt x="13261" y="311"/>
                  <a:pt x="13261" y="311"/>
                  <a:pt x="13261" y="311"/>
                </a:cubicBezTo>
                <a:cubicBezTo>
                  <a:pt x="13261" y="311"/>
                  <a:pt x="13261" y="311"/>
                  <a:pt x="13261"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397" y="311"/>
                  <a:pt x="13397" y="311"/>
                  <a:pt x="13397"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311"/>
                  <a:pt x="13534" y="311"/>
                  <a:pt x="13534" y="311"/>
                </a:cubicBezTo>
                <a:cubicBezTo>
                  <a:pt x="13534" y="155"/>
                  <a:pt x="13534" y="155"/>
                  <a:pt x="13534" y="155"/>
                </a:cubicBezTo>
                <a:cubicBezTo>
                  <a:pt x="13534" y="155"/>
                  <a:pt x="13534" y="155"/>
                  <a:pt x="13534" y="155"/>
                </a:cubicBezTo>
                <a:cubicBezTo>
                  <a:pt x="13534" y="155"/>
                  <a:pt x="13534" y="155"/>
                  <a:pt x="13534" y="155"/>
                </a:cubicBezTo>
                <a:cubicBezTo>
                  <a:pt x="13534" y="155"/>
                  <a:pt x="13534" y="155"/>
                  <a:pt x="13534" y="155"/>
                </a:cubicBezTo>
                <a:cubicBezTo>
                  <a:pt x="13534" y="155"/>
                  <a:pt x="13534" y="155"/>
                  <a:pt x="13534"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671" y="155"/>
                  <a:pt x="13671" y="155"/>
                </a:cubicBezTo>
                <a:cubicBezTo>
                  <a:pt x="13671" y="155"/>
                  <a:pt x="13808" y="466"/>
                  <a:pt x="14081" y="622"/>
                </a:cubicBezTo>
                <a:cubicBezTo>
                  <a:pt x="14081" y="622"/>
                  <a:pt x="14081" y="622"/>
                  <a:pt x="14081" y="622"/>
                </a:cubicBezTo>
                <a:cubicBezTo>
                  <a:pt x="14354" y="622"/>
                  <a:pt x="14354" y="622"/>
                  <a:pt x="14354" y="622"/>
                </a:cubicBezTo>
                <a:cubicBezTo>
                  <a:pt x="14354" y="622"/>
                  <a:pt x="14354" y="622"/>
                  <a:pt x="14354" y="622"/>
                </a:cubicBezTo>
                <a:cubicBezTo>
                  <a:pt x="14354" y="622"/>
                  <a:pt x="14491" y="466"/>
                  <a:pt x="14628" y="466"/>
                </a:cubicBezTo>
                <a:cubicBezTo>
                  <a:pt x="14901" y="466"/>
                  <a:pt x="15038" y="466"/>
                  <a:pt x="15175" y="466"/>
                </a:cubicBezTo>
                <a:cubicBezTo>
                  <a:pt x="15448" y="466"/>
                  <a:pt x="15585" y="777"/>
                  <a:pt x="15585" y="777"/>
                </a:cubicBezTo>
                <a:cubicBezTo>
                  <a:pt x="15995" y="1243"/>
                  <a:pt x="15995" y="1243"/>
                  <a:pt x="15995" y="1243"/>
                </a:cubicBezTo>
                <a:cubicBezTo>
                  <a:pt x="15995" y="1243"/>
                  <a:pt x="16132" y="1554"/>
                  <a:pt x="16132" y="1709"/>
                </a:cubicBezTo>
                <a:cubicBezTo>
                  <a:pt x="16268" y="1865"/>
                  <a:pt x="16268" y="2020"/>
                  <a:pt x="16268" y="2020"/>
                </a:cubicBezTo>
                <a:cubicBezTo>
                  <a:pt x="16268" y="2020"/>
                  <a:pt x="16268" y="2020"/>
                  <a:pt x="16268" y="2020"/>
                </a:cubicBezTo>
                <a:cubicBezTo>
                  <a:pt x="16405" y="2020"/>
                  <a:pt x="17362" y="2486"/>
                  <a:pt x="17499" y="2486"/>
                </a:cubicBezTo>
                <a:cubicBezTo>
                  <a:pt x="17499" y="2486"/>
                  <a:pt x="17635" y="2486"/>
                  <a:pt x="17635" y="2486"/>
                </a:cubicBezTo>
                <a:cubicBezTo>
                  <a:pt x="17635" y="2176"/>
                  <a:pt x="17499" y="2020"/>
                  <a:pt x="17772" y="1865"/>
                </a:cubicBezTo>
                <a:cubicBezTo>
                  <a:pt x="17909" y="1865"/>
                  <a:pt x="18046" y="2176"/>
                  <a:pt x="18046" y="1865"/>
                </a:cubicBezTo>
                <a:cubicBezTo>
                  <a:pt x="18046" y="1554"/>
                  <a:pt x="18182" y="1709"/>
                  <a:pt x="18046" y="1399"/>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21" name="Shape">
            <a:extLst>
              <a:ext uri="{FF2B5EF4-FFF2-40B4-BE49-F238E27FC236}">
                <a16:creationId xmlns:a16="http://schemas.microsoft.com/office/drawing/2014/main" id="{E3AB5BC4-89DC-2346-C03E-B36A63AA2F2C}"/>
              </a:ext>
            </a:extLst>
          </p:cNvPr>
          <p:cNvSpPr/>
          <p:nvPr/>
        </p:nvSpPr>
        <p:spPr>
          <a:xfrm rot="60000">
            <a:off x="9086350" y="2756652"/>
            <a:ext cx="486628" cy="558629"/>
          </a:xfrm>
          <a:custGeom>
            <a:avLst/>
            <a:gdLst/>
            <a:ahLst/>
            <a:cxnLst>
              <a:cxn ang="0">
                <a:pos x="wd2" y="hd2"/>
              </a:cxn>
              <a:cxn ang="5400000">
                <a:pos x="wd2" y="hd2"/>
              </a:cxn>
              <a:cxn ang="10800000">
                <a:pos x="wd2" y="hd2"/>
              </a:cxn>
              <a:cxn ang="16200000">
                <a:pos x="wd2" y="hd2"/>
              </a:cxn>
            </a:cxnLst>
            <a:rect l="0" t="0" r="r" b="b"/>
            <a:pathLst>
              <a:path w="21600" h="21600" extrusionOk="0">
                <a:moveTo>
                  <a:pt x="5821" y="4268"/>
                </a:moveTo>
                <a:cubicBezTo>
                  <a:pt x="6740" y="3880"/>
                  <a:pt x="6740" y="3880"/>
                  <a:pt x="6740" y="3880"/>
                </a:cubicBezTo>
                <a:cubicBezTo>
                  <a:pt x="7200" y="3104"/>
                  <a:pt x="7200" y="3104"/>
                  <a:pt x="7200" y="3104"/>
                </a:cubicBezTo>
                <a:cubicBezTo>
                  <a:pt x="7813" y="2199"/>
                  <a:pt x="7813" y="2199"/>
                  <a:pt x="7813" y="2199"/>
                </a:cubicBezTo>
                <a:cubicBezTo>
                  <a:pt x="8119" y="1811"/>
                  <a:pt x="8119" y="1811"/>
                  <a:pt x="8119" y="1811"/>
                </a:cubicBezTo>
                <a:cubicBezTo>
                  <a:pt x="8426" y="1164"/>
                  <a:pt x="8426" y="1164"/>
                  <a:pt x="8426" y="1164"/>
                </a:cubicBezTo>
                <a:cubicBezTo>
                  <a:pt x="9345" y="905"/>
                  <a:pt x="9345" y="905"/>
                  <a:pt x="9345" y="905"/>
                </a:cubicBezTo>
                <a:cubicBezTo>
                  <a:pt x="9345" y="905"/>
                  <a:pt x="9957" y="776"/>
                  <a:pt x="10111" y="776"/>
                </a:cubicBezTo>
                <a:cubicBezTo>
                  <a:pt x="10264" y="647"/>
                  <a:pt x="11183" y="0"/>
                  <a:pt x="11183" y="0"/>
                </a:cubicBezTo>
                <a:cubicBezTo>
                  <a:pt x="11336" y="0"/>
                  <a:pt x="11336" y="0"/>
                  <a:pt x="11336" y="0"/>
                </a:cubicBezTo>
                <a:cubicBezTo>
                  <a:pt x="10877" y="647"/>
                  <a:pt x="10877" y="647"/>
                  <a:pt x="10877" y="647"/>
                </a:cubicBezTo>
                <a:cubicBezTo>
                  <a:pt x="10877" y="1035"/>
                  <a:pt x="10877" y="1035"/>
                  <a:pt x="10877" y="1035"/>
                </a:cubicBezTo>
                <a:cubicBezTo>
                  <a:pt x="10877" y="1293"/>
                  <a:pt x="10877" y="1293"/>
                  <a:pt x="10877" y="1293"/>
                </a:cubicBezTo>
                <a:cubicBezTo>
                  <a:pt x="11030" y="1811"/>
                  <a:pt x="11030" y="1811"/>
                  <a:pt x="11030" y="1811"/>
                </a:cubicBezTo>
                <a:cubicBezTo>
                  <a:pt x="11183" y="1940"/>
                  <a:pt x="11183" y="1940"/>
                  <a:pt x="11183" y="1940"/>
                </a:cubicBezTo>
                <a:cubicBezTo>
                  <a:pt x="11183" y="2457"/>
                  <a:pt x="11183" y="2457"/>
                  <a:pt x="11183" y="2457"/>
                </a:cubicBezTo>
                <a:cubicBezTo>
                  <a:pt x="11183" y="2975"/>
                  <a:pt x="11183" y="2975"/>
                  <a:pt x="11183" y="2975"/>
                </a:cubicBezTo>
                <a:cubicBezTo>
                  <a:pt x="11183" y="2975"/>
                  <a:pt x="11643" y="3234"/>
                  <a:pt x="11489" y="3363"/>
                </a:cubicBezTo>
                <a:cubicBezTo>
                  <a:pt x="11183" y="3492"/>
                  <a:pt x="10877" y="3880"/>
                  <a:pt x="10877" y="3880"/>
                </a:cubicBezTo>
                <a:cubicBezTo>
                  <a:pt x="10723" y="4656"/>
                  <a:pt x="10723" y="4656"/>
                  <a:pt x="10723" y="4656"/>
                </a:cubicBezTo>
                <a:cubicBezTo>
                  <a:pt x="10111" y="5303"/>
                  <a:pt x="10111" y="5303"/>
                  <a:pt x="10111" y="5303"/>
                </a:cubicBezTo>
                <a:cubicBezTo>
                  <a:pt x="10264" y="6079"/>
                  <a:pt x="10264" y="6079"/>
                  <a:pt x="10264" y="6079"/>
                </a:cubicBezTo>
                <a:cubicBezTo>
                  <a:pt x="10417" y="6726"/>
                  <a:pt x="10417" y="6726"/>
                  <a:pt x="10417" y="6726"/>
                </a:cubicBezTo>
                <a:cubicBezTo>
                  <a:pt x="10264" y="7243"/>
                  <a:pt x="10264" y="7243"/>
                  <a:pt x="10264" y="7243"/>
                </a:cubicBezTo>
                <a:cubicBezTo>
                  <a:pt x="10723" y="7631"/>
                  <a:pt x="10723" y="7631"/>
                  <a:pt x="10723" y="7631"/>
                </a:cubicBezTo>
                <a:cubicBezTo>
                  <a:pt x="10570" y="7890"/>
                  <a:pt x="10570" y="7890"/>
                  <a:pt x="10570" y="7890"/>
                </a:cubicBezTo>
                <a:cubicBezTo>
                  <a:pt x="10723" y="8278"/>
                  <a:pt x="10723" y="8278"/>
                  <a:pt x="10723" y="8278"/>
                </a:cubicBezTo>
                <a:cubicBezTo>
                  <a:pt x="11183" y="8537"/>
                  <a:pt x="11183" y="8537"/>
                  <a:pt x="11183" y="8537"/>
                </a:cubicBezTo>
                <a:cubicBezTo>
                  <a:pt x="11183" y="8537"/>
                  <a:pt x="11489" y="8537"/>
                  <a:pt x="11643" y="8537"/>
                </a:cubicBezTo>
                <a:cubicBezTo>
                  <a:pt x="11796" y="8537"/>
                  <a:pt x="12255" y="8407"/>
                  <a:pt x="12409" y="8407"/>
                </a:cubicBezTo>
                <a:cubicBezTo>
                  <a:pt x="12562" y="8407"/>
                  <a:pt x="12868" y="8537"/>
                  <a:pt x="12868" y="8537"/>
                </a:cubicBezTo>
                <a:cubicBezTo>
                  <a:pt x="13328" y="9054"/>
                  <a:pt x="13328" y="9054"/>
                  <a:pt x="13328" y="9054"/>
                </a:cubicBezTo>
                <a:cubicBezTo>
                  <a:pt x="13328" y="9442"/>
                  <a:pt x="13328" y="9442"/>
                  <a:pt x="13328" y="9442"/>
                </a:cubicBezTo>
                <a:cubicBezTo>
                  <a:pt x="13328" y="9442"/>
                  <a:pt x="13174" y="9701"/>
                  <a:pt x="13174" y="9830"/>
                </a:cubicBezTo>
                <a:cubicBezTo>
                  <a:pt x="13021" y="9959"/>
                  <a:pt x="12868" y="10218"/>
                  <a:pt x="12868" y="10218"/>
                </a:cubicBezTo>
                <a:cubicBezTo>
                  <a:pt x="12562" y="10477"/>
                  <a:pt x="12562" y="10477"/>
                  <a:pt x="12562" y="10477"/>
                </a:cubicBezTo>
                <a:cubicBezTo>
                  <a:pt x="12409" y="10865"/>
                  <a:pt x="12409" y="10865"/>
                  <a:pt x="12409" y="10865"/>
                </a:cubicBezTo>
                <a:cubicBezTo>
                  <a:pt x="12255" y="11123"/>
                  <a:pt x="12255" y="11123"/>
                  <a:pt x="12255" y="11123"/>
                </a:cubicBezTo>
                <a:cubicBezTo>
                  <a:pt x="12255" y="11123"/>
                  <a:pt x="12255" y="11123"/>
                  <a:pt x="12255" y="11123"/>
                </a:cubicBezTo>
                <a:cubicBezTo>
                  <a:pt x="11949" y="10865"/>
                  <a:pt x="11949" y="10865"/>
                  <a:pt x="11949" y="10865"/>
                </a:cubicBezTo>
                <a:cubicBezTo>
                  <a:pt x="11949" y="10865"/>
                  <a:pt x="11949" y="10477"/>
                  <a:pt x="11796" y="10606"/>
                </a:cubicBezTo>
                <a:cubicBezTo>
                  <a:pt x="11643" y="10606"/>
                  <a:pt x="11489" y="10865"/>
                  <a:pt x="11489" y="10865"/>
                </a:cubicBezTo>
                <a:cubicBezTo>
                  <a:pt x="11643" y="11123"/>
                  <a:pt x="11643" y="11123"/>
                  <a:pt x="11643" y="11123"/>
                </a:cubicBezTo>
                <a:cubicBezTo>
                  <a:pt x="11643" y="11123"/>
                  <a:pt x="11796" y="11511"/>
                  <a:pt x="11643" y="11511"/>
                </a:cubicBezTo>
                <a:cubicBezTo>
                  <a:pt x="11489" y="11511"/>
                  <a:pt x="11336" y="11511"/>
                  <a:pt x="11336" y="11511"/>
                </a:cubicBezTo>
                <a:cubicBezTo>
                  <a:pt x="11183" y="10994"/>
                  <a:pt x="11183" y="10994"/>
                  <a:pt x="11183" y="10994"/>
                </a:cubicBezTo>
                <a:cubicBezTo>
                  <a:pt x="10723" y="10865"/>
                  <a:pt x="10723" y="10865"/>
                  <a:pt x="10723" y="10865"/>
                </a:cubicBezTo>
                <a:cubicBezTo>
                  <a:pt x="11030" y="10347"/>
                  <a:pt x="11030" y="10347"/>
                  <a:pt x="11030" y="10347"/>
                </a:cubicBezTo>
                <a:cubicBezTo>
                  <a:pt x="10723" y="10218"/>
                  <a:pt x="10723" y="10218"/>
                  <a:pt x="10723" y="10218"/>
                </a:cubicBezTo>
                <a:cubicBezTo>
                  <a:pt x="10723" y="10218"/>
                  <a:pt x="10570" y="10218"/>
                  <a:pt x="10417" y="10347"/>
                </a:cubicBezTo>
                <a:cubicBezTo>
                  <a:pt x="10417" y="10477"/>
                  <a:pt x="10264" y="10994"/>
                  <a:pt x="10264" y="10994"/>
                </a:cubicBezTo>
                <a:cubicBezTo>
                  <a:pt x="10111" y="11511"/>
                  <a:pt x="10111" y="11511"/>
                  <a:pt x="10111" y="11511"/>
                </a:cubicBezTo>
                <a:cubicBezTo>
                  <a:pt x="10111" y="11511"/>
                  <a:pt x="10264" y="11641"/>
                  <a:pt x="10264" y="11770"/>
                </a:cubicBezTo>
                <a:cubicBezTo>
                  <a:pt x="10264" y="11899"/>
                  <a:pt x="10111" y="12029"/>
                  <a:pt x="10111" y="12029"/>
                </a:cubicBezTo>
                <a:cubicBezTo>
                  <a:pt x="10111" y="12029"/>
                  <a:pt x="10111" y="12158"/>
                  <a:pt x="10111" y="12287"/>
                </a:cubicBezTo>
                <a:cubicBezTo>
                  <a:pt x="10111" y="12287"/>
                  <a:pt x="10264" y="12546"/>
                  <a:pt x="10264" y="12675"/>
                </a:cubicBezTo>
                <a:cubicBezTo>
                  <a:pt x="10264" y="12675"/>
                  <a:pt x="10264" y="12805"/>
                  <a:pt x="10111" y="12805"/>
                </a:cubicBezTo>
                <a:cubicBezTo>
                  <a:pt x="10111" y="12934"/>
                  <a:pt x="10111" y="12934"/>
                  <a:pt x="10111" y="13063"/>
                </a:cubicBezTo>
                <a:cubicBezTo>
                  <a:pt x="9957" y="13063"/>
                  <a:pt x="9804" y="13193"/>
                  <a:pt x="9804" y="13193"/>
                </a:cubicBezTo>
                <a:cubicBezTo>
                  <a:pt x="9804" y="13193"/>
                  <a:pt x="9498" y="13322"/>
                  <a:pt x="9498" y="13322"/>
                </a:cubicBezTo>
                <a:cubicBezTo>
                  <a:pt x="9498" y="13322"/>
                  <a:pt x="9345" y="13193"/>
                  <a:pt x="9191" y="13193"/>
                </a:cubicBezTo>
                <a:cubicBezTo>
                  <a:pt x="9038" y="13193"/>
                  <a:pt x="9038" y="13063"/>
                  <a:pt x="8885" y="13193"/>
                </a:cubicBezTo>
                <a:cubicBezTo>
                  <a:pt x="8732" y="13322"/>
                  <a:pt x="8732" y="13322"/>
                  <a:pt x="8732" y="13322"/>
                </a:cubicBezTo>
                <a:cubicBezTo>
                  <a:pt x="8885" y="13451"/>
                  <a:pt x="8885" y="13451"/>
                  <a:pt x="8885" y="13451"/>
                </a:cubicBezTo>
                <a:cubicBezTo>
                  <a:pt x="9191" y="13451"/>
                  <a:pt x="9191" y="13451"/>
                  <a:pt x="9191" y="13451"/>
                </a:cubicBezTo>
                <a:cubicBezTo>
                  <a:pt x="9191" y="13710"/>
                  <a:pt x="9191" y="13710"/>
                  <a:pt x="9191" y="13710"/>
                </a:cubicBezTo>
                <a:cubicBezTo>
                  <a:pt x="9191" y="13710"/>
                  <a:pt x="9345" y="13710"/>
                  <a:pt x="9345" y="13840"/>
                </a:cubicBezTo>
                <a:cubicBezTo>
                  <a:pt x="9191" y="13969"/>
                  <a:pt x="9038" y="14098"/>
                  <a:pt x="9038" y="14098"/>
                </a:cubicBezTo>
                <a:cubicBezTo>
                  <a:pt x="8732" y="14357"/>
                  <a:pt x="8732" y="14357"/>
                  <a:pt x="8732" y="14357"/>
                </a:cubicBezTo>
                <a:cubicBezTo>
                  <a:pt x="8426" y="14486"/>
                  <a:pt x="8426" y="14486"/>
                  <a:pt x="8426" y="14486"/>
                </a:cubicBezTo>
                <a:cubicBezTo>
                  <a:pt x="8426" y="14486"/>
                  <a:pt x="8119" y="14357"/>
                  <a:pt x="8119" y="14486"/>
                </a:cubicBezTo>
                <a:cubicBezTo>
                  <a:pt x="7966" y="14486"/>
                  <a:pt x="7813" y="14486"/>
                  <a:pt x="7813" y="14486"/>
                </a:cubicBezTo>
                <a:cubicBezTo>
                  <a:pt x="7813" y="14616"/>
                  <a:pt x="8119" y="14874"/>
                  <a:pt x="8119" y="14874"/>
                </a:cubicBezTo>
                <a:cubicBezTo>
                  <a:pt x="7506" y="14357"/>
                  <a:pt x="7506" y="14357"/>
                  <a:pt x="7506" y="14357"/>
                </a:cubicBezTo>
                <a:cubicBezTo>
                  <a:pt x="7200" y="14357"/>
                  <a:pt x="7200" y="14357"/>
                  <a:pt x="7200" y="14357"/>
                </a:cubicBezTo>
                <a:cubicBezTo>
                  <a:pt x="7660" y="14616"/>
                  <a:pt x="7660" y="14616"/>
                  <a:pt x="7660" y="14616"/>
                </a:cubicBezTo>
                <a:cubicBezTo>
                  <a:pt x="7813" y="14874"/>
                  <a:pt x="7813" y="14874"/>
                  <a:pt x="7813" y="14874"/>
                </a:cubicBezTo>
                <a:cubicBezTo>
                  <a:pt x="8119" y="15004"/>
                  <a:pt x="8119" y="15004"/>
                  <a:pt x="8119" y="15004"/>
                </a:cubicBezTo>
                <a:cubicBezTo>
                  <a:pt x="7966" y="15133"/>
                  <a:pt x="7966" y="15133"/>
                  <a:pt x="7966" y="15133"/>
                </a:cubicBezTo>
                <a:cubicBezTo>
                  <a:pt x="7813" y="15262"/>
                  <a:pt x="7813" y="15262"/>
                  <a:pt x="7813" y="15262"/>
                </a:cubicBezTo>
                <a:cubicBezTo>
                  <a:pt x="7506" y="15521"/>
                  <a:pt x="7506" y="15521"/>
                  <a:pt x="7506" y="15521"/>
                </a:cubicBezTo>
                <a:cubicBezTo>
                  <a:pt x="7506" y="15521"/>
                  <a:pt x="7353" y="15650"/>
                  <a:pt x="7200" y="15650"/>
                </a:cubicBezTo>
                <a:cubicBezTo>
                  <a:pt x="7200" y="15650"/>
                  <a:pt x="6740" y="15650"/>
                  <a:pt x="6740" y="15650"/>
                </a:cubicBezTo>
                <a:cubicBezTo>
                  <a:pt x="6894" y="15780"/>
                  <a:pt x="6894" y="15780"/>
                  <a:pt x="6894" y="15780"/>
                </a:cubicBezTo>
                <a:cubicBezTo>
                  <a:pt x="7200" y="15909"/>
                  <a:pt x="7200" y="15909"/>
                  <a:pt x="7200" y="15909"/>
                </a:cubicBezTo>
                <a:cubicBezTo>
                  <a:pt x="7200" y="15909"/>
                  <a:pt x="7353" y="15780"/>
                  <a:pt x="7353" y="15909"/>
                </a:cubicBezTo>
                <a:cubicBezTo>
                  <a:pt x="7200" y="15909"/>
                  <a:pt x="7200" y="15909"/>
                  <a:pt x="7200" y="16038"/>
                </a:cubicBezTo>
                <a:cubicBezTo>
                  <a:pt x="7200" y="16297"/>
                  <a:pt x="7200" y="16685"/>
                  <a:pt x="7200" y="16685"/>
                </a:cubicBezTo>
                <a:cubicBezTo>
                  <a:pt x="7506" y="17073"/>
                  <a:pt x="7506" y="17073"/>
                  <a:pt x="7506" y="17073"/>
                </a:cubicBezTo>
                <a:cubicBezTo>
                  <a:pt x="7660" y="17202"/>
                  <a:pt x="7660" y="17202"/>
                  <a:pt x="7660" y="17202"/>
                </a:cubicBezTo>
                <a:cubicBezTo>
                  <a:pt x="7660" y="17202"/>
                  <a:pt x="7660" y="17202"/>
                  <a:pt x="7660" y="17332"/>
                </a:cubicBezTo>
                <a:cubicBezTo>
                  <a:pt x="7660" y="17332"/>
                  <a:pt x="7660" y="17461"/>
                  <a:pt x="7660" y="17461"/>
                </a:cubicBezTo>
                <a:cubicBezTo>
                  <a:pt x="7660" y="17720"/>
                  <a:pt x="7660" y="17720"/>
                  <a:pt x="7660" y="17720"/>
                </a:cubicBezTo>
                <a:cubicBezTo>
                  <a:pt x="7660" y="17720"/>
                  <a:pt x="7506" y="17849"/>
                  <a:pt x="7353" y="17849"/>
                </a:cubicBezTo>
                <a:cubicBezTo>
                  <a:pt x="7353" y="17849"/>
                  <a:pt x="6740" y="17978"/>
                  <a:pt x="6740" y="17978"/>
                </a:cubicBezTo>
                <a:cubicBezTo>
                  <a:pt x="6587" y="18237"/>
                  <a:pt x="6587" y="18237"/>
                  <a:pt x="6587" y="18237"/>
                </a:cubicBezTo>
                <a:cubicBezTo>
                  <a:pt x="6894" y="18366"/>
                  <a:pt x="6894" y="18366"/>
                  <a:pt x="6894" y="18366"/>
                </a:cubicBezTo>
                <a:cubicBezTo>
                  <a:pt x="6894" y="18366"/>
                  <a:pt x="6894" y="18625"/>
                  <a:pt x="6894" y="18625"/>
                </a:cubicBezTo>
                <a:cubicBezTo>
                  <a:pt x="6894" y="18754"/>
                  <a:pt x="6740" y="18884"/>
                  <a:pt x="6740" y="18884"/>
                </a:cubicBezTo>
                <a:cubicBezTo>
                  <a:pt x="7047" y="18884"/>
                  <a:pt x="7047" y="18884"/>
                  <a:pt x="7047" y="18884"/>
                </a:cubicBezTo>
                <a:cubicBezTo>
                  <a:pt x="7506" y="19013"/>
                  <a:pt x="7506" y="19013"/>
                  <a:pt x="7506" y="19013"/>
                </a:cubicBezTo>
                <a:cubicBezTo>
                  <a:pt x="8119" y="19660"/>
                  <a:pt x="8119" y="19660"/>
                  <a:pt x="8119" y="19660"/>
                </a:cubicBezTo>
                <a:cubicBezTo>
                  <a:pt x="7966" y="20177"/>
                  <a:pt x="7966" y="20177"/>
                  <a:pt x="7966" y="20177"/>
                </a:cubicBezTo>
                <a:cubicBezTo>
                  <a:pt x="7660" y="20436"/>
                  <a:pt x="7660" y="20436"/>
                  <a:pt x="7660" y="20436"/>
                </a:cubicBezTo>
                <a:cubicBezTo>
                  <a:pt x="7353" y="19919"/>
                  <a:pt x="7353" y="19919"/>
                  <a:pt x="7353" y="19919"/>
                </a:cubicBezTo>
                <a:cubicBezTo>
                  <a:pt x="7353" y="19919"/>
                  <a:pt x="7200" y="19919"/>
                  <a:pt x="7200" y="20048"/>
                </a:cubicBezTo>
                <a:cubicBezTo>
                  <a:pt x="7047" y="20048"/>
                  <a:pt x="6587" y="20307"/>
                  <a:pt x="6587" y="20307"/>
                </a:cubicBezTo>
                <a:cubicBezTo>
                  <a:pt x="6587" y="20307"/>
                  <a:pt x="6281" y="20436"/>
                  <a:pt x="6128" y="20436"/>
                </a:cubicBezTo>
                <a:cubicBezTo>
                  <a:pt x="6128" y="20436"/>
                  <a:pt x="5974" y="20436"/>
                  <a:pt x="5974" y="20436"/>
                </a:cubicBezTo>
                <a:cubicBezTo>
                  <a:pt x="5515" y="20307"/>
                  <a:pt x="5515" y="20307"/>
                  <a:pt x="5515" y="20307"/>
                </a:cubicBezTo>
                <a:cubicBezTo>
                  <a:pt x="4902" y="20048"/>
                  <a:pt x="4902" y="20048"/>
                  <a:pt x="4902" y="20048"/>
                </a:cubicBezTo>
                <a:cubicBezTo>
                  <a:pt x="4902" y="20048"/>
                  <a:pt x="4596" y="19919"/>
                  <a:pt x="4443" y="19919"/>
                </a:cubicBezTo>
                <a:cubicBezTo>
                  <a:pt x="4289" y="19919"/>
                  <a:pt x="3523" y="19660"/>
                  <a:pt x="3523" y="19660"/>
                </a:cubicBezTo>
                <a:cubicBezTo>
                  <a:pt x="3217" y="19789"/>
                  <a:pt x="3217" y="19789"/>
                  <a:pt x="3217" y="19789"/>
                </a:cubicBezTo>
                <a:cubicBezTo>
                  <a:pt x="2757" y="19789"/>
                  <a:pt x="2757" y="19789"/>
                  <a:pt x="2757" y="19789"/>
                </a:cubicBezTo>
                <a:cubicBezTo>
                  <a:pt x="2451" y="19660"/>
                  <a:pt x="2451" y="19660"/>
                  <a:pt x="2451" y="19660"/>
                </a:cubicBezTo>
                <a:cubicBezTo>
                  <a:pt x="2145" y="19272"/>
                  <a:pt x="2145" y="19272"/>
                  <a:pt x="2145" y="19272"/>
                </a:cubicBezTo>
                <a:cubicBezTo>
                  <a:pt x="2145" y="19272"/>
                  <a:pt x="1991" y="19013"/>
                  <a:pt x="1991" y="19013"/>
                </a:cubicBezTo>
                <a:cubicBezTo>
                  <a:pt x="1991" y="19013"/>
                  <a:pt x="2451" y="18754"/>
                  <a:pt x="2451" y="18754"/>
                </a:cubicBezTo>
                <a:cubicBezTo>
                  <a:pt x="2604" y="18754"/>
                  <a:pt x="2604" y="18625"/>
                  <a:pt x="2604" y="18625"/>
                </a:cubicBezTo>
                <a:cubicBezTo>
                  <a:pt x="2604" y="18108"/>
                  <a:pt x="2604" y="18108"/>
                  <a:pt x="2604" y="18108"/>
                </a:cubicBezTo>
                <a:cubicBezTo>
                  <a:pt x="2604" y="18108"/>
                  <a:pt x="2604" y="17849"/>
                  <a:pt x="2604" y="17849"/>
                </a:cubicBezTo>
                <a:cubicBezTo>
                  <a:pt x="2604" y="17720"/>
                  <a:pt x="2757" y="17590"/>
                  <a:pt x="2757" y="17590"/>
                </a:cubicBezTo>
                <a:cubicBezTo>
                  <a:pt x="2757" y="17590"/>
                  <a:pt x="2757" y="17202"/>
                  <a:pt x="2604" y="17073"/>
                </a:cubicBezTo>
                <a:cubicBezTo>
                  <a:pt x="2604" y="16814"/>
                  <a:pt x="2604" y="16556"/>
                  <a:pt x="2604" y="16556"/>
                </a:cubicBezTo>
                <a:cubicBezTo>
                  <a:pt x="2298" y="16168"/>
                  <a:pt x="2298" y="16168"/>
                  <a:pt x="2298" y="16168"/>
                </a:cubicBezTo>
                <a:cubicBezTo>
                  <a:pt x="2298" y="16168"/>
                  <a:pt x="2145" y="16168"/>
                  <a:pt x="1838" y="16038"/>
                </a:cubicBezTo>
                <a:cubicBezTo>
                  <a:pt x="1532" y="15909"/>
                  <a:pt x="1072" y="15780"/>
                  <a:pt x="1072" y="15780"/>
                </a:cubicBezTo>
                <a:cubicBezTo>
                  <a:pt x="1072" y="15392"/>
                  <a:pt x="1072" y="15392"/>
                  <a:pt x="1072" y="15392"/>
                </a:cubicBezTo>
                <a:cubicBezTo>
                  <a:pt x="919" y="15262"/>
                  <a:pt x="919" y="15262"/>
                  <a:pt x="919" y="15262"/>
                </a:cubicBezTo>
                <a:cubicBezTo>
                  <a:pt x="919" y="15262"/>
                  <a:pt x="613" y="15262"/>
                  <a:pt x="613" y="15392"/>
                </a:cubicBezTo>
                <a:cubicBezTo>
                  <a:pt x="613" y="15392"/>
                  <a:pt x="613" y="15521"/>
                  <a:pt x="613" y="15521"/>
                </a:cubicBezTo>
                <a:cubicBezTo>
                  <a:pt x="306" y="15392"/>
                  <a:pt x="306" y="15392"/>
                  <a:pt x="306" y="15392"/>
                </a:cubicBezTo>
                <a:cubicBezTo>
                  <a:pt x="306" y="15392"/>
                  <a:pt x="0" y="15004"/>
                  <a:pt x="0" y="14874"/>
                </a:cubicBezTo>
                <a:cubicBezTo>
                  <a:pt x="153" y="14874"/>
                  <a:pt x="306" y="14745"/>
                  <a:pt x="306" y="14616"/>
                </a:cubicBezTo>
                <a:cubicBezTo>
                  <a:pt x="460" y="14486"/>
                  <a:pt x="613" y="14228"/>
                  <a:pt x="613" y="14098"/>
                </a:cubicBezTo>
                <a:cubicBezTo>
                  <a:pt x="613" y="14098"/>
                  <a:pt x="613" y="13581"/>
                  <a:pt x="613" y="13581"/>
                </a:cubicBezTo>
                <a:cubicBezTo>
                  <a:pt x="613" y="13581"/>
                  <a:pt x="460" y="13451"/>
                  <a:pt x="613" y="13451"/>
                </a:cubicBezTo>
                <a:cubicBezTo>
                  <a:pt x="766" y="13451"/>
                  <a:pt x="613" y="13451"/>
                  <a:pt x="766" y="13451"/>
                </a:cubicBezTo>
                <a:cubicBezTo>
                  <a:pt x="919" y="13322"/>
                  <a:pt x="1379" y="13063"/>
                  <a:pt x="1379" y="13063"/>
                </a:cubicBezTo>
                <a:cubicBezTo>
                  <a:pt x="1379" y="12805"/>
                  <a:pt x="1379" y="12805"/>
                  <a:pt x="1379" y="12805"/>
                </a:cubicBezTo>
                <a:cubicBezTo>
                  <a:pt x="1379" y="12805"/>
                  <a:pt x="1226" y="12546"/>
                  <a:pt x="1226" y="12417"/>
                </a:cubicBezTo>
                <a:cubicBezTo>
                  <a:pt x="1226" y="12417"/>
                  <a:pt x="1226" y="12417"/>
                  <a:pt x="1226" y="12287"/>
                </a:cubicBezTo>
                <a:cubicBezTo>
                  <a:pt x="1226" y="12029"/>
                  <a:pt x="613" y="11511"/>
                  <a:pt x="613" y="11511"/>
                </a:cubicBezTo>
                <a:cubicBezTo>
                  <a:pt x="306" y="11511"/>
                  <a:pt x="306" y="11511"/>
                  <a:pt x="306" y="11511"/>
                </a:cubicBezTo>
                <a:cubicBezTo>
                  <a:pt x="306" y="11511"/>
                  <a:pt x="306" y="11382"/>
                  <a:pt x="306" y="11253"/>
                </a:cubicBezTo>
                <a:cubicBezTo>
                  <a:pt x="306" y="11253"/>
                  <a:pt x="306" y="10865"/>
                  <a:pt x="306" y="10865"/>
                </a:cubicBezTo>
                <a:cubicBezTo>
                  <a:pt x="460" y="10347"/>
                  <a:pt x="460" y="10347"/>
                  <a:pt x="460" y="10347"/>
                </a:cubicBezTo>
                <a:cubicBezTo>
                  <a:pt x="306" y="9442"/>
                  <a:pt x="306" y="9442"/>
                  <a:pt x="306" y="9442"/>
                </a:cubicBezTo>
                <a:cubicBezTo>
                  <a:pt x="306" y="8795"/>
                  <a:pt x="306" y="8795"/>
                  <a:pt x="306" y="8795"/>
                </a:cubicBezTo>
                <a:cubicBezTo>
                  <a:pt x="306" y="8795"/>
                  <a:pt x="306" y="8278"/>
                  <a:pt x="306" y="8149"/>
                </a:cubicBezTo>
                <a:cubicBezTo>
                  <a:pt x="306" y="8149"/>
                  <a:pt x="613" y="7631"/>
                  <a:pt x="613" y="7631"/>
                </a:cubicBezTo>
                <a:cubicBezTo>
                  <a:pt x="766" y="7372"/>
                  <a:pt x="766" y="7372"/>
                  <a:pt x="766" y="7372"/>
                </a:cubicBezTo>
                <a:cubicBezTo>
                  <a:pt x="919" y="7760"/>
                  <a:pt x="919" y="7760"/>
                  <a:pt x="919" y="7760"/>
                </a:cubicBezTo>
                <a:cubicBezTo>
                  <a:pt x="919" y="7760"/>
                  <a:pt x="766" y="7890"/>
                  <a:pt x="919" y="8019"/>
                </a:cubicBezTo>
                <a:cubicBezTo>
                  <a:pt x="1072" y="8019"/>
                  <a:pt x="1226" y="8019"/>
                  <a:pt x="1379" y="8019"/>
                </a:cubicBezTo>
                <a:cubicBezTo>
                  <a:pt x="1379" y="8019"/>
                  <a:pt x="1532" y="8149"/>
                  <a:pt x="1532" y="8149"/>
                </a:cubicBezTo>
                <a:cubicBezTo>
                  <a:pt x="1991" y="8407"/>
                  <a:pt x="1991" y="8407"/>
                  <a:pt x="1991" y="8407"/>
                </a:cubicBezTo>
                <a:cubicBezTo>
                  <a:pt x="2298" y="8666"/>
                  <a:pt x="2298" y="8666"/>
                  <a:pt x="2298" y="8666"/>
                </a:cubicBezTo>
                <a:cubicBezTo>
                  <a:pt x="2604" y="8795"/>
                  <a:pt x="2604" y="8795"/>
                  <a:pt x="2604" y="8795"/>
                </a:cubicBezTo>
                <a:cubicBezTo>
                  <a:pt x="2911" y="8795"/>
                  <a:pt x="2911" y="8795"/>
                  <a:pt x="2911" y="8795"/>
                </a:cubicBezTo>
                <a:cubicBezTo>
                  <a:pt x="3064" y="8666"/>
                  <a:pt x="3064" y="8666"/>
                  <a:pt x="3064" y="8666"/>
                </a:cubicBezTo>
                <a:cubicBezTo>
                  <a:pt x="3064" y="8666"/>
                  <a:pt x="3064" y="8537"/>
                  <a:pt x="3064" y="8537"/>
                </a:cubicBezTo>
                <a:cubicBezTo>
                  <a:pt x="3064" y="8537"/>
                  <a:pt x="2911" y="8278"/>
                  <a:pt x="2911" y="8278"/>
                </a:cubicBezTo>
                <a:cubicBezTo>
                  <a:pt x="2911" y="8149"/>
                  <a:pt x="2757" y="8019"/>
                  <a:pt x="2757" y="8019"/>
                </a:cubicBezTo>
                <a:cubicBezTo>
                  <a:pt x="3217" y="7760"/>
                  <a:pt x="3217" y="7760"/>
                  <a:pt x="3217" y="7760"/>
                </a:cubicBezTo>
                <a:cubicBezTo>
                  <a:pt x="3370" y="7502"/>
                  <a:pt x="3370" y="7502"/>
                  <a:pt x="3370" y="7502"/>
                </a:cubicBezTo>
                <a:cubicBezTo>
                  <a:pt x="3370" y="7502"/>
                  <a:pt x="3370" y="7372"/>
                  <a:pt x="3217" y="7372"/>
                </a:cubicBezTo>
                <a:cubicBezTo>
                  <a:pt x="3064" y="7372"/>
                  <a:pt x="2757" y="7372"/>
                  <a:pt x="2757" y="7372"/>
                </a:cubicBezTo>
                <a:cubicBezTo>
                  <a:pt x="2757" y="7372"/>
                  <a:pt x="2604" y="7243"/>
                  <a:pt x="2604" y="7243"/>
                </a:cubicBezTo>
                <a:cubicBezTo>
                  <a:pt x="2604" y="7243"/>
                  <a:pt x="2451" y="6984"/>
                  <a:pt x="2451" y="6984"/>
                </a:cubicBezTo>
                <a:cubicBezTo>
                  <a:pt x="2451" y="6984"/>
                  <a:pt x="2451" y="6726"/>
                  <a:pt x="2604" y="6726"/>
                </a:cubicBezTo>
                <a:cubicBezTo>
                  <a:pt x="2604" y="6596"/>
                  <a:pt x="2757" y="6208"/>
                  <a:pt x="2757" y="6208"/>
                </a:cubicBezTo>
                <a:cubicBezTo>
                  <a:pt x="2757" y="6208"/>
                  <a:pt x="2604" y="5950"/>
                  <a:pt x="2911" y="5950"/>
                </a:cubicBezTo>
                <a:cubicBezTo>
                  <a:pt x="3217" y="5950"/>
                  <a:pt x="3370" y="5950"/>
                  <a:pt x="3370" y="5950"/>
                </a:cubicBezTo>
                <a:cubicBezTo>
                  <a:pt x="3370" y="5950"/>
                  <a:pt x="3523" y="5691"/>
                  <a:pt x="3677" y="5691"/>
                </a:cubicBezTo>
                <a:cubicBezTo>
                  <a:pt x="3677" y="5691"/>
                  <a:pt x="3830" y="5562"/>
                  <a:pt x="3830" y="5691"/>
                </a:cubicBezTo>
                <a:cubicBezTo>
                  <a:pt x="3983" y="5691"/>
                  <a:pt x="3830" y="6079"/>
                  <a:pt x="3830" y="6079"/>
                </a:cubicBezTo>
                <a:cubicBezTo>
                  <a:pt x="3523" y="6338"/>
                  <a:pt x="3523" y="6338"/>
                  <a:pt x="3523" y="6338"/>
                </a:cubicBezTo>
                <a:cubicBezTo>
                  <a:pt x="3523" y="6338"/>
                  <a:pt x="3677" y="6467"/>
                  <a:pt x="3677" y="6596"/>
                </a:cubicBezTo>
                <a:cubicBezTo>
                  <a:pt x="3677" y="6726"/>
                  <a:pt x="3677" y="6855"/>
                  <a:pt x="3677" y="6855"/>
                </a:cubicBezTo>
                <a:cubicBezTo>
                  <a:pt x="3370" y="7243"/>
                  <a:pt x="3370" y="7243"/>
                  <a:pt x="3370" y="7243"/>
                </a:cubicBezTo>
                <a:cubicBezTo>
                  <a:pt x="3370" y="7243"/>
                  <a:pt x="3523" y="7243"/>
                  <a:pt x="3523" y="7243"/>
                </a:cubicBezTo>
                <a:cubicBezTo>
                  <a:pt x="3523" y="7372"/>
                  <a:pt x="3523" y="7502"/>
                  <a:pt x="3523" y="7502"/>
                </a:cubicBezTo>
                <a:cubicBezTo>
                  <a:pt x="3983" y="7372"/>
                  <a:pt x="3983" y="7372"/>
                  <a:pt x="3983" y="7372"/>
                </a:cubicBezTo>
                <a:cubicBezTo>
                  <a:pt x="3983" y="7372"/>
                  <a:pt x="3830" y="7243"/>
                  <a:pt x="3830" y="7243"/>
                </a:cubicBezTo>
                <a:cubicBezTo>
                  <a:pt x="3830" y="7243"/>
                  <a:pt x="3677" y="7114"/>
                  <a:pt x="3830" y="6984"/>
                </a:cubicBezTo>
                <a:cubicBezTo>
                  <a:pt x="3983" y="6855"/>
                  <a:pt x="3983" y="6726"/>
                  <a:pt x="4136" y="6726"/>
                </a:cubicBezTo>
                <a:cubicBezTo>
                  <a:pt x="4136" y="6596"/>
                  <a:pt x="4136" y="6596"/>
                  <a:pt x="4443" y="6596"/>
                </a:cubicBezTo>
                <a:cubicBezTo>
                  <a:pt x="4596" y="6596"/>
                  <a:pt x="4902" y="6855"/>
                  <a:pt x="4902" y="6855"/>
                </a:cubicBezTo>
                <a:cubicBezTo>
                  <a:pt x="4902" y="6855"/>
                  <a:pt x="5055" y="6984"/>
                  <a:pt x="4902" y="6984"/>
                </a:cubicBezTo>
                <a:cubicBezTo>
                  <a:pt x="4902" y="7114"/>
                  <a:pt x="4749" y="7243"/>
                  <a:pt x="4749" y="7243"/>
                </a:cubicBezTo>
                <a:cubicBezTo>
                  <a:pt x="5055" y="7631"/>
                  <a:pt x="5055" y="7631"/>
                  <a:pt x="5055" y="7631"/>
                </a:cubicBezTo>
                <a:cubicBezTo>
                  <a:pt x="5055" y="7631"/>
                  <a:pt x="4902" y="7631"/>
                  <a:pt x="4749" y="7760"/>
                </a:cubicBezTo>
                <a:cubicBezTo>
                  <a:pt x="4749" y="7760"/>
                  <a:pt x="4749" y="7890"/>
                  <a:pt x="4749" y="7890"/>
                </a:cubicBezTo>
                <a:cubicBezTo>
                  <a:pt x="4749" y="8019"/>
                  <a:pt x="4289" y="8149"/>
                  <a:pt x="4749" y="8149"/>
                </a:cubicBezTo>
                <a:cubicBezTo>
                  <a:pt x="5055" y="8149"/>
                  <a:pt x="5055" y="8149"/>
                  <a:pt x="5055" y="8019"/>
                </a:cubicBezTo>
                <a:cubicBezTo>
                  <a:pt x="5055" y="8019"/>
                  <a:pt x="5055" y="7760"/>
                  <a:pt x="5055" y="7760"/>
                </a:cubicBezTo>
                <a:cubicBezTo>
                  <a:pt x="5055" y="7760"/>
                  <a:pt x="5209" y="7760"/>
                  <a:pt x="5209" y="7760"/>
                </a:cubicBezTo>
                <a:cubicBezTo>
                  <a:pt x="5362" y="7760"/>
                  <a:pt x="5515" y="7760"/>
                  <a:pt x="5515" y="7760"/>
                </a:cubicBezTo>
                <a:cubicBezTo>
                  <a:pt x="5668" y="7890"/>
                  <a:pt x="5668" y="7890"/>
                  <a:pt x="5668" y="7890"/>
                </a:cubicBezTo>
                <a:cubicBezTo>
                  <a:pt x="5668" y="7890"/>
                  <a:pt x="5668" y="8019"/>
                  <a:pt x="5668" y="8149"/>
                </a:cubicBezTo>
                <a:cubicBezTo>
                  <a:pt x="5668" y="8149"/>
                  <a:pt x="5668" y="8278"/>
                  <a:pt x="5668" y="8278"/>
                </a:cubicBezTo>
                <a:cubicBezTo>
                  <a:pt x="5668" y="8278"/>
                  <a:pt x="5974" y="8537"/>
                  <a:pt x="5974" y="8407"/>
                </a:cubicBezTo>
                <a:cubicBezTo>
                  <a:pt x="5974" y="8278"/>
                  <a:pt x="6128" y="8407"/>
                  <a:pt x="5974" y="8149"/>
                </a:cubicBezTo>
                <a:cubicBezTo>
                  <a:pt x="5821" y="8019"/>
                  <a:pt x="5821" y="7760"/>
                  <a:pt x="5821" y="7760"/>
                </a:cubicBezTo>
                <a:cubicBezTo>
                  <a:pt x="5821" y="7760"/>
                  <a:pt x="5821" y="7760"/>
                  <a:pt x="5821" y="7631"/>
                </a:cubicBezTo>
                <a:cubicBezTo>
                  <a:pt x="5821" y="7631"/>
                  <a:pt x="5821" y="7502"/>
                  <a:pt x="5821" y="7502"/>
                </a:cubicBezTo>
                <a:cubicBezTo>
                  <a:pt x="5668" y="7372"/>
                  <a:pt x="5515" y="7372"/>
                  <a:pt x="5515" y="7243"/>
                </a:cubicBezTo>
                <a:cubicBezTo>
                  <a:pt x="5515" y="7243"/>
                  <a:pt x="5055" y="6855"/>
                  <a:pt x="5055" y="6855"/>
                </a:cubicBezTo>
                <a:cubicBezTo>
                  <a:pt x="5055" y="6855"/>
                  <a:pt x="5055" y="6726"/>
                  <a:pt x="5055" y="6596"/>
                </a:cubicBezTo>
                <a:cubicBezTo>
                  <a:pt x="5055" y="6338"/>
                  <a:pt x="5055" y="6208"/>
                  <a:pt x="5055" y="6079"/>
                </a:cubicBezTo>
                <a:cubicBezTo>
                  <a:pt x="5055" y="6079"/>
                  <a:pt x="5209" y="5820"/>
                  <a:pt x="5209" y="5820"/>
                </a:cubicBezTo>
                <a:cubicBezTo>
                  <a:pt x="5209" y="5820"/>
                  <a:pt x="5209" y="5562"/>
                  <a:pt x="5362" y="5432"/>
                </a:cubicBezTo>
                <a:cubicBezTo>
                  <a:pt x="5515" y="5432"/>
                  <a:pt x="5362" y="5303"/>
                  <a:pt x="5515" y="5303"/>
                </a:cubicBezTo>
                <a:cubicBezTo>
                  <a:pt x="5821" y="5174"/>
                  <a:pt x="5668" y="5174"/>
                  <a:pt x="5974" y="5174"/>
                </a:cubicBezTo>
                <a:cubicBezTo>
                  <a:pt x="6128" y="5174"/>
                  <a:pt x="6434" y="5303"/>
                  <a:pt x="6587" y="5303"/>
                </a:cubicBezTo>
                <a:cubicBezTo>
                  <a:pt x="6587" y="5303"/>
                  <a:pt x="7047" y="5432"/>
                  <a:pt x="7047" y="5432"/>
                </a:cubicBezTo>
                <a:cubicBezTo>
                  <a:pt x="7047" y="5432"/>
                  <a:pt x="7047" y="5303"/>
                  <a:pt x="7047" y="5303"/>
                </a:cubicBezTo>
                <a:cubicBezTo>
                  <a:pt x="7200" y="5303"/>
                  <a:pt x="7200" y="5044"/>
                  <a:pt x="7200" y="5174"/>
                </a:cubicBezTo>
                <a:cubicBezTo>
                  <a:pt x="7353" y="5174"/>
                  <a:pt x="7353" y="5303"/>
                  <a:pt x="7506" y="5174"/>
                </a:cubicBezTo>
                <a:cubicBezTo>
                  <a:pt x="7660" y="5044"/>
                  <a:pt x="7660" y="4915"/>
                  <a:pt x="7660" y="4915"/>
                </a:cubicBezTo>
                <a:cubicBezTo>
                  <a:pt x="7660" y="4915"/>
                  <a:pt x="7813" y="4915"/>
                  <a:pt x="7966" y="4786"/>
                </a:cubicBezTo>
                <a:cubicBezTo>
                  <a:pt x="7966" y="4786"/>
                  <a:pt x="7813" y="4656"/>
                  <a:pt x="7660" y="4656"/>
                </a:cubicBezTo>
                <a:cubicBezTo>
                  <a:pt x="7660" y="4656"/>
                  <a:pt x="7353" y="4656"/>
                  <a:pt x="7200" y="4786"/>
                </a:cubicBezTo>
                <a:cubicBezTo>
                  <a:pt x="7047" y="4786"/>
                  <a:pt x="7200" y="4786"/>
                  <a:pt x="6894" y="4786"/>
                </a:cubicBezTo>
                <a:cubicBezTo>
                  <a:pt x="6740" y="4915"/>
                  <a:pt x="6740" y="4915"/>
                  <a:pt x="6434" y="4915"/>
                </a:cubicBezTo>
                <a:cubicBezTo>
                  <a:pt x="6128" y="4915"/>
                  <a:pt x="6128" y="4915"/>
                  <a:pt x="5974" y="5044"/>
                </a:cubicBezTo>
                <a:cubicBezTo>
                  <a:pt x="5821" y="5174"/>
                  <a:pt x="5668" y="5174"/>
                  <a:pt x="5668" y="5174"/>
                </a:cubicBezTo>
                <a:cubicBezTo>
                  <a:pt x="5515" y="5174"/>
                  <a:pt x="5515" y="5174"/>
                  <a:pt x="5515" y="5174"/>
                </a:cubicBezTo>
                <a:cubicBezTo>
                  <a:pt x="5515" y="5174"/>
                  <a:pt x="5362" y="5174"/>
                  <a:pt x="5209" y="5174"/>
                </a:cubicBezTo>
                <a:cubicBezTo>
                  <a:pt x="5209" y="5174"/>
                  <a:pt x="5055" y="5044"/>
                  <a:pt x="5055" y="5044"/>
                </a:cubicBezTo>
                <a:cubicBezTo>
                  <a:pt x="5055" y="5044"/>
                  <a:pt x="5055" y="5044"/>
                  <a:pt x="4902" y="5044"/>
                </a:cubicBezTo>
                <a:cubicBezTo>
                  <a:pt x="4749" y="5044"/>
                  <a:pt x="4596" y="5174"/>
                  <a:pt x="4596" y="5174"/>
                </a:cubicBezTo>
                <a:cubicBezTo>
                  <a:pt x="4289" y="5174"/>
                  <a:pt x="4289" y="5174"/>
                  <a:pt x="4289" y="5174"/>
                </a:cubicBezTo>
                <a:cubicBezTo>
                  <a:pt x="4289" y="5174"/>
                  <a:pt x="4136" y="5174"/>
                  <a:pt x="3983" y="5174"/>
                </a:cubicBezTo>
                <a:cubicBezTo>
                  <a:pt x="3983" y="5303"/>
                  <a:pt x="3677" y="5303"/>
                  <a:pt x="3677" y="5303"/>
                </a:cubicBezTo>
                <a:cubicBezTo>
                  <a:pt x="3677" y="5303"/>
                  <a:pt x="3677" y="5303"/>
                  <a:pt x="3523" y="5303"/>
                </a:cubicBezTo>
                <a:cubicBezTo>
                  <a:pt x="3523" y="5432"/>
                  <a:pt x="3677" y="5432"/>
                  <a:pt x="3523" y="5562"/>
                </a:cubicBezTo>
                <a:cubicBezTo>
                  <a:pt x="3370" y="5562"/>
                  <a:pt x="3064" y="5562"/>
                  <a:pt x="3064" y="5562"/>
                </a:cubicBezTo>
                <a:cubicBezTo>
                  <a:pt x="2911" y="5691"/>
                  <a:pt x="2911" y="5691"/>
                  <a:pt x="2911" y="5691"/>
                </a:cubicBezTo>
                <a:cubicBezTo>
                  <a:pt x="2757" y="5950"/>
                  <a:pt x="2757" y="5950"/>
                  <a:pt x="2757" y="5950"/>
                </a:cubicBezTo>
                <a:cubicBezTo>
                  <a:pt x="2604" y="5950"/>
                  <a:pt x="2604" y="5950"/>
                  <a:pt x="2604" y="5950"/>
                </a:cubicBezTo>
                <a:cubicBezTo>
                  <a:pt x="2451" y="6338"/>
                  <a:pt x="2451" y="6338"/>
                  <a:pt x="2451" y="6338"/>
                </a:cubicBezTo>
                <a:cubicBezTo>
                  <a:pt x="2451" y="6467"/>
                  <a:pt x="2451" y="6467"/>
                  <a:pt x="2451" y="6467"/>
                </a:cubicBezTo>
                <a:cubicBezTo>
                  <a:pt x="2145" y="6726"/>
                  <a:pt x="2145" y="6726"/>
                  <a:pt x="2145" y="6726"/>
                </a:cubicBezTo>
                <a:cubicBezTo>
                  <a:pt x="1991" y="6855"/>
                  <a:pt x="1991" y="6855"/>
                  <a:pt x="1991" y="6855"/>
                </a:cubicBezTo>
                <a:cubicBezTo>
                  <a:pt x="1991" y="6855"/>
                  <a:pt x="1991" y="6855"/>
                  <a:pt x="2145" y="6984"/>
                </a:cubicBezTo>
                <a:cubicBezTo>
                  <a:pt x="2145" y="6984"/>
                  <a:pt x="2145" y="7114"/>
                  <a:pt x="2145" y="7114"/>
                </a:cubicBezTo>
                <a:cubicBezTo>
                  <a:pt x="1991" y="7243"/>
                  <a:pt x="1991" y="7243"/>
                  <a:pt x="1991" y="7243"/>
                </a:cubicBezTo>
                <a:cubicBezTo>
                  <a:pt x="2145" y="7502"/>
                  <a:pt x="2145" y="7502"/>
                  <a:pt x="2145" y="7502"/>
                </a:cubicBezTo>
                <a:cubicBezTo>
                  <a:pt x="2451" y="7372"/>
                  <a:pt x="2451" y="7372"/>
                  <a:pt x="2451" y="7372"/>
                </a:cubicBezTo>
                <a:cubicBezTo>
                  <a:pt x="2604" y="7631"/>
                  <a:pt x="2604" y="7631"/>
                  <a:pt x="2604" y="7631"/>
                </a:cubicBezTo>
                <a:cubicBezTo>
                  <a:pt x="2451" y="7890"/>
                  <a:pt x="2451" y="7890"/>
                  <a:pt x="2451" y="7890"/>
                </a:cubicBezTo>
                <a:cubicBezTo>
                  <a:pt x="2451" y="7890"/>
                  <a:pt x="2298" y="8019"/>
                  <a:pt x="2145" y="8019"/>
                </a:cubicBezTo>
                <a:cubicBezTo>
                  <a:pt x="2145" y="8019"/>
                  <a:pt x="1991" y="7890"/>
                  <a:pt x="1991" y="7890"/>
                </a:cubicBezTo>
                <a:cubicBezTo>
                  <a:pt x="1838" y="7631"/>
                  <a:pt x="1838" y="7631"/>
                  <a:pt x="1838" y="7631"/>
                </a:cubicBezTo>
                <a:cubicBezTo>
                  <a:pt x="1838" y="7502"/>
                  <a:pt x="1838" y="7502"/>
                  <a:pt x="1838" y="7502"/>
                </a:cubicBezTo>
                <a:cubicBezTo>
                  <a:pt x="1838" y="7372"/>
                  <a:pt x="1838" y="7372"/>
                  <a:pt x="1838" y="7372"/>
                </a:cubicBezTo>
                <a:cubicBezTo>
                  <a:pt x="1379" y="7502"/>
                  <a:pt x="1379" y="7502"/>
                  <a:pt x="1379" y="7502"/>
                </a:cubicBezTo>
                <a:cubicBezTo>
                  <a:pt x="1379" y="7372"/>
                  <a:pt x="1379" y="7372"/>
                  <a:pt x="1379" y="7372"/>
                </a:cubicBezTo>
                <a:cubicBezTo>
                  <a:pt x="1379" y="7372"/>
                  <a:pt x="1226" y="7243"/>
                  <a:pt x="1226" y="7243"/>
                </a:cubicBezTo>
                <a:cubicBezTo>
                  <a:pt x="1226" y="7114"/>
                  <a:pt x="1072" y="6984"/>
                  <a:pt x="1072" y="6984"/>
                </a:cubicBezTo>
                <a:cubicBezTo>
                  <a:pt x="766" y="6596"/>
                  <a:pt x="766" y="6596"/>
                  <a:pt x="766" y="6596"/>
                </a:cubicBezTo>
                <a:cubicBezTo>
                  <a:pt x="766" y="6596"/>
                  <a:pt x="766" y="6596"/>
                  <a:pt x="919" y="6596"/>
                </a:cubicBezTo>
                <a:cubicBezTo>
                  <a:pt x="919" y="6467"/>
                  <a:pt x="919" y="6467"/>
                  <a:pt x="1072" y="6338"/>
                </a:cubicBezTo>
                <a:cubicBezTo>
                  <a:pt x="1072" y="6208"/>
                  <a:pt x="1379" y="5950"/>
                  <a:pt x="1379" y="5950"/>
                </a:cubicBezTo>
                <a:cubicBezTo>
                  <a:pt x="1532" y="5562"/>
                  <a:pt x="1532" y="5562"/>
                  <a:pt x="1532" y="5562"/>
                </a:cubicBezTo>
                <a:cubicBezTo>
                  <a:pt x="1838" y="5303"/>
                  <a:pt x="1838" y="5303"/>
                  <a:pt x="1838" y="5303"/>
                </a:cubicBezTo>
                <a:cubicBezTo>
                  <a:pt x="1991" y="5044"/>
                  <a:pt x="1991" y="5044"/>
                  <a:pt x="1991" y="5044"/>
                </a:cubicBezTo>
                <a:cubicBezTo>
                  <a:pt x="2298" y="4656"/>
                  <a:pt x="2298" y="4656"/>
                  <a:pt x="2298" y="4656"/>
                </a:cubicBezTo>
                <a:cubicBezTo>
                  <a:pt x="2604" y="4398"/>
                  <a:pt x="2604" y="4398"/>
                  <a:pt x="2604" y="4398"/>
                </a:cubicBezTo>
                <a:cubicBezTo>
                  <a:pt x="3064" y="4398"/>
                  <a:pt x="3064" y="4398"/>
                  <a:pt x="3064" y="4398"/>
                </a:cubicBezTo>
                <a:cubicBezTo>
                  <a:pt x="3064" y="4398"/>
                  <a:pt x="3370" y="4527"/>
                  <a:pt x="3370" y="4527"/>
                </a:cubicBezTo>
                <a:cubicBezTo>
                  <a:pt x="3523" y="4398"/>
                  <a:pt x="3677" y="4268"/>
                  <a:pt x="3677" y="4268"/>
                </a:cubicBezTo>
                <a:cubicBezTo>
                  <a:pt x="4289" y="4139"/>
                  <a:pt x="4289" y="4139"/>
                  <a:pt x="4289" y="4139"/>
                </a:cubicBezTo>
                <a:cubicBezTo>
                  <a:pt x="4443" y="4139"/>
                  <a:pt x="4443" y="4139"/>
                  <a:pt x="4443" y="4139"/>
                </a:cubicBezTo>
                <a:cubicBezTo>
                  <a:pt x="4902" y="4268"/>
                  <a:pt x="4902" y="4268"/>
                  <a:pt x="4902" y="4268"/>
                </a:cubicBezTo>
                <a:cubicBezTo>
                  <a:pt x="5209" y="4268"/>
                  <a:pt x="5209" y="4268"/>
                  <a:pt x="5209" y="4268"/>
                </a:cubicBezTo>
                <a:cubicBezTo>
                  <a:pt x="5821" y="4268"/>
                  <a:pt x="5821" y="4268"/>
                  <a:pt x="5821" y="4268"/>
                </a:cubicBezTo>
                <a:close/>
                <a:moveTo>
                  <a:pt x="2451" y="17978"/>
                </a:moveTo>
                <a:cubicBezTo>
                  <a:pt x="2451" y="17978"/>
                  <a:pt x="2451" y="17978"/>
                  <a:pt x="2451" y="17978"/>
                </a:cubicBezTo>
                <a:cubicBezTo>
                  <a:pt x="2451" y="17978"/>
                  <a:pt x="2145" y="17849"/>
                  <a:pt x="2145" y="17849"/>
                </a:cubicBezTo>
                <a:cubicBezTo>
                  <a:pt x="2145" y="17978"/>
                  <a:pt x="1991" y="18108"/>
                  <a:pt x="1991" y="18108"/>
                </a:cubicBezTo>
                <a:cubicBezTo>
                  <a:pt x="1838" y="18496"/>
                  <a:pt x="1838" y="18496"/>
                  <a:pt x="1838" y="18496"/>
                </a:cubicBezTo>
                <a:cubicBezTo>
                  <a:pt x="1685" y="18625"/>
                  <a:pt x="1685" y="18625"/>
                  <a:pt x="1685" y="18625"/>
                </a:cubicBezTo>
                <a:cubicBezTo>
                  <a:pt x="1685" y="18884"/>
                  <a:pt x="1685" y="18884"/>
                  <a:pt x="1685" y="18884"/>
                </a:cubicBezTo>
                <a:cubicBezTo>
                  <a:pt x="1226" y="19013"/>
                  <a:pt x="1226" y="19013"/>
                  <a:pt x="1226" y="19013"/>
                </a:cubicBezTo>
                <a:cubicBezTo>
                  <a:pt x="1226" y="19013"/>
                  <a:pt x="1226" y="19143"/>
                  <a:pt x="1379" y="19143"/>
                </a:cubicBezTo>
                <a:cubicBezTo>
                  <a:pt x="1532" y="19143"/>
                  <a:pt x="1685" y="19143"/>
                  <a:pt x="1685" y="19143"/>
                </a:cubicBezTo>
                <a:cubicBezTo>
                  <a:pt x="1685" y="19013"/>
                  <a:pt x="1838" y="18884"/>
                  <a:pt x="1838" y="18884"/>
                </a:cubicBezTo>
                <a:cubicBezTo>
                  <a:pt x="1838" y="18884"/>
                  <a:pt x="1991" y="18754"/>
                  <a:pt x="1991" y="18754"/>
                </a:cubicBezTo>
                <a:cubicBezTo>
                  <a:pt x="2145" y="18754"/>
                  <a:pt x="2451" y="18754"/>
                  <a:pt x="2451" y="18625"/>
                </a:cubicBezTo>
                <a:cubicBezTo>
                  <a:pt x="2451" y="18496"/>
                  <a:pt x="2451" y="18366"/>
                  <a:pt x="2451" y="18366"/>
                </a:cubicBezTo>
                <a:cubicBezTo>
                  <a:pt x="2451" y="18237"/>
                  <a:pt x="2451" y="18237"/>
                  <a:pt x="2451" y="18237"/>
                </a:cubicBezTo>
                <a:cubicBezTo>
                  <a:pt x="2451" y="17978"/>
                  <a:pt x="2451" y="17978"/>
                  <a:pt x="2451" y="17978"/>
                </a:cubicBezTo>
                <a:close/>
                <a:moveTo>
                  <a:pt x="10417" y="14486"/>
                </a:moveTo>
                <a:cubicBezTo>
                  <a:pt x="10417" y="14486"/>
                  <a:pt x="10417" y="14486"/>
                  <a:pt x="10417" y="14486"/>
                </a:cubicBezTo>
                <a:cubicBezTo>
                  <a:pt x="10417" y="14486"/>
                  <a:pt x="10417" y="14486"/>
                  <a:pt x="10417" y="14486"/>
                </a:cubicBezTo>
                <a:cubicBezTo>
                  <a:pt x="10417" y="14486"/>
                  <a:pt x="10570" y="14357"/>
                  <a:pt x="10570" y="14357"/>
                </a:cubicBezTo>
                <a:cubicBezTo>
                  <a:pt x="10570" y="14228"/>
                  <a:pt x="10417" y="14098"/>
                  <a:pt x="10417" y="14098"/>
                </a:cubicBezTo>
                <a:cubicBezTo>
                  <a:pt x="10417" y="13969"/>
                  <a:pt x="10570" y="13969"/>
                  <a:pt x="10570" y="13969"/>
                </a:cubicBezTo>
                <a:cubicBezTo>
                  <a:pt x="10570" y="13969"/>
                  <a:pt x="10570" y="13840"/>
                  <a:pt x="10570" y="13840"/>
                </a:cubicBezTo>
                <a:cubicBezTo>
                  <a:pt x="10570" y="13840"/>
                  <a:pt x="10417" y="13840"/>
                  <a:pt x="10417" y="13840"/>
                </a:cubicBezTo>
                <a:cubicBezTo>
                  <a:pt x="10264" y="13840"/>
                  <a:pt x="10264" y="13969"/>
                  <a:pt x="10264" y="13969"/>
                </a:cubicBezTo>
                <a:cubicBezTo>
                  <a:pt x="10264" y="13969"/>
                  <a:pt x="10264" y="14098"/>
                  <a:pt x="10264" y="14098"/>
                </a:cubicBezTo>
                <a:cubicBezTo>
                  <a:pt x="10264" y="14098"/>
                  <a:pt x="10264" y="14228"/>
                  <a:pt x="10264" y="14228"/>
                </a:cubicBezTo>
                <a:cubicBezTo>
                  <a:pt x="10264" y="14228"/>
                  <a:pt x="10417" y="14486"/>
                  <a:pt x="10417" y="14486"/>
                </a:cubicBezTo>
                <a:close/>
                <a:moveTo>
                  <a:pt x="14553" y="17978"/>
                </a:moveTo>
                <a:cubicBezTo>
                  <a:pt x="14553" y="17978"/>
                  <a:pt x="14553" y="17978"/>
                  <a:pt x="14553" y="17978"/>
                </a:cubicBezTo>
                <a:cubicBezTo>
                  <a:pt x="14706" y="17849"/>
                  <a:pt x="14706" y="17849"/>
                  <a:pt x="14706" y="17849"/>
                </a:cubicBezTo>
                <a:cubicBezTo>
                  <a:pt x="14860" y="17978"/>
                  <a:pt x="14860" y="17978"/>
                  <a:pt x="14860" y="17978"/>
                </a:cubicBezTo>
                <a:cubicBezTo>
                  <a:pt x="14860" y="17978"/>
                  <a:pt x="14706" y="18108"/>
                  <a:pt x="14706" y="18108"/>
                </a:cubicBezTo>
                <a:cubicBezTo>
                  <a:pt x="14706" y="18108"/>
                  <a:pt x="14553" y="17978"/>
                  <a:pt x="14553" y="17978"/>
                </a:cubicBezTo>
                <a:cubicBezTo>
                  <a:pt x="14553" y="17978"/>
                  <a:pt x="14553" y="17978"/>
                  <a:pt x="14553" y="17978"/>
                </a:cubicBezTo>
                <a:close/>
                <a:moveTo>
                  <a:pt x="16238" y="19660"/>
                </a:moveTo>
                <a:cubicBezTo>
                  <a:pt x="16238" y="19660"/>
                  <a:pt x="16238" y="19660"/>
                  <a:pt x="16238" y="19660"/>
                </a:cubicBezTo>
                <a:cubicBezTo>
                  <a:pt x="16391" y="19660"/>
                  <a:pt x="16391" y="19660"/>
                  <a:pt x="16391" y="19660"/>
                </a:cubicBezTo>
                <a:cubicBezTo>
                  <a:pt x="16391" y="19789"/>
                  <a:pt x="16391" y="19789"/>
                  <a:pt x="16391" y="19789"/>
                </a:cubicBezTo>
                <a:cubicBezTo>
                  <a:pt x="16238" y="19919"/>
                  <a:pt x="16238" y="19919"/>
                  <a:pt x="16238" y="19919"/>
                </a:cubicBezTo>
                <a:cubicBezTo>
                  <a:pt x="16238" y="19789"/>
                  <a:pt x="16238" y="19789"/>
                  <a:pt x="16238" y="19789"/>
                </a:cubicBezTo>
                <a:cubicBezTo>
                  <a:pt x="16238" y="19660"/>
                  <a:pt x="16238" y="19660"/>
                  <a:pt x="16238" y="19660"/>
                </a:cubicBezTo>
                <a:close/>
                <a:moveTo>
                  <a:pt x="15779" y="19401"/>
                </a:moveTo>
                <a:cubicBezTo>
                  <a:pt x="15779" y="19401"/>
                  <a:pt x="15779" y="19401"/>
                  <a:pt x="15779" y="19401"/>
                </a:cubicBezTo>
                <a:cubicBezTo>
                  <a:pt x="15626" y="19272"/>
                  <a:pt x="15626" y="19272"/>
                  <a:pt x="15626" y="19272"/>
                </a:cubicBezTo>
                <a:cubicBezTo>
                  <a:pt x="15932" y="19272"/>
                  <a:pt x="15932" y="19272"/>
                  <a:pt x="15932" y="19272"/>
                </a:cubicBezTo>
                <a:cubicBezTo>
                  <a:pt x="15932" y="19272"/>
                  <a:pt x="15932" y="19272"/>
                  <a:pt x="16085" y="19272"/>
                </a:cubicBezTo>
                <a:cubicBezTo>
                  <a:pt x="16085" y="19272"/>
                  <a:pt x="16238" y="19401"/>
                  <a:pt x="16238" y="19401"/>
                </a:cubicBezTo>
                <a:cubicBezTo>
                  <a:pt x="16238" y="19401"/>
                  <a:pt x="16238" y="19401"/>
                  <a:pt x="16238" y="19401"/>
                </a:cubicBezTo>
                <a:cubicBezTo>
                  <a:pt x="16085" y="19401"/>
                  <a:pt x="16085" y="19531"/>
                  <a:pt x="16085" y="19531"/>
                </a:cubicBezTo>
                <a:cubicBezTo>
                  <a:pt x="15932" y="19531"/>
                  <a:pt x="15779" y="19401"/>
                  <a:pt x="15779" y="19401"/>
                </a:cubicBezTo>
                <a:close/>
                <a:moveTo>
                  <a:pt x="16545" y="19401"/>
                </a:moveTo>
                <a:cubicBezTo>
                  <a:pt x="16545" y="19401"/>
                  <a:pt x="16545" y="19401"/>
                  <a:pt x="16545" y="19401"/>
                </a:cubicBezTo>
                <a:cubicBezTo>
                  <a:pt x="16391" y="19143"/>
                  <a:pt x="16391" y="19143"/>
                  <a:pt x="16391" y="19143"/>
                </a:cubicBezTo>
                <a:cubicBezTo>
                  <a:pt x="16545" y="19013"/>
                  <a:pt x="16545" y="19013"/>
                  <a:pt x="16545" y="19013"/>
                </a:cubicBezTo>
                <a:cubicBezTo>
                  <a:pt x="16545" y="19013"/>
                  <a:pt x="16698" y="19143"/>
                  <a:pt x="16698" y="19143"/>
                </a:cubicBezTo>
                <a:cubicBezTo>
                  <a:pt x="16698" y="19143"/>
                  <a:pt x="16545" y="19272"/>
                  <a:pt x="16545" y="19272"/>
                </a:cubicBezTo>
                <a:cubicBezTo>
                  <a:pt x="16545" y="19401"/>
                  <a:pt x="16545" y="19401"/>
                  <a:pt x="16545" y="19401"/>
                </a:cubicBezTo>
                <a:close/>
                <a:moveTo>
                  <a:pt x="19762" y="18625"/>
                </a:moveTo>
                <a:cubicBezTo>
                  <a:pt x="19762" y="18625"/>
                  <a:pt x="19762" y="18625"/>
                  <a:pt x="19762" y="18625"/>
                </a:cubicBezTo>
                <a:cubicBezTo>
                  <a:pt x="19609" y="18496"/>
                  <a:pt x="19609" y="18496"/>
                  <a:pt x="19609" y="18496"/>
                </a:cubicBezTo>
                <a:cubicBezTo>
                  <a:pt x="19609" y="18496"/>
                  <a:pt x="19762" y="18366"/>
                  <a:pt x="19762" y="18366"/>
                </a:cubicBezTo>
                <a:cubicBezTo>
                  <a:pt x="19915" y="18366"/>
                  <a:pt x="20068" y="18366"/>
                  <a:pt x="20068" y="18366"/>
                </a:cubicBezTo>
                <a:cubicBezTo>
                  <a:pt x="19762" y="18625"/>
                  <a:pt x="19762" y="18625"/>
                  <a:pt x="19762" y="18625"/>
                </a:cubicBezTo>
                <a:close/>
                <a:moveTo>
                  <a:pt x="19455" y="18754"/>
                </a:moveTo>
                <a:cubicBezTo>
                  <a:pt x="19455" y="18754"/>
                  <a:pt x="19455" y="18754"/>
                  <a:pt x="19455" y="18754"/>
                </a:cubicBezTo>
                <a:cubicBezTo>
                  <a:pt x="19455" y="18366"/>
                  <a:pt x="19455" y="18366"/>
                  <a:pt x="19455" y="18366"/>
                </a:cubicBezTo>
                <a:cubicBezTo>
                  <a:pt x="19609" y="18237"/>
                  <a:pt x="19609" y="18237"/>
                  <a:pt x="19609" y="18237"/>
                </a:cubicBezTo>
                <a:cubicBezTo>
                  <a:pt x="19455" y="18108"/>
                  <a:pt x="19455" y="18108"/>
                  <a:pt x="19455" y="18108"/>
                </a:cubicBezTo>
                <a:cubicBezTo>
                  <a:pt x="19302" y="18108"/>
                  <a:pt x="19302" y="18108"/>
                  <a:pt x="19302" y="18108"/>
                </a:cubicBezTo>
                <a:cubicBezTo>
                  <a:pt x="19302" y="18108"/>
                  <a:pt x="19149" y="17849"/>
                  <a:pt x="19149" y="17849"/>
                </a:cubicBezTo>
                <a:cubicBezTo>
                  <a:pt x="19149" y="17849"/>
                  <a:pt x="18996" y="17849"/>
                  <a:pt x="18996" y="17849"/>
                </a:cubicBezTo>
                <a:cubicBezTo>
                  <a:pt x="18996" y="17849"/>
                  <a:pt x="18843" y="17849"/>
                  <a:pt x="18843" y="17849"/>
                </a:cubicBezTo>
                <a:cubicBezTo>
                  <a:pt x="18843" y="17849"/>
                  <a:pt x="18996" y="17720"/>
                  <a:pt x="18996" y="17720"/>
                </a:cubicBezTo>
                <a:cubicBezTo>
                  <a:pt x="18996" y="17720"/>
                  <a:pt x="18996" y="17720"/>
                  <a:pt x="19149" y="17720"/>
                </a:cubicBezTo>
                <a:cubicBezTo>
                  <a:pt x="19302" y="17590"/>
                  <a:pt x="19302" y="17590"/>
                  <a:pt x="19302" y="17590"/>
                </a:cubicBezTo>
                <a:cubicBezTo>
                  <a:pt x="19302" y="17590"/>
                  <a:pt x="19609" y="17202"/>
                  <a:pt x="19915" y="17202"/>
                </a:cubicBezTo>
                <a:cubicBezTo>
                  <a:pt x="20068" y="17202"/>
                  <a:pt x="20374" y="17202"/>
                  <a:pt x="20374" y="17202"/>
                </a:cubicBezTo>
                <a:cubicBezTo>
                  <a:pt x="20681" y="16944"/>
                  <a:pt x="20681" y="16944"/>
                  <a:pt x="20681" y="16944"/>
                </a:cubicBezTo>
                <a:cubicBezTo>
                  <a:pt x="20681" y="16944"/>
                  <a:pt x="20681" y="16814"/>
                  <a:pt x="20681" y="16814"/>
                </a:cubicBezTo>
                <a:cubicBezTo>
                  <a:pt x="20834" y="16814"/>
                  <a:pt x="20681" y="16556"/>
                  <a:pt x="20681" y="16556"/>
                </a:cubicBezTo>
                <a:cubicBezTo>
                  <a:pt x="20681" y="16297"/>
                  <a:pt x="20681" y="16297"/>
                  <a:pt x="20681" y="16297"/>
                </a:cubicBezTo>
                <a:cubicBezTo>
                  <a:pt x="20681" y="16297"/>
                  <a:pt x="20221" y="16038"/>
                  <a:pt x="20221" y="16038"/>
                </a:cubicBezTo>
                <a:cubicBezTo>
                  <a:pt x="20221" y="16038"/>
                  <a:pt x="19609" y="15780"/>
                  <a:pt x="19609" y="15780"/>
                </a:cubicBezTo>
                <a:cubicBezTo>
                  <a:pt x="19609" y="15780"/>
                  <a:pt x="19609" y="15521"/>
                  <a:pt x="19455" y="15521"/>
                </a:cubicBezTo>
                <a:cubicBezTo>
                  <a:pt x="19455" y="15521"/>
                  <a:pt x="19609" y="15262"/>
                  <a:pt x="19609" y="15262"/>
                </a:cubicBezTo>
                <a:cubicBezTo>
                  <a:pt x="19609" y="15262"/>
                  <a:pt x="19915" y="14874"/>
                  <a:pt x="20221" y="14745"/>
                </a:cubicBezTo>
                <a:cubicBezTo>
                  <a:pt x="20374" y="14616"/>
                  <a:pt x="20528" y="14616"/>
                  <a:pt x="20528" y="14616"/>
                </a:cubicBezTo>
                <a:cubicBezTo>
                  <a:pt x="20681" y="14616"/>
                  <a:pt x="20834" y="14745"/>
                  <a:pt x="20987" y="14874"/>
                </a:cubicBezTo>
                <a:cubicBezTo>
                  <a:pt x="20987" y="14874"/>
                  <a:pt x="21140" y="14874"/>
                  <a:pt x="21294" y="14874"/>
                </a:cubicBezTo>
                <a:cubicBezTo>
                  <a:pt x="21447" y="14874"/>
                  <a:pt x="21600" y="14874"/>
                  <a:pt x="21600" y="14874"/>
                </a:cubicBezTo>
                <a:cubicBezTo>
                  <a:pt x="21600" y="14874"/>
                  <a:pt x="21600" y="14616"/>
                  <a:pt x="21600" y="14486"/>
                </a:cubicBezTo>
                <a:cubicBezTo>
                  <a:pt x="21600" y="14357"/>
                  <a:pt x="21600" y="14486"/>
                  <a:pt x="21447" y="14357"/>
                </a:cubicBezTo>
                <a:cubicBezTo>
                  <a:pt x="21447" y="14357"/>
                  <a:pt x="21294" y="14228"/>
                  <a:pt x="21294" y="14228"/>
                </a:cubicBezTo>
                <a:cubicBezTo>
                  <a:pt x="21294" y="14228"/>
                  <a:pt x="21294" y="14098"/>
                  <a:pt x="21294" y="14098"/>
                </a:cubicBezTo>
                <a:cubicBezTo>
                  <a:pt x="21294" y="14098"/>
                  <a:pt x="21294" y="13969"/>
                  <a:pt x="21294" y="13840"/>
                </a:cubicBezTo>
                <a:cubicBezTo>
                  <a:pt x="21294" y="13840"/>
                  <a:pt x="21294" y="13451"/>
                  <a:pt x="21294" y="13451"/>
                </a:cubicBezTo>
                <a:cubicBezTo>
                  <a:pt x="21294" y="13322"/>
                  <a:pt x="21140" y="13063"/>
                  <a:pt x="21140" y="13063"/>
                </a:cubicBezTo>
                <a:cubicBezTo>
                  <a:pt x="21140" y="12934"/>
                  <a:pt x="20987" y="12805"/>
                  <a:pt x="20987" y="12805"/>
                </a:cubicBezTo>
                <a:cubicBezTo>
                  <a:pt x="20834" y="12546"/>
                  <a:pt x="20834" y="12546"/>
                  <a:pt x="20834" y="12546"/>
                </a:cubicBezTo>
                <a:cubicBezTo>
                  <a:pt x="20834" y="12546"/>
                  <a:pt x="20834" y="12546"/>
                  <a:pt x="20834" y="12417"/>
                </a:cubicBezTo>
                <a:cubicBezTo>
                  <a:pt x="20834" y="12158"/>
                  <a:pt x="20987" y="11899"/>
                  <a:pt x="20987" y="11899"/>
                </a:cubicBezTo>
                <a:cubicBezTo>
                  <a:pt x="21140" y="11770"/>
                  <a:pt x="21140" y="11511"/>
                  <a:pt x="21140" y="11511"/>
                </a:cubicBezTo>
                <a:cubicBezTo>
                  <a:pt x="20987" y="11382"/>
                  <a:pt x="20987" y="11382"/>
                  <a:pt x="20987" y="11382"/>
                </a:cubicBezTo>
                <a:cubicBezTo>
                  <a:pt x="20987" y="11382"/>
                  <a:pt x="20374" y="11253"/>
                  <a:pt x="20374" y="11253"/>
                </a:cubicBezTo>
                <a:cubicBezTo>
                  <a:pt x="20374" y="11253"/>
                  <a:pt x="20221" y="11123"/>
                  <a:pt x="20221" y="11123"/>
                </a:cubicBezTo>
                <a:cubicBezTo>
                  <a:pt x="20221" y="10994"/>
                  <a:pt x="20068" y="10994"/>
                  <a:pt x="20068" y="10994"/>
                </a:cubicBezTo>
                <a:cubicBezTo>
                  <a:pt x="20068" y="10994"/>
                  <a:pt x="19455" y="11123"/>
                  <a:pt x="19455" y="11123"/>
                </a:cubicBezTo>
                <a:cubicBezTo>
                  <a:pt x="19455" y="11123"/>
                  <a:pt x="19149" y="11253"/>
                  <a:pt x="18996" y="11382"/>
                </a:cubicBezTo>
                <a:cubicBezTo>
                  <a:pt x="18689" y="11382"/>
                  <a:pt x="18689" y="11382"/>
                  <a:pt x="18536" y="11511"/>
                </a:cubicBezTo>
                <a:cubicBezTo>
                  <a:pt x="18230" y="11641"/>
                  <a:pt x="18230" y="11770"/>
                  <a:pt x="18077" y="11899"/>
                </a:cubicBezTo>
                <a:cubicBezTo>
                  <a:pt x="17923" y="11899"/>
                  <a:pt x="17770" y="12158"/>
                  <a:pt x="17770" y="12158"/>
                </a:cubicBezTo>
                <a:cubicBezTo>
                  <a:pt x="17617" y="12287"/>
                  <a:pt x="17617" y="12287"/>
                  <a:pt x="17770" y="12417"/>
                </a:cubicBezTo>
                <a:cubicBezTo>
                  <a:pt x="17770" y="12546"/>
                  <a:pt x="17923" y="12417"/>
                  <a:pt x="17923" y="12417"/>
                </a:cubicBezTo>
                <a:cubicBezTo>
                  <a:pt x="17923" y="12417"/>
                  <a:pt x="18077" y="12417"/>
                  <a:pt x="18230" y="12417"/>
                </a:cubicBezTo>
                <a:cubicBezTo>
                  <a:pt x="18383" y="12417"/>
                  <a:pt x="18383" y="12546"/>
                  <a:pt x="18230" y="12546"/>
                </a:cubicBezTo>
                <a:cubicBezTo>
                  <a:pt x="18230" y="12546"/>
                  <a:pt x="18230" y="12675"/>
                  <a:pt x="18230" y="12675"/>
                </a:cubicBezTo>
                <a:cubicBezTo>
                  <a:pt x="18230" y="12675"/>
                  <a:pt x="18230" y="12675"/>
                  <a:pt x="18077" y="12805"/>
                </a:cubicBezTo>
                <a:cubicBezTo>
                  <a:pt x="18077" y="12805"/>
                  <a:pt x="18077" y="12934"/>
                  <a:pt x="18077" y="13063"/>
                </a:cubicBezTo>
                <a:cubicBezTo>
                  <a:pt x="18077" y="13193"/>
                  <a:pt x="17923" y="13193"/>
                  <a:pt x="17923" y="13193"/>
                </a:cubicBezTo>
                <a:cubicBezTo>
                  <a:pt x="17770" y="13322"/>
                  <a:pt x="17770" y="13322"/>
                  <a:pt x="17617" y="13451"/>
                </a:cubicBezTo>
                <a:cubicBezTo>
                  <a:pt x="17464" y="13451"/>
                  <a:pt x="17464" y="13581"/>
                  <a:pt x="17464" y="13581"/>
                </a:cubicBezTo>
                <a:cubicBezTo>
                  <a:pt x="17464" y="13710"/>
                  <a:pt x="17464" y="13710"/>
                  <a:pt x="17617" y="13840"/>
                </a:cubicBezTo>
                <a:cubicBezTo>
                  <a:pt x="17617" y="13969"/>
                  <a:pt x="17617" y="13969"/>
                  <a:pt x="17617" y="13969"/>
                </a:cubicBezTo>
                <a:cubicBezTo>
                  <a:pt x="17617" y="14098"/>
                  <a:pt x="17464" y="14228"/>
                  <a:pt x="17464" y="14098"/>
                </a:cubicBezTo>
                <a:cubicBezTo>
                  <a:pt x="17464" y="14098"/>
                  <a:pt x="17464" y="13969"/>
                  <a:pt x="17464" y="13969"/>
                </a:cubicBezTo>
                <a:cubicBezTo>
                  <a:pt x="17004" y="13969"/>
                  <a:pt x="17004" y="13969"/>
                  <a:pt x="17004" y="13969"/>
                </a:cubicBezTo>
                <a:cubicBezTo>
                  <a:pt x="17004" y="13969"/>
                  <a:pt x="17004" y="13969"/>
                  <a:pt x="16851" y="13969"/>
                </a:cubicBezTo>
                <a:cubicBezTo>
                  <a:pt x="16851" y="13969"/>
                  <a:pt x="17157" y="13710"/>
                  <a:pt x="17157" y="13710"/>
                </a:cubicBezTo>
                <a:cubicBezTo>
                  <a:pt x="17311" y="13581"/>
                  <a:pt x="17311" y="13581"/>
                  <a:pt x="17311" y="13581"/>
                </a:cubicBezTo>
                <a:cubicBezTo>
                  <a:pt x="17311" y="13451"/>
                  <a:pt x="17311" y="13451"/>
                  <a:pt x="17311" y="13451"/>
                </a:cubicBezTo>
                <a:cubicBezTo>
                  <a:pt x="16851" y="13451"/>
                  <a:pt x="16851" y="13451"/>
                  <a:pt x="16851" y="13451"/>
                </a:cubicBezTo>
                <a:cubicBezTo>
                  <a:pt x="16698" y="13451"/>
                  <a:pt x="16698" y="13451"/>
                  <a:pt x="16698" y="13451"/>
                </a:cubicBezTo>
                <a:cubicBezTo>
                  <a:pt x="16851" y="13322"/>
                  <a:pt x="16851" y="13322"/>
                  <a:pt x="16851" y="13322"/>
                </a:cubicBezTo>
                <a:cubicBezTo>
                  <a:pt x="16851" y="13063"/>
                  <a:pt x="16851" y="13063"/>
                  <a:pt x="16851" y="13063"/>
                </a:cubicBezTo>
                <a:cubicBezTo>
                  <a:pt x="17004" y="12805"/>
                  <a:pt x="17004" y="12805"/>
                  <a:pt x="17004" y="12805"/>
                </a:cubicBezTo>
                <a:cubicBezTo>
                  <a:pt x="17004" y="12805"/>
                  <a:pt x="17004" y="12546"/>
                  <a:pt x="17157" y="12546"/>
                </a:cubicBezTo>
                <a:cubicBezTo>
                  <a:pt x="17157" y="12546"/>
                  <a:pt x="17311" y="12417"/>
                  <a:pt x="17311" y="12287"/>
                </a:cubicBezTo>
                <a:cubicBezTo>
                  <a:pt x="17464" y="12287"/>
                  <a:pt x="17311" y="12158"/>
                  <a:pt x="17311" y="12158"/>
                </a:cubicBezTo>
                <a:cubicBezTo>
                  <a:pt x="17004" y="12158"/>
                  <a:pt x="17004" y="12158"/>
                  <a:pt x="17004" y="12158"/>
                </a:cubicBezTo>
                <a:cubicBezTo>
                  <a:pt x="16698" y="12287"/>
                  <a:pt x="16698" y="12287"/>
                  <a:pt x="16698" y="12287"/>
                </a:cubicBezTo>
                <a:cubicBezTo>
                  <a:pt x="16698" y="12287"/>
                  <a:pt x="16238" y="12417"/>
                  <a:pt x="16085" y="12417"/>
                </a:cubicBezTo>
                <a:cubicBezTo>
                  <a:pt x="15932" y="12417"/>
                  <a:pt x="16085" y="12417"/>
                  <a:pt x="15932" y="12417"/>
                </a:cubicBezTo>
                <a:cubicBezTo>
                  <a:pt x="15932" y="12287"/>
                  <a:pt x="15779" y="12287"/>
                  <a:pt x="15779" y="12287"/>
                </a:cubicBezTo>
                <a:cubicBezTo>
                  <a:pt x="15779" y="12287"/>
                  <a:pt x="15472" y="12287"/>
                  <a:pt x="15472" y="12287"/>
                </a:cubicBezTo>
                <a:cubicBezTo>
                  <a:pt x="15319" y="12287"/>
                  <a:pt x="15319" y="12417"/>
                  <a:pt x="15319" y="12417"/>
                </a:cubicBezTo>
                <a:cubicBezTo>
                  <a:pt x="15319" y="12417"/>
                  <a:pt x="15779" y="12546"/>
                  <a:pt x="15932" y="12675"/>
                </a:cubicBezTo>
                <a:cubicBezTo>
                  <a:pt x="15932" y="12675"/>
                  <a:pt x="16085" y="12675"/>
                  <a:pt x="16085" y="12675"/>
                </a:cubicBezTo>
                <a:cubicBezTo>
                  <a:pt x="16085" y="12805"/>
                  <a:pt x="16085" y="12805"/>
                  <a:pt x="16085" y="12805"/>
                </a:cubicBezTo>
                <a:cubicBezTo>
                  <a:pt x="16085" y="12805"/>
                  <a:pt x="15932" y="13063"/>
                  <a:pt x="15779" y="13063"/>
                </a:cubicBezTo>
                <a:cubicBezTo>
                  <a:pt x="15779" y="13193"/>
                  <a:pt x="15626" y="13193"/>
                  <a:pt x="15626" y="13193"/>
                </a:cubicBezTo>
                <a:cubicBezTo>
                  <a:pt x="15319" y="13322"/>
                  <a:pt x="15319" y="13322"/>
                  <a:pt x="15319" y="13322"/>
                </a:cubicBezTo>
                <a:cubicBezTo>
                  <a:pt x="15319" y="13322"/>
                  <a:pt x="15472" y="13581"/>
                  <a:pt x="15472" y="13581"/>
                </a:cubicBezTo>
                <a:cubicBezTo>
                  <a:pt x="15472" y="13581"/>
                  <a:pt x="15472" y="13840"/>
                  <a:pt x="15472" y="13840"/>
                </a:cubicBezTo>
                <a:cubicBezTo>
                  <a:pt x="15166" y="13710"/>
                  <a:pt x="15166" y="13710"/>
                  <a:pt x="15166" y="13710"/>
                </a:cubicBezTo>
                <a:cubicBezTo>
                  <a:pt x="14706" y="13969"/>
                  <a:pt x="14706" y="13969"/>
                  <a:pt x="14706" y="13969"/>
                </a:cubicBezTo>
                <a:cubicBezTo>
                  <a:pt x="14706" y="13969"/>
                  <a:pt x="14553" y="13969"/>
                  <a:pt x="14553" y="13969"/>
                </a:cubicBezTo>
                <a:cubicBezTo>
                  <a:pt x="14400" y="13969"/>
                  <a:pt x="14400" y="13840"/>
                  <a:pt x="14400" y="13840"/>
                </a:cubicBezTo>
                <a:cubicBezTo>
                  <a:pt x="14247" y="14098"/>
                  <a:pt x="14247" y="14098"/>
                  <a:pt x="14247" y="14098"/>
                </a:cubicBezTo>
                <a:cubicBezTo>
                  <a:pt x="14247" y="14098"/>
                  <a:pt x="13634" y="13969"/>
                  <a:pt x="13481" y="13969"/>
                </a:cubicBezTo>
                <a:cubicBezTo>
                  <a:pt x="13481" y="13969"/>
                  <a:pt x="13481" y="14228"/>
                  <a:pt x="13481" y="14228"/>
                </a:cubicBezTo>
                <a:cubicBezTo>
                  <a:pt x="13787" y="14357"/>
                  <a:pt x="13787" y="14357"/>
                  <a:pt x="13787" y="14357"/>
                </a:cubicBezTo>
                <a:cubicBezTo>
                  <a:pt x="13481" y="14486"/>
                  <a:pt x="13481" y="14486"/>
                  <a:pt x="13481" y="14486"/>
                </a:cubicBezTo>
                <a:cubicBezTo>
                  <a:pt x="14094" y="14745"/>
                  <a:pt x="14094" y="14745"/>
                  <a:pt x="14094" y="14745"/>
                </a:cubicBezTo>
                <a:cubicBezTo>
                  <a:pt x="14247" y="14874"/>
                  <a:pt x="14247" y="14874"/>
                  <a:pt x="14247" y="14874"/>
                </a:cubicBezTo>
                <a:cubicBezTo>
                  <a:pt x="14400" y="15262"/>
                  <a:pt x="14400" y="15262"/>
                  <a:pt x="14400" y="15262"/>
                </a:cubicBezTo>
                <a:cubicBezTo>
                  <a:pt x="14247" y="15392"/>
                  <a:pt x="14247" y="15392"/>
                  <a:pt x="14247" y="15392"/>
                </a:cubicBezTo>
                <a:cubicBezTo>
                  <a:pt x="14553" y="15650"/>
                  <a:pt x="14553" y="15650"/>
                  <a:pt x="14553" y="15650"/>
                </a:cubicBezTo>
                <a:cubicBezTo>
                  <a:pt x="14553" y="15650"/>
                  <a:pt x="14553" y="15780"/>
                  <a:pt x="14706" y="15909"/>
                </a:cubicBezTo>
                <a:cubicBezTo>
                  <a:pt x="14706" y="15909"/>
                  <a:pt x="14706" y="16168"/>
                  <a:pt x="14706" y="16168"/>
                </a:cubicBezTo>
                <a:cubicBezTo>
                  <a:pt x="14706" y="16426"/>
                  <a:pt x="14706" y="16426"/>
                  <a:pt x="14706" y="16426"/>
                </a:cubicBezTo>
                <a:cubicBezTo>
                  <a:pt x="14706" y="16556"/>
                  <a:pt x="14706" y="16556"/>
                  <a:pt x="14706" y="16556"/>
                </a:cubicBezTo>
                <a:cubicBezTo>
                  <a:pt x="14706" y="16556"/>
                  <a:pt x="14400" y="16685"/>
                  <a:pt x="14400" y="16814"/>
                </a:cubicBezTo>
                <a:cubicBezTo>
                  <a:pt x="14400" y="16814"/>
                  <a:pt x="14553" y="16814"/>
                  <a:pt x="14553" y="16814"/>
                </a:cubicBezTo>
                <a:cubicBezTo>
                  <a:pt x="14860" y="17073"/>
                  <a:pt x="14860" y="17073"/>
                  <a:pt x="14860" y="17073"/>
                </a:cubicBezTo>
                <a:cubicBezTo>
                  <a:pt x="15013" y="17332"/>
                  <a:pt x="15013" y="17332"/>
                  <a:pt x="15013" y="17332"/>
                </a:cubicBezTo>
                <a:cubicBezTo>
                  <a:pt x="15013" y="17332"/>
                  <a:pt x="14860" y="17461"/>
                  <a:pt x="14860" y="17590"/>
                </a:cubicBezTo>
                <a:cubicBezTo>
                  <a:pt x="14860" y="17590"/>
                  <a:pt x="15166" y="17720"/>
                  <a:pt x="15166" y="17720"/>
                </a:cubicBezTo>
                <a:cubicBezTo>
                  <a:pt x="15779" y="17720"/>
                  <a:pt x="15779" y="17720"/>
                  <a:pt x="15779" y="17720"/>
                </a:cubicBezTo>
                <a:cubicBezTo>
                  <a:pt x="16085" y="17720"/>
                  <a:pt x="16085" y="17720"/>
                  <a:pt x="16085" y="17720"/>
                </a:cubicBezTo>
                <a:cubicBezTo>
                  <a:pt x="16085" y="17720"/>
                  <a:pt x="16545" y="17720"/>
                  <a:pt x="16698" y="17720"/>
                </a:cubicBezTo>
                <a:cubicBezTo>
                  <a:pt x="16698" y="17720"/>
                  <a:pt x="17157" y="17590"/>
                  <a:pt x="17157" y="17590"/>
                </a:cubicBezTo>
                <a:cubicBezTo>
                  <a:pt x="17157" y="17590"/>
                  <a:pt x="17464" y="17849"/>
                  <a:pt x="17617" y="17849"/>
                </a:cubicBezTo>
                <a:cubicBezTo>
                  <a:pt x="17770" y="17978"/>
                  <a:pt x="17617" y="18108"/>
                  <a:pt x="17617" y="18108"/>
                </a:cubicBezTo>
                <a:cubicBezTo>
                  <a:pt x="17617" y="18237"/>
                  <a:pt x="17464" y="18237"/>
                  <a:pt x="17464" y="18237"/>
                </a:cubicBezTo>
                <a:cubicBezTo>
                  <a:pt x="17464" y="18237"/>
                  <a:pt x="17617" y="18625"/>
                  <a:pt x="17617" y="18625"/>
                </a:cubicBezTo>
                <a:cubicBezTo>
                  <a:pt x="17770" y="18754"/>
                  <a:pt x="17770" y="18625"/>
                  <a:pt x="17770" y="18625"/>
                </a:cubicBezTo>
                <a:cubicBezTo>
                  <a:pt x="17770" y="18625"/>
                  <a:pt x="17923" y="18754"/>
                  <a:pt x="18077" y="18884"/>
                </a:cubicBezTo>
                <a:cubicBezTo>
                  <a:pt x="18077" y="19013"/>
                  <a:pt x="18230" y="19013"/>
                  <a:pt x="18230" y="19013"/>
                </a:cubicBezTo>
                <a:cubicBezTo>
                  <a:pt x="18383" y="19013"/>
                  <a:pt x="18383" y="19013"/>
                  <a:pt x="18383" y="19013"/>
                </a:cubicBezTo>
                <a:cubicBezTo>
                  <a:pt x="18383" y="19013"/>
                  <a:pt x="18536" y="19013"/>
                  <a:pt x="18536" y="19143"/>
                </a:cubicBezTo>
                <a:cubicBezTo>
                  <a:pt x="18689" y="19143"/>
                  <a:pt x="18843" y="19143"/>
                  <a:pt x="18996" y="19143"/>
                </a:cubicBezTo>
                <a:cubicBezTo>
                  <a:pt x="18996" y="19143"/>
                  <a:pt x="19149" y="19143"/>
                  <a:pt x="19149" y="19013"/>
                </a:cubicBezTo>
                <a:cubicBezTo>
                  <a:pt x="19149" y="19013"/>
                  <a:pt x="19302" y="19013"/>
                  <a:pt x="19455" y="19013"/>
                </a:cubicBezTo>
                <a:cubicBezTo>
                  <a:pt x="19455" y="18884"/>
                  <a:pt x="19455" y="18754"/>
                  <a:pt x="19455" y="18754"/>
                </a:cubicBezTo>
                <a:cubicBezTo>
                  <a:pt x="19455" y="18754"/>
                  <a:pt x="19455" y="18754"/>
                  <a:pt x="19455" y="18754"/>
                </a:cubicBezTo>
                <a:close/>
                <a:moveTo>
                  <a:pt x="19455" y="19401"/>
                </a:moveTo>
                <a:cubicBezTo>
                  <a:pt x="19455" y="19401"/>
                  <a:pt x="19455" y="19401"/>
                  <a:pt x="19455" y="19401"/>
                </a:cubicBezTo>
                <a:cubicBezTo>
                  <a:pt x="19302" y="19531"/>
                  <a:pt x="19302" y="19531"/>
                  <a:pt x="19302" y="19531"/>
                </a:cubicBezTo>
                <a:cubicBezTo>
                  <a:pt x="19455" y="19531"/>
                  <a:pt x="19455" y="19531"/>
                  <a:pt x="19455" y="19531"/>
                </a:cubicBezTo>
                <a:cubicBezTo>
                  <a:pt x="19455" y="19531"/>
                  <a:pt x="19762" y="19660"/>
                  <a:pt x="19762" y="19660"/>
                </a:cubicBezTo>
                <a:cubicBezTo>
                  <a:pt x="19915" y="19660"/>
                  <a:pt x="19915" y="19660"/>
                  <a:pt x="19915" y="19660"/>
                </a:cubicBezTo>
                <a:cubicBezTo>
                  <a:pt x="20068" y="19531"/>
                  <a:pt x="20068" y="19531"/>
                  <a:pt x="20068" y="19531"/>
                </a:cubicBezTo>
                <a:cubicBezTo>
                  <a:pt x="20221" y="19272"/>
                  <a:pt x="20221" y="19272"/>
                  <a:pt x="20221" y="19272"/>
                </a:cubicBezTo>
                <a:cubicBezTo>
                  <a:pt x="20681" y="19143"/>
                  <a:pt x="20681" y="19143"/>
                  <a:pt x="20681" y="19143"/>
                </a:cubicBezTo>
                <a:cubicBezTo>
                  <a:pt x="20681" y="19143"/>
                  <a:pt x="21140" y="19143"/>
                  <a:pt x="21140" y="19143"/>
                </a:cubicBezTo>
                <a:cubicBezTo>
                  <a:pt x="21140" y="19143"/>
                  <a:pt x="21294" y="19013"/>
                  <a:pt x="21294" y="19013"/>
                </a:cubicBezTo>
                <a:cubicBezTo>
                  <a:pt x="21294" y="18884"/>
                  <a:pt x="21294" y="18884"/>
                  <a:pt x="21294" y="18884"/>
                </a:cubicBezTo>
                <a:cubicBezTo>
                  <a:pt x="20987" y="18625"/>
                  <a:pt x="20987" y="18625"/>
                  <a:pt x="20987" y="18625"/>
                </a:cubicBezTo>
                <a:cubicBezTo>
                  <a:pt x="20681" y="18625"/>
                  <a:pt x="20681" y="18625"/>
                  <a:pt x="20681" y="18625"/>
                </a:cubicBezTo>
                <a:cubicBezTo>
                  <a:pt x="20681" y="18625"/>
                  <a:pt x="20374" y="18625"/>
                  <a:pt x="20221" y="18625"/>
                </a:cubicBezTo>
                <a:cubicBezTo>
                  <a:pt x="20221" y="18625"/>
                  <a:pt x="20068" y="18625"/>
                  <a:pt x="20068" y="18625"/>
                </a:cubicBezTo>
                <a:cubicBezTo>
                  <a:pt x="20068" y="18625"/>
                  <a:pt x="20068" y="18754"/>
                  <a:pt x="20068" y="18884"/>
                </a:cubicBezTo>
                <a:cubicBezTo>
                  <a:pt x="19915" y="19013"/>
                  <a:pt x="19915" y="19013"/>
                  <a:pt x="19762" y="19013"/>
                </a:cubicBezTo>
                <a:cubicBezTo>
                  <a:pt x="19762" y="19013"/>
                  <a:pt x="19609" y="19013"/>
                  <a:pt x="19609" y="19013"/>
                </a:cubicBezTo>
                <a:cubicBezTo>
                  <a:pt x="19455" y="19401"/>
                  <a:pt x="19455" y="19401"/>
                  <a:pt x="19455" y="19401"/>
                </a:cubicBezTo>
                <a:close/>
                <a:moveTo>
                  <a:pt x="17770" y="20953"/>
                </a:moveTo>
                <a:cubicBezTo>
                  <a:pt x="17770" y="20953"/>
                  <a:pt x="17770" y="20953"/>
                  <a:pt x="17770" y="20953"/>
                </a:cubicBezTo>
                <a:cubicBezTo>
                  <a:pt x="17923" y="20953"/>
                  <a:pt x="17923" y="20953"/>
                  <a:pt x="17923" y="20953"/>
                </a:cubicBezTo>
                <a:cubicBezTo>
                  <a:pt x="18077" y="20824"/>
                  <a:pt x="18077" y="20824"/>
                  <a:pt x="18077" y="20824"/>
                </a:cubicBezTo>
                <a:cubicBezTo>
                  <a:pt x="17923" y="20565"/>
                  <a:pt x="17923" y="20565"/>
                  <a:pt x="17923" y="20565"/>
                </a:cubicBezTo>
                <a:cubicBezTo>
                  <a:pt x="17770" y="20436"/>
                  <a:pt x="17770" y="20436"/>
                  <a:pt x="17770" y="20436"/>
                </a:cubicBezTo>
                <a:cubicBezTo>
                  <a:pt x="17617" y="20048"/>
                  <a:pt x="17617" y="20048"/>
                  <a:pt x="17617" y="20048"/>
                </a:cubicBezTo>
                <a:cubicBezTo>
                  <a:pt x="17311" y="19789"/>
                  <a:pt x="17311" y="19789"/>
                  <a:pt x="17311" y="19789"/>
                </a:cubicBezTo>
                <a:cubicBezTo>
                  <a:pt x="17157" y="19660"/>
                  <a:pt x="17157" y="19660"/>
                  <a:pt x="17157" y="19660"/>
                </a:cubicBezTo>
                <a:cubicBezTo>
                  <a:pt x="17004" y="19919"/>
                  <a:pt x="17004" y="19919"/>
                  <a:pt x="17004" y="19919"/>
                </a:cubicBezTo>
                <a:cubicBezTo>
                  <a:pt x="16851" y="20048"/>
                  <a:pt x="16851" y="20048"/>
                  <a:pt x="16851" y="20048"/>
                </a:cubicBezTo>
                <a:cubicBezTo>
                  <a:pt x="16698" y="20177"/>
                  <a:pt x="16698" y="20177"/>
                  <a:pt x="16698" y="20177"/>
                </a:cubicBezTo>
                <a:cubicBezTo>
                  <a:pt x="16698" y="20177"/>
                  <a:pt x="16238" y="20048"/>
                  <a:pt x="16085" y="19919"/>
                </a:cubicBezTo>
                <a:cubicBezTo>
                  <a:pt x="15779" y="19789"/>
                  <a:pt x="15779" y="19789"/>
                  <a:pt x="15779" y="19789"/>
                </a:cubicBezTo>
                <a:cubicBezTo>
                  <a:pt x="15779" y="19789"/>
                  <a:pt x="15626" y="19789"/>
                  <a:pt x="15472" y="19660"/>
                </a:cubicBezTo>
                <a:cubicBezTo>
                  <a:pt x="15472" y="19660"/>
                  <a:pt x="15319" y="19531"/>
                  <a:pt x="15319" y="19531"/>
                </a:cubicBezTo>
                <a:cubicBezTo>
                  <a:pt x="15319" y="19531"/>
                  <a:pt x="15319" y="19401"/>
                  <a:pt x="15166" y="19401"/>
                </a:cubicBezTo>
                <a:cubicBezTo>
                  <a:pt x="15166" y="19272"/>
                  <a:pt x="15013" y="19401"/>
                  <a:pt x="14860" y="19401"/>
                </a:cubicBezTo>
                <a:cubicBezTo>
                  <a:pt x="14553" y="19401"/>
                  <a:pt x="14553" y="19401"/>
                  <a:pt x="14400" y="19401"/>
                </a:cubicBezTo>
                <a:cubicBezTo>
                  <a:pt x="14400" y="19531"/>
                  <a:pt x="14247" y="19531"/>
                  <a:pt x="14247" y="19531"/>
                </a:cubicBezTo>
                <a:cubicBezTo>
                  <a:pt x="14094" y="19660"/>
                  <a:pt x="14247" y="19919"/>
                  <a:pt x="14247" y="19919"/>
                </a:cubicBezTo>
                <a:cubicBezTo>
                  <a:pt x="14247" y="20048"/>
                  <a:pt x="14247" y="20048"/>
                  <a:pt x="14247" y="20048"/>
                </a:cubicBezTo>
                <a:cubicBezTo>
                  <a:pt x="14400" y="20307"/>
                  <a:pt x="14400" y="20307"/>
                  <a:pt x="14400" y="20307"/>
                </a:cubicBezTo>
                <a:cubicBezTo>
                  <a:pt x="14094" y="20307"/>
                  <a:pt x="14094" y="20307"/>
                  <a:pt x="14094" y="20307"/>
                </a:cubicBezTo>
                <a:cubicBezTo>
                  <a:pt x="13940" y="20307"/>
                  <a:pt x="13940" y="20307"/>
                  <a:pt x="13940" y="20307"/>
                </a:cubicBezTo>
                <a:cubicBezTo>
                  <a:pt x="14094" y="20565"/>
                  <a:pt x="14094" y="20565"/>
                  <a:pt x="14094" y="20565"/>
                </a:cubicBezTo>
                <a:cubicBezTo>
                  <a:pt x="14094" y="20565"/>
                  <a:pt x="14094" y="20695"/>
                  <a:pt x="14247" y="20824"/>
                </a:cubicBezTo>
                <a:cubicBezTo>
                  <a:pt x="14247" y="20824"/>
                  <a:pt x="14400" y="20953"/>
                  <a:pt x="14400" y="20953"/>
                </a:cubicBezTo>
                <a:cubicBezTo>
                  <a:pt x="14400" y="20953"/>
                  <a:pt x="15166" y="21083"/>
                  <a:pt x="15166" y="21083"/>
                </a:cubicBezTo>
                <a:cubicBezTo>
                  <a:pt x="15319" y="21083"/>
                  <a:pt x="15319" y="21083"/>
                  <a:pt x="15319" y="21083"/>
                </a:cubicBezTo>
                <a:cubicBezTo>
                  <a:pt x="15319" y="21083"/>
                  <a:pt x="15626" y="21212"/>
                  <a:pt x="15932" y="21341"/>
                </a:cubicBezTo>
                <a:cubicBezTo>
                  <a:pt x="16085" y="21471"/>
                  <a:pt x="16238" y="21600"/>
                  <a:pt x="16238" y="21600"/>
                </a:cubicBezTo>
                <a:cubicBezTo>
                  <a:pt x="16238" y="21600"/>
                  <a:pt x="16545" y="21600"/>
                  <a:pt x="16545" y="21600"/>
                </a:cubicBezTo>
                <a:cubicBezTo>
                  <a:pt x="16698" y="21471"/>
                  <a:pt x="16698" y="21471"/>
                  <a:pt x="16698" y="21471"/>
                </a:cubicBezTo>
                <a:cubicBezTo>
                  <a:pt x="17157" y="21341"/>
                  <a:pt x="17157" y="21341"/>
                  <a:pt x="17157" y="21341"/>
                </a:cubicBezTo>
                <a:cubicBezTo>
                  <a:pt x="17464" y="21341"/>
                  <a:pt x="17464" y="21341"/>
                  <a:pt x="17464" y="21341"/>
                </a:cubicBezTo>
                <a:cubicBezTo>
                  <a:pt x="17923" y="21471"/>
                  <a:pt x="17923" y="21471"/>
                  <a:pt x="17923" y="21471"/>
                </a:cubicBezTo>
                <a:cubicBezTo>
                  <a:pt x="18077" y="21471"/>
                  <a:pt x="18077" y="21471"/>
                  <a:pt x="18077" y="21471"/>
                </a:cubicBezTo>
                <a:cubicBezTo>
                  <a:pt x="18077" y="21212"/>
                  <a:pt x="18077" y="21212"/>
                  <a:pt x="18077" y="21212"/>
                </a:cubicBezTo>
                <a:cubicBezTo>
                  <a:pt x="18077" y="21083"/>
                  <a:pt x="18077" y="21083"/>
                  <a:pt x="18077" y="21083"/>
                </a:cubicBezTo>
                <a:cubicBezTo>
                  <a:pt x="17770" y="20953"/>
                  <a:pt x="17770" y="20953"/>
                  <a:pt x="17770" y="20953"/>
                </a:cubicBezTo>
                <a:close/>
                <a:moveTo>
                  <a:pt x="11796" y="15650"/>
                </a:moveTo>
                <a:cubicBezTo>
                  <a:pt x="11796" y="15650"/>
                  <a:pt x="11796" y="15650"/>
                  <a:pt x="11796" y="15650"/>
                </a:cubicBezTo>
                <a:cubicBezTo>
                  <a:pt x="11489" y="15521"/>
                  <a:pt x="11489" y="15521"/>
                  <a:pt x="11489" y="15521"/>
                </a:cubicBezTo>
                <a:cubicBezTo>
                  <a:pt x="11183" y="15133"/>
                  <a:pt x="11183" y="15133"/>
                  <a:pt x="11183" y="15133"/>
                </a:cubicBezTo>
                <a:cubicBezTo>
                  <a:pt x="10723" y="15004"/>
                  <a:pt x="10723" y="15004"/>
                  <a:pt x="10723" y="15004"/>
                </a:cubicBezTo>
                <a:cubicBezTo>
                  <a:pt x="10723" y="15004"/>
                  <a:pt x="10570" y="14616"/>
                  <a:pt x="10570" y="14616"/>
                </a:cubicBezTo>
                <a:cubicBezTo>
                  <a:pt x="10417" y="14486"/>
                  <a:pt x="10417" y="14616"/>
                  <a:pt x="10417" y="14616"/>
                </a:cubicBezTo>
                <a:cubicBezTo>
                  <a:pt x="10417" y="14616"/>
                  <a:pt x="10417" y="14874"/>
                  <a:pt x="10264" y="15004"/>
                </a:cubicBezTo>
                <a:cubicBezTo>
                  <a:pt x="10111" y="15004"/>
                  <a:pt x="9957" y="15004"/>
                  <a:pt x="9957" y="15004"/>
                </a:cubicBezTo>
                <a:cubicBezTo>
                  <a:pt x="9651" y="15262"/>
                  <a:pt x="9651" y="15262"/>
                  <a:pt x="9651" y="15262"/>
                </a:cubicBezTo>
                <a:cubicBezTo>
                  <a:pt x="9651" y="15262"/>
                  <a:pt x="9191" y="15392"/>
                  <a:pt x="9038" y="15392"/>
                </a:cubicBezTo>
                <a:cubicBezTo>
                  <a:pt x="9038" y="15392"/>
                  <a:pt x="8885" y="15521"/>
                  <a:pt x="8885" y="15521"/>
                </a:cubicBezTo>
                <a:cubicBezTo>
                  <a:pt x="7966" y="15392"/>
                  <a:pt x="7966" y="15392"/>
                  <a:pt x="7966" y="15392"/>
                </a:cubicBezTo>
                <a:cubicBezTo>
                  <a:pt x="7660" y="15650"/>
                  <a:pt x="7660" y="15650"/>
                  <a:pt x="7660" y="15650"/>
                </a:cubicBezTo>
                <a:cubicBezTo>
                  <a:pt x="7660" y="15780"/>
                  <a:pt x="7660" y="15780"/>
                  <a:pt x="7660" y="15780"/>
                </a:cubicBezTo>
                <a:cubicBezTo>
                  <a:pt x="7813" y="16038"/>
                  <a:pt x="7813" y="16038"/>
                  <a:pt x="7813" y="16038"/>
                </a:cubicBezTo>
                <a:cubicBezTo>
                  <a:pt x="7966" y="16168"/>
                  <a:pt x="7966" y="16168"/>
                  <a:pt x="7966" y="16168"/>
                </a:cubicBezTo>
                <a:cubicBezTo>
                  <a:pt x="8119" y="16168"/>
                  <a:pt x="8119" y="16168"/>
                  <a:pt x="8119" y="16168"/>
                </a:cubicBezTo>
                <a:cubicBezTo>
                  <a:pt x="8119" y="16426"/>
                  <a:pt x="8119" y="16426"/>
                  <a:pt x="8119" y="16426"/>
                </a:cubicBezTo>
                <a:cubicBezTo>
                  <a:pt x="8272" y="16685"/>
                  <a:pt x="8272" y="16685"/>
                  <a:pt x="8272" y="16685"/>
                </a:cubicBezTo>
                <a:cubicBezTo>
                  <a:pt x="8272" y="16685"/>
                  <a:pt x="8426" y="16814"/>
                  <a:pt x="8579" y="17073"/>
                </a:cubicBezTo>
                <a:cubicBezTo>
                  <a:pt x="8732" y="17332"/>
                  <a:pt x="8579" y="17461"/>
                  <a:pt x="8579" y="17461"/>
                </a:cubicBezTo>
                <a:cubicBezTo>
                  <a:pt x="9038" y="17849"/>
                  <a:pt x="9038" y="17849"/>
                  <a:pt x="9038" y="17849"/>
                </a:cubicBezTo>
                <a:cubicBezTo>
                  <a:pt x="9345" y="17978"/>
                  <a:pt x="9345" y="17978"/>
                  <a:pt x="9345" y="17978"/>
                </a:cubicBezTo>
                <a:cubicBezTo>
                  <a:pt x="9345" y="17978"/>
                  <a:pt x="9498" y="18108"/>
                  <a:pt x="9651" y="18108"/>
                </a:cubicBezTo>
                <a:cubicBezTo>
                  <a:pt x="9651" y="18108"/>
                  <a:pt x="9651" y="18237"/>
                  <a:pt x="9651" y="18237"/>
                </a:cubicBezTo>
                <a:cubicBezTo>
                  <a:pt x="9651" y="18496"/>
                  <a:pt x="9651" y="18496"/>
                  <a:pt x="9651" y="18496"/>
                </a:cubicBezTo>
                <a:cubicBezTo>
                  <a:pt x="9804" y="18754"/>
                  <a:pt x="9804" y="18754"/>
                  <a:pt x="9804" y="18754"/>
                </a:cubicBezTo>
                <a:cubicBezTo>
                  <a:pt x="9957" y="18625"/>
                  <a:pt x="9957" y="18625"/>
                  <a:pt x="9957" y="18625"/>
                </a:cubicBezTo>
                <a:cubicBezTo>
                  <a:pt x="10111" y="18496"/>
                  <a:pt x="10111" y="18496"/>
                  <a:pt x="10111" y="18496"/>
                </a:cubicBezTo>
                <a:cubicBezTo>
                  <a:pt x="10877" y="18754"/>
                  <a:pt x="10877" y="18754"/>
                  <a:pt x="10877" y="18754"/>
                </a:cubicBezTo>
                <a:cubicBezTo>
                  <a:pt x="10877" y="18754"/>
                  <a:pt x="11489" y="19013"/>
                  <a:pt x="11643" y="19013"/>
                </a:cubicBezTo>
                <a:cubicBezTo>
                  <a:pt x="11643" y="19013"/>
                  <a:pt x="11949" y="18754"/>
                  <a:pt x="11949" y="18754"/>
                </a:cubicBezTo>
                <a:cubicBezTo>
                  <a:pt x="12102" y="18625"/>
                  <a:pt x="12562" y="18625"/>
                  <a:pt x="12562" y="18625"/>
                </a:cubicBezTo>
                <a:cubicBezTo>
                  <a:pt x="12715" y="18625"/>
                  <a:pt x="12715" y="18496"/>
                  <a:pt x="12715" y="18496"/>
                </a:cubicBezTo>
                <a:cubicBezTo>
                  <a:pt x="12715" y="18366"/>
                  <a:pt x="12868" y="18237"/>
                  <a:pt x="12868" y="18108"/>
                </a:cubicBezTo>
                <a:cubicBezTo>
                  <a:pt x="12868" y="17978"/>
                  <a:pt x="13021" y="17849"/>
                  <a:pt x="13021" y="17849"/>
                </a:cubicBezTo>
                <a:cubicBezTo>
                  <a:pt x="13021" y="17590"/>
                  <a:pt x="13021" y="17590"/>
                  <a:pt x="13021" y="17590"/>
                </a:cubicBezTo>
                <a:cubicBezTo>
                  <a:pt x="12868" y="17202"/>
                  <a:pt x="12868" y="17202"/>
                  <a:pt x="12868" y="17202"/>
                </a:cubicBezTo>
                <a:cubicBezTo>
                  <a:pt x="13021" y="16685"/>
                  <a:pt x="13021" y="16685"/>
                  <a:pt x="13021" y="16685"/>
                </a:cubicBezTo>
                <a:cubicBezTo>
                  <a:pt x="12715" y="16426"/>
                  <a:pt x="12715" y="16426"/>
                  <a:pt x="12715" y="16426"/>
                </a:cubicBezTo>
                <a:cubicBezTo>
                  <a:pt x="12562" y="16297"/>
                  <a:pt x="12562" y="16297"/>
                  <a:pt x="12562" y="16297"/>
                </a:cubicBezTo>
                <a:cubicBezTo>
                  <a:pt x="12562" y="16168"/>
                  <a:pt x="12562" y="16168"/>
                  <a:pt x="12562" y="16168"/>
                </a:cubicBezTo>
                <a:cubicBezTo>
                  <a:pt x="12562" y="16038"/>
                  <a:pt x="12562" y="16038"/>
                  <a:pt x="12562" y="16038"/>
                </a:cubicBezTo>
                <a:cubicBezTo>
                  <a:pt x="12868" y="15909"/>
                  <a:pt x="12868" y="15909"/>
                  <a:pt x="12868" y="15909"/>
                </a:cubicBezTo>
                <a:cubicBezTo>
                  <a:pt x="12868" y="15521"/>
                  <a:pt x="12868" y="15521"/>
                  <a:pt x="12868" y="15521"/>
                </a:cubicBezTo>
                <a:cubicBezTo>
                  <a:pt x="13328" y="15262"/>
                  <a:pt x="13328" y="15262"/>
                  <a:pt x="13328" y="15262"/>
                </a:cubicBezTo>
                <a:cubicBezTo>
                  <a:pt x="13481" y="14874"/>
                  <a:pt x="13481" y="14874"/>
                  <a:pt x="13481" y="14874"/>
                </a:cubicBezTo>
                <a:cubicBezTo>
                  <a:pt x="13481" y="14874"/>
                  <a:pt x="12868" y="14745"/>
                  <a:pt x="12715" y="14745"/>
                </a:cubicBezTo>
                <a:cubicBezTo>
                  <a:pt x="12409" y="14745"/>
                  <a:pt x="12562" y="14745"/>
                  <a:pt x="12562" y="14616"/>
                </a:cubicBezTo>
                <a:cubicBezTo>
                  <a:pt x="12562" y="14616"/>
                  <a:pt x="12409" y="14486"/>
                  <a:pt x="12409" y="14486"/>
                </a:cubicBezTo>
                <a:cubicBezTo>
                  <a:pt x="12409" y="14486"/>
                  <a:pt x="12102" y="14616"/>
                  <a:pt x="12102" y="14616"/>
                </a:cubicBezTo>
                <a:cubicBezTo>
                  <a:pt x="11949" y="14616"/>
                  <a:pt x="11949" y="14357"/>
                  <a:pt x="11949" y="14357"/>
                </a:cubicBezTo>
                <a:cubicBezTo>
                  <a:pt x="11949" y="14357"/>
                  <a:pt x="11643" y="14486"/>
                  <a:pt x="11643" y="14486"/>
                </a:cubicBezTo>
                <a:cubicBezTo>
                  <a:pt x="11489" y="14486"/>
                  <a:pt x="11183" y="14486"/>
                  <a:pt x="11183" y="14486"/>
                </a:cubicBezTo>
                <a:cubicBezTo>
                  <a:pt x="11183" y="14486"/>
                  <a:pt x="11183" y="14616"/>
                  <a:pt x="11183" y="14616"/>
                </a:cubicBezTo>
                <a:cubicBezTo>
                  <a:pt x="11030" y="14745"/>
                  <a:pt x="11183" y="14874"/>
                  <a:pt x="11336" y="14874"/>
                </a:cubicBezTo>
                <a:cubicBezTo>
                  <a:pt x="11336" y="15004"/>
                  <a:pt x="11489" y="15262"/>
                  <a:pt x="11489" y="15262"/>
                </a:cubicBezTo>
                <a:cubicBezTo>
                  <a:pt x="11643" y="15521"/>
                  <a:pt x="11643" y="15521"/>
                  <a:pt x="11643" y="15521"/>
                </a:cubicBezTo>
                <a:cubicBezTo>
                  <a:pt x="11796" y="15650"/>
                  <a:pt x="11796" y="15650"/>
                  <a:pt x="11796" y="15650"/>
                </a:cubicBezTo>
                <a:close/>
                <a:moveTo>
                  <a:pt x="11489" y="13840"/>
                </a:moveTo>
                <a:cubicBezTo>
                  <a:pt x="11489" y="13840"/>
                  <a:pt x="11489" y="13840"/>
                  <a:pt x="11489" y="13840"/>
                </a:cubicBezTo>
                <a:cubicBezTo>
                  <a:pt x="11796" y="13840"/>
                  <a:pt x="11796" y="13840"/>
                  <a:pt x="11796" y="13840"/>
                </a:cubicBezTo>
                <a:cubicBezTo>
                  <a:pt x="11949" y="13581"/>
                  <a:pt x="11949" y="13581"/>
                  <a:pt x="11949" y="13581"/>
                </a:cubicBezTo>
                <a:cubicBezTo>
                  <a:pt x="11949" y="13581"/>
                  <a:pt x="12102" y="13451"/>
                  <a:pt x="12102" y="13322"/>
                </a:cubicBezTo>
                <a:cubicBezTo>
                  <a:pt x="12102" y="13322"/>
                  <a:pt x="12102" y="13193"/>
                  <a:pt x="12102" y="13193"/>
                </a:cubicBezTo>
                <a:cubicBezTo>
                  <a:pt x="12102" y="12934"/>
                  <a:pt x="12102" y="12934"/>
                  <a:pt x="12102" y="12934"/>
                </a:cubicBezTo>
                <a:cubicBezTo>
                  <a:pt x="11949" y="12805"/>
                  <a:pt x="11949" y="12805"/>
                  <a:pt x="11949" y="12805"/>
                </a:cubicBezTo>
                <a:cubicBezTo>
                  <a:pt x="11796" y="12546"/>
                  <a:pt x="11796" y="12546"/>
                  <a:pt x="11796" y="12546"/>
                </a:cubicBezTo>
                <a:cubicBezTo>
                  <a:pt x="11643" y="12158"/>
                  <a:pt x="11643" y="12158"/>
                  <a:pt x="11643" y="12158"/>
                </a:cubicBezTo>
                <a:cubicBezTo>
                  <a:pt x="11336" y="12158"/>
                  <a:pt x="11336" y="12158"/>
                  <a:pt x="11336" y="12158"/>
                </a:cubicBezTo>
                <a:cubicBezTo>
                  <a:pt x="11336" y="12158"/>
                  <a:pt x="11336" y="12417"/>
                  <a:pt x="11336" y="12417"/>
                </a:cubicBezTo>
                <a:cubicBezTo>
                  <a:pt x="11336" y="12546"/>
                  <a:pt x="11489" y="12675"/>
                  <a:pt x="11489" y="12675"/>
                </a:cubicBezTo>
                <a:cubicBezTo>
                  <a:pt x="11643" y="12805"/>
                  <a:pt x="11643" y="12805"/>
                  <a:pt x="11643" y="12805"/>
                </a:cubicBezTo>
                <a:cubicBezTo>
                  <a:pt x="11643" y="12934"/>
                  <a:pt x="11643" y="12934"/>
                  <a:pt x="11643" y="12934"/>
                </a:cubicBezTo>
                <a:cubicBezTo>
                  <a:pt x="11489" y="13063"/>
                  <a:pt x="11489" y="13063"/>
                  <a:pt x="11489" y="13063"/>
                </a:cubicBezTo>
                <a:cubicBezTo>
                  <a:pt x="11336" y="13322"/>
                  <a:pt x="11336" y="13322"/>
                  <a:pt x="11336" y="13322"/>
                </a:cubicBezTo>
                <a:cubicBezTo>
                  <a:pt x="11489" y="13581"/>
                  <a:pt x="11489" y="13581"/>
                  <a:pt x="11489" y="13581"/>
                </a:cubicBezTo>
                <a:cubicBezTo>
                  <a:pt x="11489" y="13840"/>
                  <a:pt x="11489" y="13840"/>
                  <a:pt x="11489" y="13840"/>
                </a:cubicBezTo>
                <a:close/>
                <a:moveTo>
                  <a:pt x="12255" y="20307"/>
                </a:moveTo>
                <a:cubicBezTo>
                  <a:pt x="12255" y="20307"/>
                  <a:pt x="12255" y="20307"/>
                  <a:pt x="12255" y="20307"/>
                </a:cubicBezTo>
                <a:cubicBezTo>
                  <a:pt x="12409" y="20695"/>
                  <a:pt x="12409" y="20695"/>
                  <a:pt x="12409" y="20695"/>
                </a:cubicBezTo>
                <a:cubicBezTo>
                  <a:pt x="12562" y="20953"/>
                  <a:pt x="12562" y="20953"/>
                  <a:pt x="12562" y="20953"/>
                </a:cubicBezTo>
                <a:cubicBezTo>
                  <a:pt x="12562" y="20953"/>
                  <a:pt x="12868" y="21083"/>
                  <a:pt x="12868" y="20953"/>
                </a:cubicBezTo>
                <a:cubicBezTo>
                  <a:pt x="12868" y="20824"/>
                  <a:pt x="12715" y="20695"/>
                  <a:pt x="12868" y="20565"/>
                </a:cubicBezTo>
                <a:cubicBezTo>
                  <a:pt x="12868" y="20436"/>
                  <a:pt x="13021" y="20177"/>
                  <a:pt x="13021" y="20048"/>
                </a:cubicBezTo>
                <a:cubicBezTo>
                  <a:pt x="13021" y="19919"/>
                  <a:pt x="13174" y="19789"/>
                  <a:pt x="13174" y="19660"/>
                </a:cubicBezTo>
                <a:cubicBezTo>
                  <a:pt x="13328" y="19531"/>
                  <a:pt x="13481" y="19272"/>
                  <a:pt x="13481" y="19143"/>
                </a:cubicBezTo>
                <a:cubicBezTo>
                  <a:pt x="13481" y="19143"/>
                  <a:pt x="13634" y="18884"/>
                  <a:pt x="13634" y="18754"/>
                </a:cubicBezTo>
                <a:cubicBezTo>
                  <a:pt x="13634" y="18754"/>
                  <a:pt x="13634" y="18366"/>
                  <a:pt x="13634" y="18366"/>
                </a:cubicBezTo>
                <a:cubicBezTo>
                  <a:pt x="13634" y="18366"/>
                  <a:pt x="13481" y="17978"/>
                  <a:pt x="13481" y="17978"/>
                </a:cubicBezTo>
                <a:cubicBezTo>
                  <a:pt x="13328" y="18237"/>
                  <a:pt x="13328" y="18237"/>
                  <a:pt x="13328" y="18237"/>
                </a:cubicBezTo>
                <a:cubicBezTo>
                  <a:pt x="13328" y="18496"/>
                  <a:pt x="13328" y="18496"/>
                  <a:pt x="13328" y="18496"/>
                </a:cubicBezTo>
                <a:cubicBezTo>
                  <a:pt x="13021" y="19013"/>
                  <a:pt x="13021" y="19013"/>
                  <a:pt x="13021" y="19013"/>
                </a:cubicBezTo>
                <a:cubicBezTo>
                  <a:pt x="12868" y="19272"/>
                  <a:pt x="12868" y="19272"/>
                  <a:pt x="12868" y="19272"/>
                </a:cubicBezTo>
                <a:cubicBezTo>
                  <a:pt x="12562" y="19531"/>
                  <a:pt x="12562" y="19531"/>
                  <a:pt x="12562" y="19531"/>
                </a:cubicBezTo>
                <a:cubicBezTo>
                  <a:pt x="12562" y="19660"/>
                  <a:pt x="12562" y="19660"/>
                  <a:pt x="12562" y="19660"/>
                </a:cubicBezTo>
                <a:cubicBezTo>
                  <a:pt x="12562" y="19919"/>
                  <a:pt x="12562" y="19919"/>
                  <a:pt x="12562" y="19919"/>
                </a:cubicBezTo>
                <a:cubicBezTo>
                  <a:pt x="12409" y="20048"/>
                  <a:pt x="12409" y="20048"/>
                  <a:pt x="12409" y="20048"/>
                </a:cubicBezTo>
                <a:cubicBezTo>
                  <a:pt x="12409" y="20177"/>
                  <a:pt x="12409" y="20177"/>
                  <a:pt x="12409" y="20177"/>
                </a:cubicBezTo>
                <a:cubicBezTo>
                  <a:pt x="12255" y="20307"/>
                  <a:pt x="12255" y="20307"/>
                  <a:pt x="12255" y="20307"/>
                </a:cubicBezTo>
                <a:close/>
                <a:moveTo>
                  <a:pt x="11489" y="19143"/>
                </a:moveTo>
                <a:cubicBezTo>
                  <a:pt x="11489" y="19143"/>
                  <a:pt x="11489" y="19143"/>
                  <a:pt x="11489" y="19143"/>
                </a:cubicBezTo>
                <a:cubicBezTo>
                  <a:pt x="11643" y="19272"/>
                  <a:pt x="11643" y="19272"/>
                  <a:pt x="11643" y="19272"/>
                </a:cubicBezTo>
                <a:cubicBezTo>
                  <a:pt x="11643" y="19272"/>
                  <a:pt x="11796" y="19660"/>
                  <a:pt x="11949" y="19660"/>
                </a:cubicBezTo>
                <a:cubicBezTo>
                  <a:pt x="11949" y="19660"/>
                  <a:pt x="12409" y="19272"/>
                  <a:pt x="12409" y="19272"/>
                </a:cubicBezTo>
                <a:cubicBezTo>
                  <a:pt x="12409" y="19013"/>
                  <a:pt x="12409" y="19013"/>
                  <a:pt x="12409" y="19013"/>
                </a:cubicBezTo>
                <a:cubicBezTo>
                  <a:pt x="12562" y="18754"/>
                  <a:pt x="12562" y="18754"/>
                  <a:pt x="12562" y="18754"/>
                </a:cubicBezTo>
                <a:cubicBezTo>
                  <a:pt x="12102" y="18884"/>
                  <a:pt x="12102" y="18884"/>
                  <a:pt x="12102" y="18884"/>
                </a:cubicBezTo>
                <a:cubicBezTo>
                  <a:pt x="11796" y="19143"/>
                  <a:pt x="11796" y="19143"/>
                  <a:pt x="11796" y="19143"/>
                </a:cubicBezTo>
                <a:cubicBezTo>
                  <a:pt x="11489" y="19143"/>
                  <a:pt x="11489" y="19143"/>
                  <a:pt x="11489" y="19143"/>
                </a:cubicBezTo>
                <a:close/>
                <a:moveTo>
                  <a:pt x="10111" y="19401"/>
                </a:moveTo>
                <a:cubicBezTo>
                  <a:pt x="10111" y="19401"/>
                  <a:pt x="10111" y="19401"/>
                  <a:pt x="10111" y="19401"/>
                </a:cubicBezTo>
                <a:cubicBezTo>
                  <a:pt x="10111" y="19401"/>
                  <a:pt x="10264" y="19789"/>
                  <a:pt x="10264" y="19789"/>
                </a:cubicBezTo>
                <a:cubicBezTo>
                  <a:pt x="10417" y="19789"/>
                  <a:pt x="10570" y="19919"/>
                  <a:pt x="10570" y="19919"/>
                </a:cubicBezTo>
                <a:cubicBezTo>
                  <a:pt x="10877" y="20177"/>
                  <a:pt x="10877" y="20177"/>
                  <a:pt x="10877" y="20177"/>
                </a:cubicBezTo>
                <a:cubicBezTo>
                  <a:pt x="10877" y="20177"/>
                  <a:pt x="10877" y="20307"/>
                  <a:pt x="11030" y="20307"/>
                </a:cubicBezTo>
                <a:cubicBezTo>
                  <a:pt x="11030" y="20307"/>
                  <a:pt x="11336" y="20177"/>
                  <a:pt x="11336" y="20177"/>
                </a:cubicBezTo>
                <a:cubicBezTo>
                  <a:pt x="11489" y="19919"/>
                  <a:pt x="11489" y="19919"/>
                  <a:pt x="11489" y="19919"/>
                </a:cubicBezTo>
                <a:cubicBezTo>
                  <a:pt x="11489" y="19919"/>
                  <a:pt x="11183" y="19919"/>
                  <a:pt x="11183" y="19919"/>
                </a:cubicBezTo>
                <a:cubicBezTo>
                  <a:pt x="11030" y="19919"/>
                  <a:pt x="10877" y="19660"/>
                  <a:pt x="10877" y="19660"/>
                </a:cubicBezTo>
                <a:cubicBezTo>
                  <a:pt x="10877" y="19660"/>
                  <a:pt x="10723" y="19660"/>
                  <a:pt x="10723" y="19660"/>
                </a:cubicBezTo>
                <a:cubicBezTo>
                  <a:pt x="10570" y="19660"/>
                  <a:pt x="10264" y="19401"/>
                  <a:pt x="10264" y="19401"/>
                </a:cubicBezTo>
                <a:cubicBezTo>
                  <a:pt x="10111" y="19401"/>
                  <a:pt x="10111" y="19401"/>
                  <a:pt x="10111" y="19401"/>
                </a:cubicBezTo>
                <a:close/>
                <a:moveTo>
                  <a:pt x="7660" y="19013"/>
                </a:moveTo>
                <a:cubicBezTo>
                  <a:pt x="7660" y="19013"/>
                  <a:pt x="7660" y="19013"/>
                  <a:pt x="7660" y="19013"/>
                </a:cubicBezTo>
                <a:cubicBezTo>
                  <a:pt x="7966" y="19143"/>
                  <a:pt x="7966" y="19143"/>
                  <a:pt x="7966" y="19143"/>
                </a:cubicBezTo>
                <a:cubicBezTo>
                  <a:pt x="8119" y="19272"/>
                  <a:pt x="8119" y="19272"/>
                  <a:pt x="8119" y="19272"/>
                </a:cubicBezTo>
                <a:cubicBezTo>
                  <a:pt x="8426" y="19401"/>
                  <a:pt x="8426" y="19401"/>
                  <a:pt x="8426" y="19401"/>
                </a:cubicBezTo>
                <a:cubicBezTo>
                  <a:pt x="8119" y="19660"/>
                  <a:pt x="8119" y="19660"/>
                  <a:pt x="8119" y="19660"/>
                </a:cubicBezTo>
                <a:cubicBezTo>
                  <a:pt x="8119" y="19660"/>
                  <a:pt x="8272" y="19919"/>
                  <a:pt x="8426" y="19789"/>
                </a:cubicBezTo>
                <a:cubicBezTo>
                  <a:pt x="8579" y="19789"/>
                  <a:pt x="8579" y="19789"/>
                  <a:pt x="8579" y="19789"/>
                </a:cubicBezTo>
                <a:cubicBezTo>
                  <a:pt x="8579" y="19789"/>
                  <a:pt x="8885" y="19919"/>
                  <a:pt x="8885" y="19919"/>
                </a:cubicBezTo>
                <a:cubicBezTo>
                  <a:pt x="9038" y="20048"/>
                  <a:pt x="9191" y="20048"/>
                  <a:pt x="9345" y="20048"/>
                </a:cubicBezTo>
                <a:cubicBezTo>
                  <a:pt x="9498" y="20048"/>
                  <a:pt x="9498" y="19919"/>
                  <a:pt x="9498" y="19919"/>
                </a:cubicBezTo>
                <a:cubicBezTo>
                  <a:pt x="9498" y="19789"/>
                  <a:pt x="9498" y="19660"/>
                  <a:pt x="9498" y="19660"/>
                </a:cubicBezTo>
                <a:cubicBezTo>
                  <a:pt x="9345" y="19401"/>
                  <a:pt x="9345" y="19401"/>
                  <a:pt x="9345" y="19401"/>
                </a:cubicBezTo>
                <a:cubicBezTo>
                  <a:pt x="9191" y="19143"/>
                  <a:pt x="9191" y="19143"/>
                  <a:pt x="9191" y="19143"/>
                </a:cubicBezTo>
                <a:cubicBezTo>
                  <a:pt x="8579" y="19013"/>
                  <a:pt x="8579" y="19013"/>
                  <a:pt x="8579" y="19013"/>
                </a:cubicBezTo>
                <a:cubicBezTo>
                  <a:pt x="8272" y="18754"/>
                  <a:pt x="8272" y="18754"/>
                  <a:pt x="8272" y="18754"/>
                </a:cubicBezTo>
                <a:cubicBezTo>
                  <a:pt x="7813" y="18625"/>
                  <a:pt x="7813" y="18625"/>
                  <a:pt x="7813" y="18625"/>
                </a:cubicBezTo>
                <a:cubicBezTo>
                  <a:pt x="7660" y="18625"/>
                  <a:pt x="7660" y="18625"/>
                  <a:pt x="7660" y="18625"/>
                </a:cubicBezTo>
                <a:cubicBezTo>
                  <a:pt x="7660" y="19013"/>
                  <a:pt x="7660" y="19013"/>
                  <a:pt x="7660" y="19013"/>
                </a:cubicBezTo>
                <a:close/>
                <a:moveTo>
                  <a:pt x="12715" y="3234"/>
                </a:moveTo>
                <a:cubicBezTo>
                  <a:pt x="12715" y="3234"/>
                  <a:pt x="12715" y="3234"/>
                  <a:pt x="12715" y="3234"/>
                </a:cubicBezTo>
                <a:cubicBezTo>
                  <a:pt x="12715" y="3363"/>
                  <a:pt x="12715" y="3363"/>
                  <a:pt x="12715" y="3363"/>
                </a:cubicBezTo>
                <a:cubicBezTo>
                  <a:pt x="12715" y="3363"/>
                  <a:pt x="12868" y="3363"/>
                  <a:pt x="12868" y="3363"/>
                </a:cubicBezTo>
                <a:cubicBezTo>
                  <a:pt x="12868" y="3363"/>
                  <a:pt x="13021" y="3363"/>
                  <a:pt x="13021" y="3363"/>
                </a:cubicBezTo>
                <a:cubicBezTo>
                  <a:pt x="13021" y="3363"/>
                  <a:pt x="13328" y="3492"/>
                  <a:pt x="13328" y="3492"/>
                </a:cubicBezTo>
                <a:cubicBezTo>
                  <a:pt x="13328" y="3622"/>
                  <a:pt x="13481" y="3492"/>
                  <a:pt x="13481" y="3492"/>
                </a:cubicBezTo>
                <a:cubicBezTo>
                  <a:pt x="13634" y="3492"/>
                  <a:pt x="13634" y="3363"/>
                  <a:pt x="13634" y="3234"/>
                </a:cubicBezTo>
                <a:cubicBezTo>
                  <a:pt x="13634" y="3234"/>
                  <a:pt x="13787" y="3104"/>
                  <a:pt x="13787" y="3104"/>
                </a:cubicBezTo>
                <a:cubicBezTo>
                  <a:pt x="13787" y="3104"/>
                  <a:pt x="14247" y="2846"/>
                  <a:pt x="14247" y="2846"/>
                </a:cubicBezTo>
                <a:cubicBezTo>
                  <a:pt x="14247" y="2716"/>
                  <a:pt x="13940" y="2716"/>
                  <a:pt x="13940" y="2716"/>
                </a:cubicBezTo>
                <a:cubicBezTo>
                  <a:pt x="13940" y="2716"/>
                  <a:pt x="13481" y="2846"/>
                  <a:pt x="13481" y="2846"/>
                </a:cubicBezTo>
                <a:cubicBezTo>
                  <a:pt x="13481" y="2846"/>
                  <a:pt x="13021" y="2975"/>
                  <a:pt x="13021" y="2975"/>
                </a:cubicBezTo>
                <a:lnTo>
                  <a:pt x="12715" y="3234"/>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23" name="Shape">
            <a:extLst>
              <a:ext uri="{FF2B5EF4-FFF2-40B4-BE49-F238E27FC236}">
                <a16:creationId xmlns:a16="http://schemas.microsoft.com/office/drawing/2014/main" id="{7C864687-FE85-B08A-0DC4-DD2BA6353751}"/>
              </a:ext>
            </a:extLst>
          </p:cNvPr>
          <p:cNvSpPr/>
          <p:nvPr/>
        </p:nvSpPr>
        <p:spPr>
          <a:xfrm rot="60000">
            <a:off x="8683446" y="3617296"/>
            <a:ext cx="466444" cy="531262"/>
          </a:xfrm>
          <a:custGeom>
            <a:avLst/>
            <a:gdLst/>
            <a:ahLst/>
            <a:cxnLst>
              <a:cxn ang="0">
                <a:pos x="wd2" y="hd2"/>
              </a:cxn>
              <a:cxn ang="5400000">
                <a:pos x="wd2" y="hd2"/>
              </a:cxn>
              <a:cxn ang="10800000">
                <a:pos x="wd2" y="hd2"/>
              </a:cxn>
              <a:cxn ang="16200000">
                <a:pos x="wd2" y="hd2"/>
              </a:cxn>
            </a:cxnLst>
            <a:rect l="0" t="0" r="r" b="b"/>
            <a:pathLst>
              <a:path w="21512" h="21600" extrusionOk="0">
                <a:moveTo>
                  <a:pt x="11435" y="4755"/>
                </a:moveTo>
                <a:cubicBezTo>
                  <a:pt x="11276" y="4483"/>
                  <a:pt x="11276" y="4483"/>
                  <a:pt x="11276" y="4483"/>
                </a:cubicBezTo>
                <a:cubicBezTo>
                  <a:pt x="10959" y="4483"/>
                  <a:pt x="10959" y="4483"/>
                  <a:pt x="10959" y="4483"/>
                </a:cubicBezTo>
                <a:cubicBezTo>
                  <a:pt x="10482" y="4755"/>
                  <a:pt x="10482" y="4755"/>
                  <a:pt x="10482" y="4755"/>
                </a:cubicBezTo>
                <a:cubicBezTo>
                  <a:pt x="10482" y="4483"/>
                  <a:pt x="10482" y="4483"/>
                  <a:pt x="10482" y="4483"/>
                </a:cubicBezTo>
                <a:cubicBezTo>
                  <a:pt x="11118" y="4211"/>
                  <a:pt x="11118" y="4211"/>
                  <a:pt x="11118" y="4211"/>
                </a:cubicBezTo>
                <a:cubicBezTo>
                  <a:pt x="11435" y="4075"/>
                  <a:pt x="11435" y="4075"/>
                  <a:pt x="11435" y="4075"/>
                </a:cubicBezTo>
                <a:cubicBezTo>
                  <a:pt x="11594" y="3804"/>
                  <a:pt x="11594" y="3804"/>
                  <a:pt x="11594" y="3804"/>
                </a:cubicBezTo>
                <a:cubicBezTo>
                  <a:pt x="11912" y="3396"/>
                  <a:pt x="11912" y="3396"/>
                  <a:pt x="11912" y="3396"/>
                </a:cubicBezTo>
                <a:cubicBezTo>
                  <a:pt x="11912" y="3396"/>
                  <a:pt x="12229" y="3125"/>
                  <a:pt x="12388" y="2989"/>
                </a:cubicBezTo>
                <a:cubicBezTo>
                  <a:pt x="12547" y="2989"/>
                  <a:pt x="13182" y="2717"/>
                  <a:pt x="13182" y="2717"/>
                </a:cubicBezTo>
                <a:cubicBezTo>
                  <a:pt x="13182" y="2717"/>
                  <a:pt x="13818" y="2445"/>
                  <a:pt x="13976" y="2445"/>
                </a:cubicBezTo>
                <a:cubicBezTo>
                  <a:pt x="14135" y="2445"/>
                  <a:pt x="15247" y="2309"/>
                  <a:pt x="15247" y="2309"/>
                </a:cubicBezTo>
                <a:cubicBezTo>
                  <a:pt x="16359" y="2581"/>
                  <a:pt x="16359" y="2581"/>
                  <a:pt x="16359" y="2581"/>
                </a:cubicBezTo>
                <a:cubicBezTo>
                  <a:pt x="16359" y="2581"/>
                  <a:pt x="16676" y="2309"/>
                  <a:pt x="16994" y="2309"/>
                </a:cubicBezTo>
                <a:cubicBezTo>
                  <a:pt x="16994" y="2309"/>
                  <a:pt x="17312" y="2445"/>
                  <a:pt x="17471" y="2445"/>
                </a:cubicBezTo>
                <a:cubicBezTo>
                  <a:pt x="17629" y="2445"/>
                  <a:pt x="17947" y="2309"/>
                  <a:pt x="17947" y="2309"/>
                </a:cubicBezTo>
                <a:cubicBezTo>
                  <a:pt x="18582" y="2309"/>
                  <a:pt x="18582" y="2309"/>
                  <a:pt x="18582" y="2309"/>
                </a:cubicBezTo>
                <a:cubicBezTo>
                  <a:pt x="19059" y="2853"/>
                  <a:pt x="19059" y="2853"/>
                  <a:pt x="19059" y="2853"/>
                </a:cubicBezTo>
                <a:cubicBezTo>
                  <a:pt x="19218" y="3396"/>
                  <a:pt x="19218" y="3396"/>
                  <a:pt x="19218" y="3396"/>
                </a:cubicBezTo>
                <a:cubicBezTo>
                  <a:pt x="20012" y="3532"/>
                  <a:pt x="20012" y="3532"/>
                  <a:pt x="20012" y="3532"/>
                </a:cubicBezTo>
                <a:cubicBezTo>
                  <a:pt x="20012" y="3532"/>
                  <a:pt x="19853" y="3804"/>
                  <a:pt x="19853" y="3940"/>
                </a:cubicBezTo>
                <a:cubicBezTo>
                  <a:pt x="20012" y="3940"/>
                  <a:pt x="20488" y="4075"/>
                  <a:pt x="20488" y="4075"/>
                </a:cubicBezTo>
                <a:cubicBezTo>
                  <a:pt x="20488" y="4211"/>
                  <a:pt x="20488" y="4211"/>
                  <a:pt x="20488" y="4211"/>
                </a:cubicBezTo>
                <a:cubicBezTo>
                  <a:pt x="20488" y="4211"/>
                  <a:pt x="20488" y="4755"/>
                  <a:pt x="20488" y="4891"/>
                </a:cubicBezTo>
                <a:cubicBezTo>
                  <a:pt x="20488" y="5026"/>
                  <a:pt x="20488" y="5842"/>
                  <a:pt x="20488" y="5842"/>
                </a:cubicBezTo>
                <a:cubicBezTo>
                  <a:pt x="20488" y="5842"/>
                  <a:pt x="20012" y="6657"/>
                  <a:pt x="19853" y="6657"/>
                </a:cubicBezTo>
                <a:cubicBezTo>
                  <a:pt x="19694" y="6792"/>
                  <a:pt x="19853" y="7336"/>
                  <a:pt x="19853" y="7336"/>
                </a:cubicBezTo>
                <a:cubicBezTo>
                  <a:pt x="19694" y="8015"/>
                  <a:pt x="19694" y="8015"/>
                  <a:pt x="19694" y="8015"/>
                </a:cubicBezTo>
                <a:cubicBezTo>
                  <a:pt x="19694" y="8015"/>
                  <a:pt x="19694" y="8558"/>
                  <a:pt x="19535" y="8423"/>
                </a:cubicBezTo>
                <a:cubicBezTo>
                  <a:pt x="19376" y="8423"/>
                  <a:pt x="18582" y="8151"/>
                  <a:pt x="18582" y="8151"/>
                </a:cubicBezTo>
                <a:cubicBezTo>
                  <a:pt x="17947" y="8287"/>
                  <a:pt x="17947" y="8287"/>
                  <a:pt x="17947" y="8287"/>
                </a:cubicBezTo>
                <a:cubicBezTo>
                  <a:pt x="17947" y="8694"/>
                  <a:pt x="17947" y="8694"/>
                  <a:pt x="17947" y="8694"/>
                </a:cubicBezTo>
                <a:cubicBezTo>
                  <a:pt x="18265" y="8830"/>
                  <a:pt x="18265" y="8830"/>
                  <a:pt x="18265" y="8830"/>
                </a:cubicBezTo>
                <a:cubicBezTo>
                  <a:pt x="17788" y="8830"/>
                  <a:pt x="17788" y="8830"/>
                  <a:pt x="17788" y="8830"/>
                </a:cubicBezTo>
                <a:cubicBezTo>
                  <a:pt x="17788" y="9102"/>
                  <a:pt x="17788" y="9102"/>
                  <a:pt x="17788" y="9102"/>
                </a:cubicBezTo>
                <a:cubicBezTo>
                  <a:pt x="17788" y="9102"/>
                  <a:pt x="17947" y="9374"/>
                  <a:pt x="18106" y="9509"/>
                </a:cubicBezTo>
                <a:cubicBezTo>
                  <a:pt x="18106" y="9645"/>
                  <a:pt x="18582" y="9645"/>
                  <a:pt x="18582" y="9645"/>
                </a:cubicBezTo>
                <a:cubicBezTo>
                  <a:pt x="18900" y="9917"/>
                  <a:pt x="18900" y="9917"/>
                  <a:pt x="18900" y="9917"/>
                </a:cubicBezTo>
                <a:cubicBezTo>
                  <a:pt x="19376" y="9781"/>
                  <a:pt x="19376" y="9781"/>
                  <a:pt x="19376" y="9781"/>
                </a:cubicBezTo>
                <a:cubicBezTo>
                  <a:pt x="19694" y="10325"/>
                  <a:pt x="19694" y="10325"/>
                  <a:pt x="19694" y="10325"/>
                </a:cubicBezTo>
                <a:cubicBezTo>
                  <a:pt x="19535" y="10596"/>
                  <a:pt x="19535" y="10596"/>
                  <a:pt x="19535" y="10596"/>
                </a:cubicBezTo>
                <a:cubicBezTo>
                  <a:pt x="19535" y="10596"/>
                  <a:pt x="19535" y="10868"/>
                  <a:pt x="19535" y="11004"/>
                </a:cubicBezTo>
                <a:cubicBezTo>
                  <a:pt x="19535" y="11140"/>
                  <a:pt x="19694" y="11275"/>
                  <a:pt x="19535" y="11275"/>
                </a:cubicBezTo>
                <a:cubicBezTo>
                  <a:pt x="19535" y="11275"/>
                  <a:pt x="19218" y="11411"/>
                  <a:pt x="19218" y="11411"/>
                </a:cubicBezTo>
                <a:cubicBezTo>
                  <a:pt x="19059" y="11683"/>
                  <a:pt x="19059" y="11683"/>
                  <a:pt x="19059" y="11683"/>
                </a:cubicBezTo>
                <a:cubicBezTo>
                  <a:pt x="19059" y="11683"/>
                  <a:pt x="18741" y="11819"/>
                  <a:pt x="18582" y="11819"/>
                </a:cubicBezTo>
                <a:cubicBezTo>
                  <a:pt x="18424" y="11955"/>
                  <a:pt x="18424" y="11955"/>
                  <a:pt x="18424" y="12091"/>
                </a:cubicBezTo>
                <a:cubicBezTo>
                  <a:pt x="18424" y="12091"/>
                  <a:pt x="17788" y="11955"/>
                  <a:pt x="17788" y="11955"/>
                </a:cubicBezTo>
                <a:cubicBezTo>
                  <a:pt x="17788" y="12362"/>
                  <a:pt x="17788" y="12362"/>
                  <a:pt x="17788" y="12362"/>
                </a:cubicBezTo>
                <a:cubicBezTo>
                  <a:pt x="17471" y="12362"/>
                  <a:pt x="17471" y="12362"/>
                  <a:pt x="17471" y="12362"/>
                </a:cubicBezTo>
                <a:cubicBezTo>
                  <a:pt x="17788" y="12770"/>
                  <a:pt x="17788" y="12770"/>
                  <a:pt x="17788" y="12770"/>
                </a:cubicBezTo>
                <a:cubicBezTo>
                  <a:pt x="18265" y="13042"/>
                  <a:pt x="18265" y="13042"/>
                  <a:pt x="18265" y="13042"/>
                </a:cubicBezTo>
                <a:cubicBezTo>
                  <a:pt x="18106" y="13177"/>
                  <a:pt x="18106" y="13177"/>
                  <a:pt x="18106" y="13177"/>
                </a:cubicBezTo>
                <a:cubicBezTo>
                  <a:pt x="17788" y="13313"/>
                  <a:pt x="17788" y="13313"/>
                  <a:pt x="17788" y="13313"/>
                </a:cubicBezTo>
                <a:cubicBezTo>
                  <a:pt x="17629" y="13585"/>
                  <a:pt x="17629" y="13585"/>
                  <a:pt x="17629" y="13585"/>
                </a:cubicBezTo>
                <a:cubicBezTo>
                  <a:pt x="17153" y="13585"/>
                  <a:pt x="17153" y="13585"/>
                  <a:pt x="17153" y="13585"/>
                </a:cubicBezTo>
                <a:cubicBezTo>
                  <a:pt x="16676" y="13721"/>
                  <a:pt x="16676" y="13721"/>
                  <a:pt x="16676" y="13721"/>
                </a:cubicBezTo>
                <a:cubicBezTo>
                  <a:pt x="16518" y="13721"/>
                  <a:pt x="16518" y="13721"/>
                  <a:pt x="16518" y="13721"/>
                </a:cubicBezTo>
                <a:cubicBezTo>
                  <a:pt x="16041" y="13721"/>
                  <a:pt x="16041" y="13721"/>
                  <a:pt x="16041" y="13721"/>
                </a:cubicBezTo>
                <a:cubicBezTo>
                  <a:pt x="15882" y="13992"/>
                  <a:pt x="15882" y="13992"/>
                  <a:pt x="15882" y="13992"/>
                </a:cubicBezTo>
                <a:cubicBezTo>
                  <a:pt x="15724" y="13721"/>
                  <a:pt x="15724" y="13721"/>
                  <a:pt x="15724" y="13721"/>
                </a:cubicBezTo>
                <a:cubicBezTo>
                  <a:pt x="15247" y="13585"/>
                  <a:pt x="15247" y="13585"/>
                  <a:pt x="15247" y="13585"/>
                </a:cubicBezTo>
                <a:cubicBezTo>
                  <a:pt x="14929" y="13313"/>
                  <a:pt x="14929" y="13313"/>
                  <a:pt x="14929" y="13313"/>
                </a:cubicBezTo>
                <a:cubicBezTo>
                  <a:pt x="14453" y="13449"/>
                  <a:pt x="14453" y="13449"/>
                  <a:pt x="14453" y="13449"/>
                </a:cubicBezTo>
                <a:cubicBezTo>
                  <a:pt x="14929" y="13721"/>
                  <a:pt x="14929" y="13721"/>
                  <a:pt x="14929" y="13721"/>
                </a:cubicBezTo>
                <a:cubicBezTo>
                  <a:pt x="14612" y="13721"/>
                  <a:pt x="14612" y="13721"/>
                  <a:pt x="14612" y="13721"/>
                </a:cubicBezTo>
                <a:cubicBezTo>
                  <a:pt x="13818" y="13585"/>
                  <a:pt x="13818" y="13585"/>
                  <a:pt x="13818" y="13585"/>
                </a:cubicBezTo>
                <a:cubicBezTo>
                  <a:pt x="13818" y="13992"/>
                  <a:pt x="13818" y="13992"/>
                  <a:pt x="13818" y="13992"/>
                </a:cubicBezTo>
                <a:cubicBezTo>
                  <a:pt x="13818" y="14264"/>
                  <a:pt x="13818" y="14264"/>
                  <a:pt x="13818" y="14264"/>
                </a:cubicBezTo>
                <a:cubicBezTo>
                  <a:pt x="13818" y="14264"/>
                  <a:pt x="13659" y="14400"/>
                  <a:pt x="13818" y="14400"/>
                </a:cubicBezTo>
                <a:cubicBezTo>
                  <a:pt x="13976" y="14400"/>
                  <a:pt x="14294" y="14672"/>
                  <a:pt x="14294" y="14672"/>
                </a:cubicBezTo>
                <a:cubicBezTo>
                  <a:pt x="14294" y="14943"/>
                  <a:pt x="14294" y="14943"/>
                  <a:pt x="14294" y="14943"/>
                </a:cubicBezTo>
                <a:cubicBezTo>
                  <a:pt x="14453" y="15215"/>
                  <a:pt x="14453" y="15215"/>
                  <a:pt x="14453" y="15215"/>
                </a:cubicBezTo>
                <a:cubicBezTo>
                  <a:pt x="14453" y="15351"/>
                  <a:pt x="14453" y="15351"/>
                  <a:pt x="14453" y="15351"/>
                </a:cubicBezTo>
                <a:cubicBezTo>
                  <a:pt x="14771" y="15758"/>
                  <a:pt x="14771" y="15758"/>
                  <a:pt x="14771" y="15758"/>
                </a:cubicBezTo>
                <a:cubicBezTo>
                  <a:pt x="14771" y="16166"/>
                  <a:pt x="14771" y="16166"/>
                  <a:pt x="14771" y="16166"/>
                </a:cubicBezTo>
                <a:cubicBezTo>
                  <a:pt x="15088" y="16574"/>
                  <a:pt x="15088" y="16574"/>
                  <a:pt x="15088" y="16574"/>
                </a:cubicBezTo>
                <a:cubicBezTo>
                  <a:pt x="14929" y="16981"/>
                  <a:pt x="14929" y="16981"/>
                  <a:pt x="14929" y="16981"/>
                </a:cubicBezTo>
                <a:cubicBezTo>
                  <a:pt x="14929" y="16981"/>
                  <a:pt x="15088" y="17253"/>
                  <a:pt x="14929" y="17389"/>
                </a:cubicBezTo>
                <a:cubicBezTo>
                  <a:pt x="14929" y="17389"/>
                  <a:pt x="14612" y="17660"/>
                  <a:pt x="14612" y="17660"/>
                </a:cubicBezTo>
                <a:cubicBezTo>
                  <a:pt x="14453" y="17932"/>
                  <a:pt x="14453" y="17932"/>
                  <a:pt x="14453" y="17932"/>
                </a:cubicBezTo>
                <a:cubicBezTo>
                  <a:pt x="14135" y="18068"/>
                  <a:pt x="14135" y="18068"/>
                  <a:pt x="14135" y="18068"/>
                </a:cubicBezTo>
                <a:cubicBezTo>
                  <a:pt x="14135" y="18340"/>
                  <a:pt x="14135" y="18340"/>
                  <a:pt x="14135" y="18340"/>
                </a:cubicBezTo>
                <a:cubicBezTo>
                  <a:pt x="14135" y="18340"/>
                  <a:pt x="14135" y="18747"/>
                  <a:pt x="14294" y="18747"/>
                </a:cubicBezTo>
                <a:cubicBezTo>
                  <a:pt x="14294" y="18747"/>
                  <a:pt x="14612" y="18475"/>
                  <a:pt x="14612" y="18475"/>
                </a:cubicBezTo>
                <a:cubicBezTo>
                  <a:pt x="14612" y="18475"/>
                  <a:pt x="14929" y="18747"/>
                  <a:pt x="14771" y="18883"/>
                </a:cubicBezTo>
                <a:cubicBezTo>
                  <a:pt x="14771" y="18883"/>
                  <a:pt x="14135" y="18883"/>
                  <a:pt x="14135" y="18883"/>
                </a:cubicBezTo>
                <a:cubicBezTo>
                  <a:pt x="13818" y="18883"/>
                  <a:pt x="13818" y="18883"/>
                  <a:pt x="13818" y="18883"/>
                </a:cubicBezTo>
                <a:cubicBezTo>
                  <a:pt x="13818" y="18883"/>
                  <a:pt x="13659" y="19155"/>
                  <a:pt x="13500" y="19155"/>
                </a:cubicBezTo>
                <a:cubicBezTo>
                  <a:pt x="13500" y="19291"/>
                  <a:pt x="13500" y="19426"/>
                  <a:pt x="13500" y="19426"/>
                </a:cubicBezTo>
                <a:cubicBezTo>
                  <a:pt x="13182" y="19155"/>
                  <a:pt x="13182" y="19155"/>
                  <a:pt x="13182" y="19155"/>
                </a:cubicBezTo>
                <a:cubicBezTo>
                  <a:pt x="13024" y="19291"/>
                  <a:pt x="13024" y="19291"/>
                  <a:pt x="13024" y="19291"/>
                </a:cubicBezTo>
                <a:cubicBezTo>
                  <a:pt x="13182" y="19562"/>
                  <a:pt x="13182" y="19562"/>
                  <a:pt x="13182" y="19562"/>
                </a:cubicBezTo>
                <a:cubicBezTo>
                  <a:pt x="13182" y="19834"/>
                  <a:pt x="13182" y="19834"/>
                  <a:pt x="13182" y="19834"/>
                </a:cubicBezTo>
                <a:cubicBezTo>
                  <a:pt x="13182" y="19834"/>
                  <a:pt x="13500" y="19834"/>
                  <a:pt x="13500" y="19834"/>
                </a:cubicBezTo>
                <a:cubicBezTo>
                  <a:pt x="13500" y="19834"/>
                  <a:pt x="13818" y="19970"/>
                  <a:pt x="13818" y="19970"/>
                </a:cubicBezTo>
                <a:cubicBezTo>
                  <a:pt x="13818" y="19970"/>
                  <a:pt x="13659" y="20106"/>
                  <a:pt x="13818" y="20106"/>
                </a:cubicBezTo>
                <a:cubicBezTo>
                  <a:pt x="13818" y="20242"/>
                  <a:pt x="13818" y="20242"/>
                  <a:pt x="13976" y="20242"/>
                </a:cubicBezTo>
                <a:cubicBezTo>
                  <a:pt x="14135" y="20377"/>
                  <a:pt x="14135" y="20377"/>
                  <a:pt x="14135" y="20377"/>
                </a:cubicBezTo>
                <a:cubicBezTo>
                  <a:pt x="14135" y="20377"/>
                  <a:pt x="14135" y="20649"/>
                  <a:pt x="14135" y="20785"/>
                </a:cubicBezTo>
                <a:cubicBezTo>
                  <a:pt x="13976" y="20785"/>
                  <a:pt x="13976" y="20921"/>
                  <a:pt x="13976" y="20921"/>
                </a:cubicBezTo>
                <a:cubicBezTo>
                  <a:pt x="13818" y="20921"/>
                  <a:pt x="13818" y="20921"/>
                  <a:pt x="13818" y="20921"/>
                </a:cubicBezTo>
                <a:cubicBezTo>
                  <a:pt x="13659" y="21057"/>
                  <a:pt x="13659" y="21192"/>
                  <a:pt x="13659" y="21192"/>
                </a:cubicBezTo>
                <a:cubicBezTo>
                  <a:pt x="13659" y="21192"/>
                  <a:pt x="13500" y="21192"/>
                  <a:pt x="13500" y="21192"/>
                </a:cubicBezTo>
                <a:cubicBezTo>
                  <a:pt x="13500" y="21328"/>
                  <a:pt x="13659" y="21464"/>
                  <a:pt x="13659" y="21600"/>
                </a:cubicBezTo>
                <a:cubicBezTo>
                  <a:pt x="13659" y="21600"/>
                  <a:pt x="13659" y="21600"/>
                  <a:pt x="13500" y="21600"/>
                </a:cubicBezTo>
                <a:cubicBezTo>
                  <a:pt x="13500" y="21600"/>
                  <a:pt x="13500" y="21600"/>
                  <a:pt x="13500" y="21600"/>
                </a:cubicBezTo>
                <a:cubicBezTo>
                  <a:pt x="13500" y="21600"/>
                  <a:pt x="13182" y="21328"/>
                  <a:pt x="13182" y="21328"/>
                </a:cubicBezTo>
                <a:cubicBezTo>
                  <a:pt x="13024" y="21328"/>
                  <a:pt x="12865" y="21464"/>
                  <a:pt x="12547" y="21464"/>
                </a:cubicBezTo>
                <a:cubicBezTo>
                  <a:pt x="12388" y="21328"/>
                  <a:pt x="12388" y="21328"/>
                  <a:pt x="12388" y="21328"/>
                </a:cubicBezTo>
                <a:cubicBezTo>
                  <a:pt x="11753" y="21464"/>
                  <a:pt x="11753" y="21464"/>
                  <a:pt x="11753" y="21464"/>
                </a:cubicBezTo>
                <a:cubicBezTo>
                  <a:pt x="11753" y="21192"/>
                  <a:pt x="11753" y="21192"/>
                  <a:pt x="11753" y="21192"/>
                </a:cubicBezTo>
                <a:cubicBezTo>
                  <a:pt x="11594" y="20921"/>
                  <a:pt x="11594" y="20921"/>
                  <a:pt x="11594" y="20921"/>
                </a:cubicBezTo>
                <a:cubicBezTo>
                  <a:pt x="11594" y="20921"/>
                  <a:pt x="11594" y="20649"/>
                  <a:pt x="11594" y="20513"/>
                </a:cubicBezTo>
                <a:cubicBezTo>
                  <a:pt x="11594" y="20513"/>
                  <a:pt x="11753" y="20377"/>
                  <a:pt x="11753" y="20377"/>
                </a:cubicBezTo>
                <a:cubicBezTo>
                  <a:pt x="11912" y="20377"/>
                  <a:pt x="12071" y="20106"/>
                  <a:pt x="12071" y="20106"/>
                </a:cubicBezTo>
                <a:cubicBezTo>
                  <a:pt x="12071" y="20106"/>
                  <a:pt x="12229" y="19834"/>
                  <a:pt x="12388" y="19698"/>
                </a:cubicBezTo>
                <a:cubicBezTo>
                  <a:pt x="12388" y="19698"/>
                  <a:pt x="12547" y="19291"/>
                  <a:pt x="12547" y="19291"/>
                </a:cubicBezTo>
                <a:cubicBezTo>
                  <a:pt x="12547" y="19155"/>
                  <a:pt x="12706" y="19019"/>
                  <a:pt x="12706" y="19019"/>
                </a:cubicBezTo>
                <a:cubicBezTo>
                  <a:pt x="12706" y="19019"/>
                  <a:pt x="13024" y="18747"/>
                  <a:pt x="13024" y="18611"/>
                </a:cubicBezTo>
                <a:cubicBezTo>
                  <a:pt x="13024" y="18475"/>
                  <a:pt x="12865" y="18475"/>
                  <a:pt x="12706" y="18475"/>
                </a:cubicBezTo>
                <a:cubicBezTo>
                  <a:pt x="12706" y="18475"/>
                  <a:pt x="12229" y="18340"/>
                  <a:pt x="12071" y="18204"/>
                </a:cubicBezTo>
                <a:cubicBezTo>
                  <a:pt x="11912" y="18204"/>
                  <a:pt x="11594" y="18068"/>
                  <a:pt x="11276" y="18068"/>
                </a:cubicBezTo>
                <a:cubicBezTo>
                  <a:pt x="10959" y="17932"/>
                  <a:pt x="11118" y="17932"/>
                  <a:pt x="11276" y="17660"/>
                </a:cubicBezTo>
                <a:cubicBezTo>
                  <a:pt x="11276" y="17525"/>
                  <a:pt x="10959" y="17525"/>
                  <a:pt x="10959" y="17389"/>
                </a:cubicBezTo>
                <a:cubicBezTo>
                  <a:pt x="10959" y="17389"/>
                  <a:pt x="10800" y="17525"/>
                  <a:pt x="10641" y="17660"/>
                </a:cubicBezTo>
                <a:cubicBezTo>
                  <a:pt x="10482" y="17660"/>
                  <a:pt x="10324" y="17525"/>
                  <a:pt x="10165" y="17525"/>
                </a:cubicBezTo>
                <a:cubicBezTo>
                  <a:pt x="10165" y="17525"/>
                  <a:pt x="9688" y="17525"/>
                  <a:pt x="9688" y="17525"/>
                </a:cubicBezTo>
                <a:cubicBezTo>
                  <a:pt x="9688" y="17525"/>
                  <a:pt x="9688" y="17389"/>
                  <a:pt x="9688" y="17253"/>
                </a:cubicBezTo>
                <a:cubicBezTo>
                  <a:pt x="9688" y="17117"/>
                  <a:pt x="9529" y="17117"/>
                  <a:pt x="9529" y="17117"/>
                </a:cubicBezTo>
                <a:cubicBezTo>
                  <a:pt x="9529" y="17117"/>
                  <a:pt x="9212" y="17117"/>
                  <a:pt x="9212" y="16981"/>
                </a:cubicBezTo>
                <a:cubicBezTo>
                  <a:pt x="9053" y="16981"/>
                  <a:pt x="9212" y="16981"/>
                  <a:pt x="9212" y="16845"/>
                </a:cubicBezTo>
                <a:cubicBezTo>
                  <a:pt x="9212" y="16709"/>
                  <a:pt x="9212" y="16845"/>
                  <a:pt x="9053" y="16845"/>
                </a:cubicBezTo>
                <a:cubicBezTo>
                  <a:pt x="8894" y="16845"/>
                  <a:pt x="8894" y="16438"/>
                  <a:pt x="8894" y="16438"/>
                </a:cubicBezTo>
                <a:cubicBezTo>
                  <a:pt x="8894" y="16438"/>
                  <a:pt x="8735" y="16166"/>
                  <a:pt x="8735" y="16030"/>
                </a:cubicBezTo>
                <a:cubicBezTo>
                  <a:pt x="8576" y="15758"/>
                  <a:pt x="8576" y="16030"/>
                  <a:pt x="8576" y="16030"/>
                </a:cubicBezTo>
                <a:cubicBezTo>
                  <a:pt x="8259" y="16438"/>
                  <a:pt x="8259" y="16438"/>
                  <a:pt x="8259" y="16438"/>
                </a:cubicBezTo>
                <a:cubicBezTo>
                  <a:pt x="8259" y="16438"/>
                  <a:pt x="8100" y="16438"/>
                  <a:pt x="7624" y="16302"/>
                </a:cubicBezTo>
                <a:cubicBezTo>
                  <a:pt x="7306" y="16166"/>
                  <a:pt x="7465" y="16166"/>
                  <a:pt x="7465" y="16166"/>
                </a:cubicBezTo>
                <a:cubicBezTo>
                  <a:pt x="7782" y="15894"/>
                  <a:pt x="7782" y="15894"/>
                  <a:pt x="7782" y="15894"/>
                </a:cubicBezTo>
                <a:cubicBezTo>
                  <a:pt x="7782" y="15894"/>
                  <a:pt x="7465" y="15758"/>
                  <a:pt x="7306" y="15758"/>
                </a:cubicBezTo>
                <a:cubicBezTo>
                  <a:pt x="7147" y="15623"/>
                  <a:pt x="7147" y="15623"/>
                  <a:pt x="6988" y="15894"/>
                </a:cubicBezTo>
                <a:cubicBezTo>
                  <a:pt x="6829" y="16030"/>
                  <a:pt x="6829" y="16030"/>
                  <a:pt x="6671" y="16166"/>
                </a:cubicBezTo>
                <a:cubicBezTo>
                  <a:pt x="6512" y="16302"/>
                  <a:pt x="6512" y="16302"/>
                  <a:pt x="6194" y="16302"/>
                </a:cubicBezTo>
                <a:cubicBezTo>
                  <a:pt x="6035" y="16302"/>
                  <a:pt x="6035" y="16166"/>
                  <a:pt x="5876" y="16166"/>
                </a:cubicBezTo>
                <a:cubicBezTo>
                  <a:pt x="5876" y="16030"/>
                  <a:pt x="5876" y="16030"/>
                  <a:pt x="5718" y="15894"/>
                </a:cubicBezTo>
                <a:cubicBezTo>
                  <a:pt x="5718" y="15758"/>
                  <a:pt x="5559" y="15758"/>
                  <a:pt x="5559" y="15758"/>
                </a:cubicBezTo>
                <a:cubicBezTo>
                  <a:pt x="5559" y="15758"/>
                  <a:pt x="5241" y="15894"/>
                  <a:pt x="5241" y="16030"/>
                </a:cubicBezTo>
                <a:cubicBezTo>
                  <a:pt x="5082" y="16030"/>
                  <a:pt x="5241" y="16166"/>
                  <a:pt x="5241" y="16302"/>
                </a:cubicBezTo>
                <a:cubicBezTo>
                  <a:pt x="5400" y="16438"/>
                  <a:pt x="5241" y="16574"/>
                  <a:pt x="5241" y="16574"/>
                </a:cubicBezTo>
                <a:cubicBezTo>
                  <a:pt x="5241" y="16574"/>
                  <a:pt x="4924" y="16574"/>
                  <a:pt x="4765" y="16574"/>
                </a:cubicBezTo>
                <a:cubicBezTo>
                  <a:pt x="4606" y="16574"/>
                  <a:pt x="4447" y="16574"/>
                  <a:pt x="4288" y="16438"/>
                </a:cubicBezTo>
                <a:cubicBezTo>
                  <a:pt x="3971" y="16302"/>
                  <a:pt x="4129" y="16574"/>
                  <a:pt x="4129" y="16709"/>
                </a:cubicBezTo>
                <a:cubicBezTo>
                  <a:pt x="4129" y="16709"/>
                  <a:pt x="3812" y="16981"/>
                  <a:pt x="3812" y="16981"/>
                </a:cubicBezTo>
                <a:cubicBezTo>
                  <a:pt x="3812" y="16981"/>
                  <a:pt x="3812" y="16981"/>
                  <a:pt x="3812" y="16981"/>
                </a:cubicBezTo>
                <a:cubicBezTo>
                  <a:pt x="3494" y="16981"/>
                  <a:pt x="3176" y="16845"/>
                  <a:pt x="3176" y="16845"/>
                </a:cubicBezTo>
                <a:cubicBezTo>
                  <a:pt x="3018" y="16981"/>
                  <a:pt x="3018" y="16981"/>
                  <a:pt x="3018" y="16981"/>
                </a:cubicBezTo>
                <a:cubicBezTo>
                  <a:pt x="2541" y="16845"/>
                  <a:pt x="2541" y="16845"/>
                  <a:pt x="2541" y="16845"/>
                </a:cubicBezTo>
                <a:cubicBezTo>
                  <a:pt x="2382" y="16845"/>
                  <a:pt x="2382" y="16845"/>
                  <a:pt x="2382" y="16845"/>
                </a:cubicBezTo>
                <a:cubicBezTo>
                  <a:pt x="2224" y="16438"/>
                  <a:pt x="2224" y="16438"/>
                  <a:pt x="2224" y="16438"/>
                </a:cubicBezTo>
                <a:cubicBezTo>
                  <a:pt x="2065" y="16438"/>
                  <a:pt x="2065" y="16438"/>
                  <a:pt x="2065" y="16438"/>
                </a:cubicBezTo>
                <a:cubicBezTo>
                  <a:pt x="1429" y="16166"/>
                  <a:pt x="1429" y="16166"/>
                  <a:pt x="1429" y="16166"/>
                </a:cubicBezTo>
                <a:cubicBezTo>
                  <a:pt x="1271" y="16030"/>
                  <a:pt x="1271" y="16030"/>
                  <a:pt x="1271" y="16030"/>
                </a:cubicBezTo>
                <a:cubicBezTo>
                  <a:pt x="953" y="16166"/>
                  <a:pt x="953" y="16166"/>
                  <a:pt x="953" y="16166"/>
                </a:cubicBezTo>
                <a:cubicBezTo>
                  <a:pt x="794" y="16302"/>
                  <a:pt x="794" y="16302"/>
                  <a:pt x="794" y="16302"/>
                </a:cubicBezTo>
                <a:cubicBezTo>
                  <a:pt x="794" y="16302"/>
                  <a:pt x="476" y="16438"/>
                  <a:pt x="318" y="16438"/>
                </a:cubicBezTo>
                <a:cubicBezTo>
                  <a:pt x="318" y="16302"/>
                  <a:pt x="0" y="15758"/>
                  <a:pt x="0" y="15758"/>
                </a:cubicBezTo>
                <a:cubicBezTo>
                  <a:pt x="159" y="15351"/>
                  <a:pt x="159" y="15351"/>
                  <a:pt x="159" y="15351"/>
                </a:cubicBezTo>
                <a:cubicBezTo>
                  <a:pt x="159" y="15351"/>
                  <a:pt x="635" y="15215"/>
                  <a:pt x="635" y="15215"/>
                </a:cubicBezTo>
                <a:cubicBezTo>
                  <a:pt x="635" y="15215"/>
                  <a:pt x="953" y="15215"/>
                  <a:pt x="953" y="15215"/>
                </a:cubicBezTo>
                <a:cubicBezTo>
                  <a:pt x="953" y="15215"/>
                  <a:pt x="1112" y="15215"/>
                  <a:pt x="1112" y="15351"/>
                </a:cubicBezTo>
                <a:cubicBezTo>
                  <a:pt x="1271" y="15351"/>
                  <a:pt x="1588" y="15623"/>
                  <a:pt x="1747" y="15623"/>
                </a:cubicBezTo>
                <a:cubicBezTo>
                  <a:pt x="1747" y="15623"/>
                  <a:pt x="2065" y="15758"/>
                  <a:pt x="2065" y="15758"/>
                </a:cubicBezTo>
                <a:cubicBezTo>
                  <a:pt x="2224" y="15758"/>
                  <a:pt x="2541" y="15894"/>
                  <a:pt x="2541" y="15894"/>
                </a:cubicBezTo>
                <a:cubicBezTo>
                  <a:pt x="2541" y="15894"/>
                  <a:pt x="2859" y="15894"/>
                  <a:pt x="2859" y="15894"/>
                </a:cubicBezTo>
                <a:cubicBezTo>
                  <a:pt x="2859" y="15894"/>
                  <a:pt x="3176" y="15758"/>
                  <a:pt x="3176" y="15758"/>
                </a:cubicBezTo>
                <a:cubicBezTo>
                  <a:pt x="3176" y="15758"/>
                  <a:pt x="3176" y="15758"/>
                  <a:pt x="3176" y="15758"/>
                </a:cubicBezTo>
                <a:cubicBezTo>
                  <a:pt x="3335" y="15623"/>
                  <a:pt x="3335" y="15487"/>
                  <a:pt x="3335" y="15487"/>
                </a:cubicBezTo>
                <a:cubicBezTo>
                  <a:pt x="3335" y="15487"/>
                  <a:pt x="3494" y="15487"/>
                  <a:pt x="3494" y="15487"/>
                </a:cubicBezTo>
                <a:cubicBezTo>
                  <a:pt x="3494" y="15623"/>
                  <a:pt x="3653" y="15758"/>
                  <a:pt x="3653" y="15758"/>
                </a:cubicBezTo>
                <a:cubicBezTo>
                  <a:pt x="3653" y="15758"/>
                  <a:pt x="3812" y="15894"/>
                  <a:pt x="3812" y="15894"/>
                </a:cubicBezTo>
                <a:cubicBezTo>
                  <a:pt x="3971" y="16030"/>
                  <a:pt x="4129" y="16030"/>
                  <a:pt x="4129" y="16030"/>
                </a:cubicBezTo>
                <a:cubicBezTo>
                  <a:pt x="4129" y="16030"/>
                  <a:pt x="4288" y="15894"/>
                  <a:pt x="4288" y="15894"/>
                </a:cubicBezTo>
                <a:cubicBezTo>
                  <a:pt x="4288" y="15894"/>
                  <a:pt x="4447" y="16030"/>
                  <a:pt x="4447" y="15894"/>
                </a:cubicBezTo>
                <a:cubicBezTo>
                  <a:pt x="4447" y="15894"/>
                  <a:pt x="4606" y="15894"/>
                  <a:pt x="4606" y="15894"/>
                </a:cubicBezTo>
                <a:cubicBezTo>
                  <a:pt x="4606" y="15894"/>
                  <a:pt x="4765" y="15758"/>
                  <a:pt x="4606" y="15758"/>
                </a:cubicBezTo>
                <a:cubicBezTo>
                  <a:pt x="4606" y="15758"/>
                  <a:pt x="4606" y="15623"/>
                  <a:pt x="4606" y="15758"/>
                </a:cubicBezTo>
                <a:cubicBezTo>
                  <a:pt x="4447" y="15758"/>
                  <a:pt x="4447" y="15758"/>
                  <a:pt x="4288" y="15758"/>
                </a:cubicBezTo>
                <a:cubicBezTo>
                  <a:pt x="4129" y="15758"/>
                  <a:pt x="3812" y="15623"/>
                  <a:pt x="3812" y="15623"/>
                </a:cubicBezTo>
                <a:cubicBezTo>
                  <a:pt x="3812" y="15487"/>
                  <a:pt x="3653" y="15487"/>
                  <a:pt x="3653" y="15351"/>
                </a:cubicBezTo>
                <a:cubicBezTo>
                  <a:pt x="3494" y="15351"/>
                  <a:pt x="3494" y="15215"/>
                  <a:pt x="3335" y="15215"/>
                </a:cubicBezTo>
                <a:cubicBezTo>
                  <a:pt x="3176" y="15215"/>
                  <a:pt x="3176" y="15215"/>
                  <a:pt x="3176" y="15215"/>
                </a:cubicBezTo>
                <a:cubicBezTo>
                  <a:pt x="3176" y="15215"/>
                  <a:pt x="3018" y="15351"/>
                  <a:pt x="3018" y="15487"/>
                </a:cubicBezTo>
                <a:cubicBezTo>
                  <a:pt x="3018" y="15487"/>
                  <a:pt x="3176" y="15623"/>
                  <a:pt x="2859" y="15487"/>
                </a:cubicBezTo>
                <a:cubicBezTo>
                  <a:pt x="2541" y="15487"/>
                  <a:pt x="2224" y="15487"/>
                  <a:pt x="2224" y="15487"/>
                </a:cubicBezTo>
                <a:cubicBezTo>
                  <a:pt x="1747" y="15079"/>
                  <a:pt x="1747" y="15079"/>
                  <a:pt x="1747" y="15079"/>
                </a:cubicBezTo>
                <a:cubicBezTo>
                  <a:pt x="1747" y="15079"/>
                  <a:pt x="1588" y="15079"/>
                  <a:pt x="1429" y="15079"/>
                </a:cubicBezTo>
                <a:cubicBezTo>
                  <a:pt x="1429" y="15079"/>
                  <a:pt x="1112" y="14943"/>
                  <a:pt x="1112" y="14808"/>
                </a:cubicBezTo>
                <a:cubicBezTo>
                  <a:pt x="1112" y="14808"/>
                  <a:pt x="953" y="14672"/>
                  <a:pt x="953" y="14536"/>
                </a:cubicBezTo>
                <a:cubicBezTo>
                  <a:pt x="953" y="14536"/>
                  <a:pt x="794" y="14536"/>
                  <a:pt x="794" y="14400"/>
                </a:cubicBezTo>
                <a:cubicBezTo>
                  <a:pt x="794" y="14400"/>
                  <a:pt x="635" y="14264"/>
                  <a:pt x="635" y="14264"/>
                </a:cubicBezTo>
                <a:cubicBezTo>
                  <a:pt x="635" y="14264"/>
                  <a:pt x="635" y="14128"/>
                  <a:pt x="794" y="13992"/>
                </a:cubicBezTo>
                <a:cubicBezTo>
                  <a:pt x="1112" y="13992"/>
                  <a:pt x="1112" y="13992"/>
                  <a:pt x="1271" y="13992"/>
                </a:cubicBezTo>
                <a:cubicBezTo>
                  <a:pt x="1429" y="13992"/>
                  <a:pt x="1271" y="13992"/>
                  <a:pt x="1588" y="13992"/>
                </a:cubicBezTo>
                <a:cubicBezTo>
                  <a:pt x="1906" y="13992"/>
                  <a:pt x="1747" y="13992"/>
                  <a:pt x="1906" y="13992"/>
                </a:cubicBezTo>
                <a:cubicBezTo>
                  <a:pt x="2065" y="13992"/>
                  <a:pt x="2382" y="13992"/>
                  <a:pt x="2382" y="13992"/>
                </a:cubicBezTo>
                <a:cubicBezTo>
                  <a:pt x="2382" y="13992"/>
                  <a:pt x="2065" y="13857"/>
                  <a:pt x="2541" y="13992"/>
                </a:cubicBezTo>
                <a:cubicBezTo>
                  <a:pt x="2541" y="13992"/>
                  <a:pt x="3176" y="14128"/>
                  <a:pt x="3018" y="14400"/>
                </a:cubicBezTo>
                <a:cubicBezTo>
                  <a:pt x="3018" y="14400"/>
                  <a:pt x="2859" y="14536"/>
                  <a:pt x="2859" y="14536"/>
                </a:cubicBezTo>
                <a:cubicBezTo>
                  <a:pt x="2859" y="14536"/>
                  <a:pt x="3176" y="14672"/>
                  <a:pt x="3176" y="14672"/>
                </a:cubicBezTo>
                <a:cubicBezTo>
                  <a:pt x="3176" y="14672"/>
                  <a:pt x="3335" y="14536"/>
                  <a:pt x="3335" y="14536"/>
                </a:cubicBezTo>
                <a:cubicBezTo>
                  <a:pt x="3494" y="14672"/>
                  <a:pt x="3494" y="14672"/>
                  <a:pt x="3494" y="14672"/>
                </a:cubicBezTo>
                <a:cubicBezTo>
                  <a:pt x="3812" y="14943"/>
                  <a:pt x="3812" y="14943"/>
                  <a:pt x="3812" y="14943"/>
                </a:cubicBezTo>
                <a:cubicBezTo>
                  <a:pt x="3812" y="14943"/>
                  <a:pt x="4129" y="14943"/>
                  <a:pt x="4129" y="14943"/>
                </a:cubicBezTo>
                <a:cubicBezTo>
                  <a:pt x="3971" y="15079"/>
                  <a:pt x="3812" y="14808"/>
                  <a:pt x="3971" y="15079"/>
                </a:cubicBezTo>
                <a:cubicBezTo>
                  <a:pt x="4129" y="15351"/>
                  <a:pt x="4288" y="15487"/>
                  <a:pt x="4288" y="15487"/>
                </a:cubicBezTo>
                <a:cubicBezTo>
                  <a:pt x="4447" y="15487"/>
                  <a:pt x="4447" y="15487"/>
                  <a:pt x="4447" y="15487"/>
                </a:cubicBezTo>
                <a:cubicBezTo>
                  <a:pt x="4447" y="15487"/>
                  <a:pt x="4447" y="15351"/>
                  <a:pt x="4606" y="15351"/>
                </a:cubicBezTo>
                <a:cubicBezTo>
                  <a:pt x="4606" y="15487"/>
                  <a:pt x="4924" y="15487"/>
                  <a:pt x="5082" y="15487"/>
                </a:cubicBezTo>
                <a:cubicBezTo>
                  <a:pt x="5082" y="15487"/>
                  <a:pt x="5082" y="15351"/>
                  <a:pt x="4924" y="15079"/>
                </a:cubicBezTo>
                <a:cubicBezTo>
                  <a:pt x="4765" y="14943"/>
                  <a:pt x="4606" y="14808"/>
                  <a:pt x="4606" y="14808"/>
                </a:cubicBezTo>
                <a:cubicBezTo>
                  <a:pt x="4447" y="14808"/>
                  <a:pt x="4606" y="14943"/>
                  <a:pt x="4288" y="14808"/>
                </a:cubicBezTo>
                <a:cubicBezTo>
                  <a:pt x="3971" y="14672"/>
                  <a:pt x="3971" y="14808"/>
                  <a:pt x="3812" y="14672"/>
                </a:cubicBezTo>
                <a:cubicBezTo>
                  <a:pt x="3653" y="14400"/>
                  <a:pt x="3494" y="14400"/>
                  <a:pt x="3494" y="14264"/>
                </a:cubicBezTo>
                <a:cubicBezTo>
                  <a:pt x="3494" y="14264"/>
                  <a:pt x="3653" y="14264"/>
                  <a:pt x="3812" y="14128"/>
                </a:cubicBezTo>
                <a:cubicBezTo>
                  <a:pt x="3971" y="14128"/>
                  <a:pt x="3653" y="13992"/>
                  <a:pt x="3971" y="14128"/>
                </a:cubicBezTo>
                <a:cubicBezTo>
                  <a:pt x="4447" y="14264"/>
                  <a:pt x="4447" y="14264"/>
                  <a:pt x="4606" y="14264"/>
                </a:cubicBezTo>
                <a:cubicBezTo>
                  <a:pt x="4606" y="14264"/>
                  <a:pt x="4924" y="14264"/>
                  <a:pt x="4606" y="14128"/>
                </a:cubicBezTo>
                <a:cubicBezTo>
                  <a:pt x="4288" y="14128"/>
                  <a:pt x="4129" y="13992"/>
                  <a:pt x="4129" y="13992"/>
                </a:cubicBezTo>
                <a:cubicBezTo>
                  <a:pt x="3812" y="13992"/>
                  <a:pt x="3812" y="13992"/>
                  <a:pt x="3812" y="13992"/>
                </a:cubicBezTo>
                <a:cubicBezTo>
                  <a:pt x="3812" y="13992"/>
                  <a:pt x="3812" y="13992"/>
                  <a:pt x="3653" y="13992"/>
                </a:cubicBezTo>
                <a:cubicBezTo>
                  <a:pt x="3494" y="13992"/>
                  <a:pt x="3494" y="14128"/>
                  <a:pt x="3494" y="13992"/>
                </a:cubicBezTo>
                <a:cubicBezTo>
                  <a:pt x="3335" y="13992"/>
                  <a:pt x="3176" y="13992"/>
                  <a:pt x="3176" y="13857"/>
                </a:cubicBezTo>
                <a:cubicBezTo>
                  <a:pt x="3018" y="13857"/>
                  <a:pt x="2859" y="13721"/>
                  <a:pt x="2859" y="13721"/>
                </a:cubicBezTo>
                <a:cubicBezTo>
                  <a:pt x="2859" y="13585"/>
                  <a:pt x="2700" y="13449"/>
                  <a:pt x="2700" y="13449"/>
                </a:cubicBezTo>
                <a:cubicBezTo>
                  <a:pt x="2700" y="13449"/>
                  <a:pt x="2700" y="13449"/>
                  <a:pt x="2700" y="13449"/>
                </a:cubicBezTo>
                <a:cubicBezTo>
                  <a:pt x="2541" y="13449"/>
                  <a:pt x="2382" y="13449"/>
                  <a:pt x="2224" y="13449"/>
                </a:cubicBezTo>
                <a:cubicBezTo>
                  <a:pt x="2224" y="13449"/>
                  <a:pt x="2065" y="13449"/>
                  <a:pt x="2065" y="13449"/>
                </a:cubicBezTo>
                <a:cubicBezTo>
                  <a:pt x="2065" y="13313"/>
                  <a:pt x="2065" y="13313"/>
                  <a:pt x="2065" y="13177"/>
                </a:cubicBezTo>
                <a:cubicBezTo>
                  <a:pt x="2065" y="13177"/>
                  <a:pt x="2065" y="13042"/>
                  <a:pt x="2224" y="13042"/>
                </a:cubicBezTo>
                <a:cubicBezTo>
                  <a:pt x="2382" y="13042"/>
                  <a:pt x="2541" y="13042"/>
                  <a:pt x="2700" y="13042"/>
                </a:cubicBezTo>
                <a:cubicBezTo>
                  <a:pt x="2859" y="13042"/>
                  <a:pt x="3018" y="13042"/>
                  <a:pt x="3176" y="13042"/>
                </a:cubicBezTo>
                <a:cubicBezTo>
                  <a:pt x="3176" y="13042"/>
                  <a:pt x="3335" y="13177"/>
                  <a:pt x="3335" y="13177"/>
                </a:cubicBezTo>
                <a:cubicBezTo>
                  <a:pt x="3494" y="13313"/>
                  <a:pt x="3653" y="13313"/>
                  <a:pt x="3653" y="13313"/>
                </a:cubicBezTo>
                <a:cubicBezTo>
                  <a:pt x="3653" y="13449"/>
                  <a:pt x="3653" y="13449"/>
                  <a:pt x="3812" y="13449"/>
                </a:cubicBezTo>
                <a:cubicBezTo>
                  <a:pt x="3812" y="13585"/>
                  <a:pt x="3971" y="13585"/>
                  <a:pt x="3971" y="13585"/>
                </a:cubicBezTo>
                <a:cubicBezTo>
                  <a:pt x="4129" y="13857"/>
                  <a:pt x="4129" y="13857"/>
                  <a:pt x="4129" y="13857"/>
                </a:cubicBezTo>
                <a:cubicBezTo>
                  <a:pt x="4129" y="13857"/>
                  <a:pt x="4129" y="13857"/>
                  <a:pt x="4129" y="13857"/>
                </a:cubicBezTo>
                <a:cubicBezTo>
                  <a:pt x="4447" y="13992"/>
                  <a:pt x="4447" y="13992"/>
                  <a:pt x="4447" y="13992"/>
                </a:cubicBezTo>
                <a:cubicBezTo>
                  <a:pt x="4447" y="13992"/>
                  <a:pt x="4924" y="14128"/>
                  <a:pt x="4924" y="14128"/>
                </a:cubicBezTo>
                <a:cubicBezTo>
                  <a:pt x="4924" y="14128"/>
                  <a:pt x="4924" y="14128"/>
                  <a:pt x="5082" y="14128"/>
                </a:cubicBezTo>
                <a:cubicBezTo>
                  <a:pt x="5241" y="14128"/>
                  <a:pt x="5241" y="13992"/>
                  <a:pt x="5241" y="13992"/>
                </a:cubicBezTo>
                <a:cubicBezTo>
                  <a:pt x="5241" y="13992"/>
                  <a:pt x="5400" y="13992"/>
                  <a:pt x="5400" y="13992"/>
                </a:cubicBezTo>
                <a:cubicBezTo>
                  <a:pt x="5400" y="13992"/>
                  <a:pt x="5876" y="13721"/>
                  <a:pt x="5876" y="13721"/>
                </a:cubicBezTo>
                <a:cubicBezTo>
                  <a:pt x="5876" y="13857"/>
                  <a:pt x="6035" y="13857"/>
                  <a:pt x="6194" y="13857"/>
                </a:cubicBezTo>
                <a:cubicBezTo>
                  <a:pt x="6194" y="13857"/>
                  <a:pt x="6671" y="14128"/>
                  <a:pt x="6671" y="14128"/>
                </a:cubicBezTo>
                <a:cubicBezTo>
                  <a:pt x="6671" y="13992"/>
                  <a:pt x="6671" y="13857"/>
                  <a:pt x="6671" y="13857"/>
                </a:cubicBezTo>
                <a:cubicBezTo>
                  <a:pt x="6671" y="13857"/>
                  <a:pt x="6829" y="13721"/>
                  <a:pt x="6829" y="13721"/>
                </a:cubicBezTo>
                <a:cubicBezTo>
                  <a:pt x="7465" y="13721"/>
                  <a:pt x="7465" y="13721"/>
                  <a:pt x="7465" y="13721"/>
                </a:cubicBezTo>
                <a:cubicBezTo>
                  <a:pt x="7465" y="13721"/>
                  <a:pt x="7624" y="13585"/>
                  <a:pt x="7624" y="13585"/>
                </a:cubicBezTo>
                <a:cubicBezTo>
                  <a:pt x="7465" y="13585"/>
                  <a:pt x="7306" y="13585"/>
                  <a:pt x="7306" y="13585"/>
                </a:cubicBezTo>
                <a:cubicBezTo>
                  <a:pt x="6988" y="13721"/>
                  <a:pt x="6988" y="13721"/>
                  <a:pt x="6988" y="13721"/>
                </a:cubicBezTo>
                <a:cubicBezTo>
                  <a:pt x="6671" y="13721"/>
                  <a:pt x="6671" y="13721"/>
                  <a:pt x="6671" y="13721"/>
                </a:cubicBezTo>
                <a:cubicBezTo>
                  <a:pt x="6671" y="13721"/>
                  <a:pt x="6512" y="13857"/>
                  <a:pt x="6512" y="13857"/>
                </a:cubicBezTo>
                <a:cubicBezTo>
                  <a:pt x="6353" y="13857"/>
                  <a:pt x="6194" y="13721"/>
                  <a:pt x="6194" y="13721"/>
                </a:cubicBezTo>
                <a:cubicBezTo>
                  <a:pt x="6035" y="13585"/>
                  <a:pt x="5718" y="13449"/>
                  <a:pt x="5718" y="13449"/>
                </a:cubicBezTo>
                <a:cubicBezTo>
                  <a:pt x="5559" y="13449"/>
                  <a:pt x="5718" y="13449"/>
                  <a:pt x="5400" y="13313"/>
                </a:cubicBezTo>
                <a:cubicBezTo>
                  <a:pt x="5082" y="13177"/>
                  <a:pt x="4924" y="13042"/>
                  <a:pt x="4924" y="13042"/>
                </a:cubicBezTo>
                <a:cubicBezTo>
                  <a:pt x="4765" y="12906"/>
                  <a:pt x="4765" y="12906"/>
                  <a:pt x="4765" y="12906"/>
                </a:cubicBezTo>
                <a:cubicBezTo>
                  <a:pt x="4765" y="12906"/>
                  <a:pt x="4765" y="12770"/>
                  <a:pt x="4606" y="12770"/>
                </a:cubicBezTo>
                <a:cubicBezTo>
                  <a:pt x="4447" y="12634"/>
                  <a:pt x="3971" y="12498"/>
                  <a:pt x="3971" y="12498"/>
                </a:cubicBezTo>
                <a:cubicBezTo>
                  <a:pt x="3971" y="12498"/>
                  <a:pt x="3971" y="12362"/>
                  <a:pt x="3971" y="12362"/>
                </a:cubicBezTo>
                <a:cubicBezTo>
                  <a:pt x="3971" y="12362"/>
                  <a:pt x="3971" y="11955"/>
                  <a:pt x="3971" y="11955"/>
                </a:cubicBezTo>
                <a:cubicBezTo>
                  <a:pt x="3971" y="11819"/>
                  <a:pt x="3812" y="11547"/>
                  <a:pt x="3812" y="11547"/>
                </a:cubicBezTo>
                <a:cubicBezTo>
                  <a:pt x="3812" y="11547"/>
                  <a:pt x="4129" y="11411"/>
                  <a:pt x="4129" y="11411"/>
                </a:cubicBezTo>
                <a:cubicBezTo>
                  <a:pt x="4288" y="11411"/>
                  <a:pt x="4447" y="11547"/>
                  <a:pt x="4447" y="11547"/>
                </a:cubicBezTo>
                <a:cubicBezTo>
                  <a:pt x="4606" y="11411"/>
                  <a:pt x="4606" y="11411"/>
                  <a:pt x="4606" y="11411"/>
                </a:cubicBezTo>
                <a:cubicBezTo>
                  <a:pt x="5876" y="9917"/>
                  <a:pt x="5876" y="9917"/>
                  <a:pt x="5876" y="9917"/>
                </a:cubicBezTo>
                <a:cubicBezTo>
                  <a:pt x="6988" y="8558"/>
                  <a:pt x="6988" y="8558"/>
                  <a:pt x="6988" y="8558"/>
                </a:cubicBezTo>
                <a:cubicBezTo>
                  <a:pt x="7465" y="6521"/>
                  <a:pt x="7465" y="6521"/>
                  <a:pt x="7465" y="6521"/>
                </a:cubicBezTo>
                <a:cubicBezTo>
                  <a:pt x="7782" y="5570"/>
                  <a:pt x="7782" y="5570"/>
                  <a:pt x="7782" y="5570"/>
                </a:cubicBezTo>
                <a:cubicBezTo>
                  <a:pt x="8100" y="4755"/>
                  <a:pt x="8100" y="4755"/>
                  <a:pt x="8100" y="4755"/>
                </a:cubicBezTo>
                <a:cubicBezTo>
                  <a:pt x="8100" y="4755"/>
                  <a:pt x="8100" y="4619"/>
                  <a:pt x="8259" y="4755"/>
                </a:cubicBezTo>
                <a:cubicBezTo>
                  <a:pt x="8259" y="4755"/>
                  <a:pt x="8418" y="5026"/>
                  <a:pt x="8418" y="5026"/>
                </a:cubicBezTo>
                <a:cubicBezTo>
                  <a:pt x="8576" y="5162"/>
                  <a:pt x="8576" y="5162"/>
                  <a:pt x="8576" y="5162"/>
                </a:cubicBezTo>
                <a:cubicBezTo>
                  <a:pt x="8735" y="5162"/>
                  <a:pt x="8735" y="5162"/>
                  <a:pt x="8735" y="5162"/>
                </a:cubicBezTo>
                <a:cubicBezTo>
                  <a:pt x="8735" y="5162"/>
                  <a:pt x="9053" y="5026"/>
                  <a:pt x="9212" y="5026"/>
                </a:cubicBezTo>
                <a:cubicBezTo>
                  <a:pt x="9212" y="5026"/>
                  <a:pt x="9847" y="5298"/>
                  <a:pt x="9847" y="5298"/>
                </a:cubicBezTo>
                <a:cubicBezTo>
                  <a:pt x="9847" y="5298"/>
                  <a:pt x="9847" y="5570"/>
                  <a:pt x="9847" y="5706"/>
                </a:cubicBezTo>
                <a:cubicBezTo>
                  <a:pt x="9847" y="5706"/>
                  <a:pt x="10165" y="5977"/>
                  <a:pt x="10006" y="6113"/>
                </a:cubicBezTo>
                <a:cubicBezTo>
                  <a:pt x="10006" y="6113"/>
                  <a:pt x="9847" y="6385"/>
                  <a:pt x="9847" y="6385"/>
                </a:cubicBezTo>
                <a:cubicBezTo>
                  <a:pt x="9847" y="6385"/>
                  <a:pt x="10006" y="6521"/>
                  <a:pt x="10006" y="6521"/>
                </a:cubicBezTo>
                <a:cubicBezTo>
                  <a:pt x="10165" y="6521"/>
                  <a:pt x="10165" y="6521"/>
                  <a:pt x="10324" y="6521"/>
                </a:cubicBezTo>
                <a:cubicBezTo>
                  <a:pt x="10482" y="6521"/>
                  <a:pt x="10641" y="6657"/>
                  <a:pt x="10641" y="6657"/>
                </a:cubicBezTo>
                <a:cubicBezTo>
                  <a:pt x="10641" y="6657"/>
                  <a:pt x="10641" y="6792"/>
                  <a:pt x="10641" y="6792"/>
                </a:cubicBezTo>
                <a:cubicBezTo>
                  <a:pt x="10641" y="6792"/>
                  <a:pt x="10641" y="7064"/>
                  <a:pt x="10641" y="7064"/>
                </a:cubicBezTo>
                <a:cubicBezTo>
                  <a:pt x="10641" y="7200"/>
                  <a:pt x="10324" y="7200"/>
                  <a:pt x="10324" y="7200"/>
                </a:cubicBezTo>
                <a:cubicBezTo>
                  <a:pt x="10324" y="7200"/>
                  <a:pt x="10324" y="7336"/>
                  <a:pt x="10324" y="7336"/>
                </a:cubicBezTo>
                <a:cubicBezTo>
                  <a:pt x="10165" y="7472"/>
                  <a:pt x="10006" y="7608"/>
                  <a:pt x="9847" y="7608"/>
                </a:cubicBezTo>
                <a:cubicBezTo>
                  <a:pt x="9847" y="7608"/>
                  <a:pt x="9529" y="7336"/>
                  <a:pt x="9529" y="7336"/>
                </a:cubicBezTo>
                <a:cubicBezTo>
                  <a:pt x="9529" y="7336"/>
                  <a:pt x="9371" y="7472"/>
                  <a:pt x="9371" y="7472"/>
                </a:cubicBezTo>
                <a:cubicBezTo>
                  <a:pt x="9529" y="7743"/>
                  <a:pt x="9529" y="7743"/>
                  <a:pt x="9529" y="7743"/>
                </a:cubicBezTo>
                <a:cubicBezTo>
                  <a:pt x="9688" y="8151"/>
                  <a:pt x="9688" y="8151"/>
                  <a:pt x="9688" y="8151"/>
                </a:cubicBezTo>
                <a:cubicBezTo>
                  <a:pt x="9529" y="8287"/>
                  <a:pt x="9529" y="8287"/>
                  <a:pt x="9529" y="8287"/>
                </a:cubicBezTo>
                <a:cubicBezTo>
                  <a:pt x="9688" y="8694"/>
                  <a:pt x="9688" y="8694"/>
                  <a:pt x="9688" y="8694"/>
                </a:cubicBezTo>
                <a:cubicBezTo>
                  <a:pt x="9688" y="8966"/>
                  <a:pt x="9688" y="8966"/>
                  <a:pt x="9688" y="8966"/>
                </a:cubicBezTo>
                <a:cubicBezTo>
                  <a:pt x="9371" y="9102"/>
                  <a:pt x="9371" y="9102"/>
                  <a:pt x="9371" y="9102"/>
                </a:cubicBezTo>
                <a:cubicBezTo>
                  <a:pt x="9371" y="9102"/>
                  <a:pt x="9212" y="9238"/>
                  <a:pt x="9053" y="9238"/>
                </a:cubicBezTo>
                <a:cubicBezTo>
                  <a:pt x="9053" y="9238"/>
                  <a:pt x="8894" y="9102"/>
                  <a:pt x="8894" y="9238"/>
                </a:cubicBezTo>
                <a:cubicBezTo>
                  <a:pt x="9053" y="9374"/>
                  <a:pt x="9053" y="9509"/>
                  <a:pt x="9212" y="9509"/>
                </a:cubicBezTo>
                <a:cubicBezTo>
                  <a:pt x="9371" y="9509"/>
                  <a:pt x="9688" y="9509"/>
                  <a:pt x="9688" y="9509"/>
                </a:cubicBezTo>
                <a:cubicBezTo>
                  <a:pt x="10006" y="9917"/>
                  <a:pt x="10006" y="9917"/>
                  <a:pt x="10006" y="9917"/>
                </a:cubicBezTo>
                <a:cubicBezTo>
                  <a:pt x="10006" y="9917"/>
                  <a:pt x="10165" y="9917"/>
                  <a:pt x="10324" y="9917"/>
                </a:cubicBezTo>
                <a:cubicBezTo>
                  <a:pt x="10324" y="9917"/>
                  <a:pt x="10641" y="10053"/>
                  <a:pt x="10641" y="10053"/>
                </a:cubicBezTo>
                <a:cubicBezTo>
                  <a:pt x="10641" y="10053"/>
                  <a:pt x="10641" y="10053"/>
                  <a:pt x="10800" y="10189"/>
                </a:cubicBezTo>
                <a:cubicBezTo>
                  <a:pt x="10959" y="10189"/>
                  <a:pt x="11276" y="10325"/>
                  <a:pt x="11276" y="10325"/>
                </a:cubicBezTo>
                <a:cubicBezTo>
                  <a:pt x="11276" y="10325"/>
                  <a:pt x="11276" y="10189"/>
                  <a:pt x="11118" y="10189"/>
                </a:cubicBezTo>
                <a:cubicBezTo>
                  <a:pt x="11118" y="10189"/>
                  <a:pt x="10959" y="9781"/>
                  <a:pt x="10641" y="9781"/>
                </a:cubicBezTo>
                <a:cubicBezTo>
                  <a:pt x="10482" y="9645"/>
                  <a:pt x="10324" y="9645"/>
                  <a:pt x="10165" y="9645"/>
                </a:cubicBezTo>
                <a:cubicBezTo>
                  <a:pt x="10006" y="9645"/>
                  <a:pt x="9688" y="9509"/>
                  <a:pt x="9688" y="9509"/>
                </a:cubicBezTo>
                <a:cubicBezTo>
                  <a:pt x="9688" y="9374"/>
                  <a:pt x="9529" y="9238"/>
                  <a:pt x="9688" y="9238"/>
                </a:cubicBezTo>
                <a:cubicBezTo>
                  <a:pt x="9688" y="9102"/>
                  <a:pt x="9688" y="8966"/>
                  <a:pt x="10006" y="8966"/>
                </a:cubicBezTo>
                <a:cubicBezTo>
                  <a:pt x="10165" y="8966"/>
                  <a:pt x="10324" y="9102"/>
                  <a:pt x="10482" y="8966"/>
                </a:cubicBezTo>
                <a:cubicBezTo>
                  <a:pt x="10641" y="8966"/>
                  <a:pt x="10959" y="8558"/>
                  <a:pt x="10959" y="8558"/>
                </a:cubicBezTo>
                <a:cubicBezTo>
                  <a:pt x="11276" y="8287"/>
                  <a:pt x="11276" y="8287"/>
                  <a:pt x="11276" y="8287"/>
                </a:cubicBezTo>
                <a:cubicBezTo>
                  <a:pt x="11753" y="8151"/>
                  <a:pt x="11753" y="8151"/>
                  <a:pt x="11753" y="8151"/>
                </a:cubicBezTo>
                <a:cubicBezTo>
                  <a:pt x="11753" y="8151"/>
                  <a:pt x="12388" y="7879"/>
                  <a:pt x="12388" y="7879"/>
                </a:cubicBezTo>
                <a:cubicBezTo>
                  <a:pt x="12388" y="7879"/>
                  <a:pt x="12547" y="7879"/>
                  <a:pt x="12706" y="8015"/>
                </a:cubicBezTo>
                <a:cubicBezTo>
                  <a:pt x="12865" y="8151"/>
                  <a:pt x="12865" y="8151"/>
                  <a:pt x="12865" y="8151"/>
                </a:cubicBezTo>
                <a:cubicBezTo>
                  <a:pt x="13024" y="8151"/>
                  <a:pt x="13341" y="8287"/>
                  <a:pt x="13341" y="8287"/>
                </a:cubicBezTo>
                <a:cubicBezTo>
                  <a:pt x="13341" y="8287"/>
                  <a:pt x="13341" y="8287"/>
                  <a:pt x="13500" y="8423"/>
                </a:cubicBezTo>
                <a:cubicBezTo>
                  <a:pt x="13500" y="8423"/>
                  <a:pt x="13659" y="8558"/>
                  <a:pt x="13500" y="8830"/>
                </a:cubicBezTo>
                <a:cubicBezTo>
                  <a:pt x="13500" y="8966"/>
                  <a:pt x="13500" y="9102"/>
                  <a:pt x="13500" y="9102"/>
                </a:cubicBezTo>
                <a:cubicBezTo>
                  <a:pt x="13500" y="9102"/>
                  <a:pt x="13659" y="8966"/>
                  <a:pt x="13659" y="8830"/>
                </a:cubicBezTo>
                <a:cubicBezTo>
                  <a:pt x="13659" y="8558"/>
                  <a:pt x="13659" y="8423"/>
                  <a:pt x="13659" y="8287"/>
                </a:cubicBezTo>
                <a:cubicBezTo>
                  <a:pt x="13659" y="8151"/>
                  <a:pt x="13500" y="8015"/>
                  <a:pt x="13500" y="8015"/>
                </a:cubicBezTo>
                <a:cubicBezTo>
                  <a:pt x="13500" y="8015"/>
                  <a:pt x="13182" y="8151"/>
                  <a:pt x="12865" y="8015"/>
                </a:cubicBezTo>
                <a:cubicBezTo>
                  <a:pt x="12706" y="7879"/>
                  <a:pt x="12706" y="7743"/>
                  <a:pt x="12547" y="7743"/>
                </a:cubicBezTo>
                <a:cubicBezTo>
                  <a:pt x="12547" y="7743"/>
                  <a:pt x="12388" y="7608"/>
                  <a:pt x="12229" y="7608"/>
                </a:cubicBezTo>
                <a:cubicBezTo>
                  <a:pt x="12229" y="7608"/>
                  <a:pt x="12229" y="7472"/>
                  <a:pt x="12229" y="7336"/>
                </a:cubicBezTo>
                <a:cubicBezTo>
                  <a:pt x="12229" y="7200"/>
                  <a:pt x="12229" y="7064"/>
                  <a:pt x="12229" y="6928"/>
                </a:cubicBezTo>
                <a:cubicBezTo>
                  <a:pt x="12229" y="6928"/>
                  <a:pt x="12071" y="6792"/>
                  <a:pt x="12229" y="6657"/>
                </a:cubicBezTo>
                <a:cubicBezTo>
                  <a:pt x="12388" y="6521"/>
                  <a:pt x="12388" y="6521"/>
                  <a:pt x="12547" y="6521"/>
                </a:cubicBezTo>
                <a:cubicBezTo>
                  <a:pt x="12547" y="6385"/>
                  <a:pt x="12865" y="6249"/>
                  <a:pt x="12706" y="6249"/>
                </a:cubicBezTo>
                <a:cubicBezTo>
                  <a:pt x="12706" y="6113"/>
                  <a:pt x="12547" y="6113"/>
                  <a:pt x="12388" y="6113"/>
                </a:cubicBezTo>
                <a:cubicBezTo>
                  <a:pt x="12229" y="6113"/>
                  <a:pt x="12388" y="6249"/>
                  <a:pt x="12229" y="6249"/>
                </a:cubicBezTo>
                <a:cubicBezTo>
                  <a:pt x="11912" y="6249"/>
                  <a:pt x="11912" y="6113"/>
                  <a:pt x="11753" y="5977"/>
                </a:cubicBezTo>
                <a:cubicBezTo>
                  <a:pt x="11753" y="5842"/>
                  <a:pt x="11753" y="5842"/>
                  <a:pt x="11594" y="5977"/>
                </a:cubicBezTo>
                <a:cubicBezTo>
                  <a:pt x="11435" y="5977"/>
                  <a:pt x="11276" y="5842"/>
                  <a:pt x="11276" y="5842"/>
                </a:cubicBezTo>
                <a:cubicBezTo>
                  <a:pt x="11276" y="5842"/>
                  <a:pt x="11118" y="5706"/>
                  <a:pt x="11276" y="5570"/>
                </a:cubicBezTo>
                <a:cubicBezTo>
                  <a:pt x="11276" y="5570"/>
                  <a:pt x="11435" y="5298"/>
                  <a:pt x="11435" y="5298"/>
                </a:cubicBezTo>
                <a:cubicBezTo>
                  <a:pt x="11435" y="5298"/>
                  <a:pt x="11435" y="4891"/>
                  <a:pt x="11435" y="4891"/>
                </a:cubicBezTo>
                <a:cubicBezTo>
                  <a:pt x="11435" y="4755"/>
                  <a:pt x="11435" y="4755"/>
                  <a:pt x="11435" y="4755"/>
                </a:cubicBezTo>
                <a:close/>
                <a:moveTo>
                  <a:pt x="20171" y="136"/>
                </a:moveTo>
                <a:cubicBezTo>
                  <a:pt x="20171" y="136"/>
                  <a:pt x="20171" y="136"/>
                  <a:pt x="20171" y="136"/>
                </a:cubicBezTo>
                <a:cubicBezTo>
                  <a:pt x="20171" y="136"/>
                  <a:pt x="20171" y="0"/>
                  <a:pt x="20329" y="0"/>
                </a:cubicBezTo>
                <a:cubicBezTo>
                  <a:pt x="20488" y="0"/>
                  <a:pt x="20488" y="0"/>
                  <a:pt x="20647" y="0"/>
                </a:cubicBezTo>
                <a:cubicBezTo>
                  <a:pt x="20647" y="0"/>
                  <a:pt x="20965" y="0"/>
                  <a:pt x="20965" y="0"/>
                </a:cubicBezTo>
                <a:cubicBezTo>
                  <a:pt x="20965" y="0"/>
                  <a:pt x="21124" y="0"/>
                  <a:pt x="21282" y="0"/>
                </a:cubicBezTo>
                <a:cubicBezTo>
                  <a:pt x="21282" y="0"/>
                  <a:pt x="21441" y="0"/>
                  <a:pt x="21441" y="0"/>
                </a:cubicBezTo>
                <a:cubicBezTo>
                  <a:pt x="21600" y="0"/>
                  <a:pt x="21441" y="136"/>
                  <a:pt x="21441" y="136"/>
                </a:cubicBezTo>
                <a:cubicBezTo>
                  <a:pt x="21124" y="136"/>
                  <a:pt x="21124" y="136"/>
                  <a:pt x="21124" y="136"/>
                </a:cubicBezTo>
                <a:cubicBezTo>
                  <a:pt x="21124" y="136"/>
                  <a:pt x="20965" y="136"/>
                  <a:pt x="20806" y="136"/>
                </a:cubicBezTo>
                <a:cubicBezTo>
                  <a:pt x="20806" y="272"/>
                  <a:pt x="20647" y="272"/>
                  <a:pt x="20647" y="272"/>
                </a:cubicBezTo>
                <a:cubicBezTo>
                  <a:pt x="20647" y="272"/>
                  <a:pt x="20488" y="272"/>
                  <a:pt x="20488" y="272"/>
                </a:cubicBezTo>
                <a:cubicBezTo>
                  <a:pt x="20329" y="272"/>
                  <a:pt x="20329" y="136"/>
                  <a:pt x="20329" y="272"/>
                </a:cubicBezTo>
                <a:cubicBezTo>
                  <a:pt x="20171" y="272"/>
                  <a:pt x="20171" y="136"/>
                  <a:pt x="20171" y="136"/>
                </a:cubicBezTo>
                <a:close/>
                <a:moveTo>
                  <a:pt x="18741" y="815"/>
                </a:moveTo>
                <a:cubicBezTo>
                  <a:pt x="18741" y="815"/>
                  <a:pt x="18741" y="815"/>
                  <a:pt x="18741" y="815"/>
                </a:cubicBezTo>
                <a:cubicBezTo>
                  <a:pt x="18741" y="815"/>
                  <a:pt x="18741" y="679"/>
                  <a:pt x="18900" y="679"/>
                </a:cubicBezTo>
                <a:cubicBezTo>
                  <a:pt x="18900" y="679"/>
                  <a:pt x="18900" y="543"/>
                  <a:pt x="19059" y="679"/>
                </a:cubicBezTo>
                <a:cubicBezTo>
                  <a:pt x="19059" y="679"/>
                  <a:pt x="19059" y="951"/>
                  <a:pt x="19059" y="951"/>
                </a:cubicBezTo>
                <a:cubicBezTo>
                  <a:pt x="18900" y="951"/>
                  <a:pt x="18900" y="951"/>
                  <a:pt x="18741" y="951"/>
                </a:cubicBezTo>
                <a:cubicBezTo>
                  <a:pt x="18741" y="951"/>
                  <a:pt x="18741" y="815"/>
                  <a:pt x="18741" y="815"/>
                </a:cubicBezTo>
                <a:close/>
                <a:moveTo>
                  <a:pt x="17788" y="1223"/>
                </a:moveTo>
                <a:cubicBezTo>
                  <a:pt x="17788" y="1223"/>
                  <a:pt x="17788" y="1223"/>
                  <a:pt x="17788" y="1223"/>
                </a:cubicBezTo>
                <a:cubicBezTo>
                  <a:pt x="17788" y="1223"/>
                  <a:pt x="17629" y="1087"/>
                  <a:pt x="17629" y="1087"/>
                </a:cubicBezTo>
                <a:cubicBezTo>
                  <a:pt x="17629" y="1087"/>
                  <a:pt x="17629" y="951"/>
                  <a:pt x="17788" y="951"/>
                </a:cubicBezTo>
                <a:cubicBezTo>
                  <a:pt x="17788" y="951"/>
                  <a:pt x="17947" y="951"/>
                  <a:pt x="17947" y="951"/>
                </a:cubicBezTo>
                <a:cubicBezTo>
                  <a:pt x="18106" y="951"/>
                  <a:pt x="18106" y="951"/>
                  <a:pt x="18106" y="951"/>
                </a:cubicBezTo>
                <a:cubicBezTo>
                  <a:pt x="18106" y="951"/>
                  <a:pt x="18265" y="815"/>
                  <a:pt x="18265" y="815"/>
                </a:cubicBezTo>
                <a:cubicBezTo>
                  <a:pt x="18265" y="815"/>
                  <a:pt x="18424" y="1087"/>
                  <a:pt x="18424" y="1087"/>
                </a:cubicBezTo>
                <a:cubicBezTo>
                  <a:pt x="18424" y="1087"/>
                  <a:pt x="18424" y="1087"/>
                  <a:pt x="18265" y="1087"/>
                </a:cubicBezTo>
                <a:cubicBezTo>
                  <a:pt x="18265" y="1087"/>
                  <a:pt x="18106" y="1223"/>
                  <a:pt x="18106" y="1223"/>
                </a:cubicBezTo>
                <a:cubicBezTo>
                  <a:pt x="17947" y="1358"/>
                  <a:pt x="17947" y="1358"/>
                  <a:pt x="17947" y="1358"/>
                </a:cubicBezTo>
                <a:cubicBezTo>
                  <a:pt x="17788" y="1223"/>
                  <a:pt x="17788" y="1223"/>
                  <a:pt x="17788" y="1223"/>
                </a:cubicBezTo>
                <a:close/>
                <a:moveTo>
                  <a:pt x="17153" y="1630"/>
                </a:moveTo>
                <a:cubicBezTo>
                  <a:pt x="17153" y="1630"/>
                  <a:pt x="17153" y="1630"/>
                  <a:pt x="17153" y="1630"/>
                </a:cubicBezTo>
                <a:cubicBezTo>
                  <a:pt x="17153" y="1494"/>
                  <a:pt x="16994" y="1494"/>
                  <a:pt x="16994" y="1494"/>
                </a:cubicBezTo>
                <a:cubicBezTo>
                  <a:pt x="16994" y="1494"/>
                  <a:pt x="16835" y="1358"/>
                  <a:pt x="16835" y="1358"/>
                </a:cubicBezTo>
                <a:cubicBezTo>
                  <a:pt x="16835" y="1358"/>
                  <a:pt x="16835" y="1223"/>
                  <a:pt x="16994" y="1223"/>
                </a:cubicBezTo>
                <a:cubicBezTo>
                  <a:pt x="16994" y="1223"/>
                  <a:pt x="16994" y="1223"/>
                  <a:pt x="16994" y="1358"/>
                </a:cubicBezTo>
                <a:cubicBezTo>
                  <a:pt x="17153" y="1358"/>
                  <a:pt x="17153" y="1494"/>
                  <a:pt x="17153" y="1494"/>
                </a:cubicBezTo>
                <a:cubicBezTo>
                  <a:pt x="17153" y="1630"/>
                  <a:pt x="17153" y="1630"/>
                  <a:pt x="17153" y="1630"/>
                </a:cubicBezTo>
                <a:close/>
                <a:moveTo>
                  <a:pt x="15247" y="1630"/>
                </a:moveTo>
                <a:cubicBezTo>
                  <a:pt x="15247" y="1630"/>
                  <a:pt x="15247" y="1630"/>
                  <a:pt x="15247" y="1630"/>
                </a:cubicBezTo>
                <a:cubicBezTo>
                  <a:pt x="15247" y="1630"/>
                  <a:pt x="15247" y="1630"/>
                  <a:pt x="15406" y="1630"/>
                </a:cubicBezTo>
                <a:cubicBezTo>
                  <a:pt x="15565" y="1494"/>
                  <a:pt x="15565" y="1358"/>
                  <a:pt x="15724" y="1494"/>
                </a:cubicBezTo>
                <a:cubicBezTo>
                  <a:pt x="15882" y="1494"/>
                  <a:pt x="16200" y="1630"/>
                  <a:pt x="16200" y="1630"/>
                </a:cubicBezTo>
                <a:cubicBezTo>
                  <a:pt x="16200" y="1630"/>
                  <a:pt x="16200" y="1494"/>
                  <a:pt x="16200" y="1494"/>
                </a:cubicBezTo>
                <a:cubicBezTo>
                  <a:pt x="16359" y="1494"/>
                  <a:pt x="16359" y="1630"/>
                  <a:pt x="16359" y="1630"/>
                </a:cubicBezTo>
                <a:cubicBezTo>
                  <a:pt x="16359" y="1630"/>
                  <a:pt x="16200" y="1630"/>
                  <a:pt x="16200" y="1630"/>
                </a:cubicBezTo>
                <a:cubicBezTo>
                  <a:pt x="16041" y="1766"/>
                  <a:pt x="16041" y="1766"/>
                  <a:pt x="15882" y="1766"/>
                </a:cubicBezTo>
                <a:cubicBezTo>
                  <a:pt x="15724" y="1766"/>
                  <a:pt x="15724" y="1630"/>
                  <a:pt x="15565" y="1766"/>
                </a:cubicBezTo>
                <a:cubicBezTo>
                  <a:pt x="15565" y="1766"/>
                  <a:pt x="15565" y="1902"/>
                  <a:pt x="15406" y="1902"/>
                </a:cubicBezTo>
                <a:cubicBezTo>
                  <a:pt x="15406" y="1902"/>
                  <a:pt x="15247" y="1902"/>
                  <a:pt x="15247" y="1902"/>
                </a:cubicBezTo>
                <a:cubicBezTo>
                  <a:pt x="15247" y="1766"/>
                  <a:pt x="15247" y="1630"/>
                  <a:pt x="15247" y="1630"/>
                </a:cubicBezTo>
                <a:close/>
                <a:moveTo>
                  <a:pt x="14771" y="1766"/>
                </a:moveTo>
                <a:cubicBezTo>
                  <a:pt x="14771" y="1766"/>
                  <a:pt x="14771" y="1766"/>
                  <a:pt x="14771" y="1766"/>
                </a:cubicBezTo>
                <a:cubicBezTo>
                  <a:pt x="14771" y="1766"/>
                  <a:pt x="14771" y="1630"/>
                  <a:pt x="14929" y="1766"/>
                </a:cubicBezTo>
                <a:cubicBezTo>
                  <a:pt x="14929" y="1766"/>
                  <a:pt x="14929" y="1630"/>
                  <a:pt x="14929" y="1766"/>
                </a:cubicBezTo>
                <a:cubicBezTo>
                  <a:pt x="15088" y="1902"/>
                  <a:pt x="15088" y="2038"/>
                  <a:pt x="14929" y="2038"/>
                </a:cubicBezTo>
                <a:cubicBezTo>
                  <a:pt x="14771" y="1902"/>
                  <a:pt x="14771" y="1766"/>
                  <a:pt x="14771" y="1766"/>
                </a:cubicBezTo>
                <a:close/>
                <a:moveTo>
                  <a:pt x="12865" y="1766"/>
                </a:moveTo>
                <a:cubicBezTo>
                  <a:pt x="12865" y="1766"/>
                  <a:pt x="12865" y="1766"/>
                  <a:pt x="12865" y="1766"/>
                </a:cubicBezTo>
                <a:cubicBezTo>
                  <a:pt x="12865" y="1766"/>
                  <a:pt x="12865" y="1630"/>
                  <a:pt x="13024" y="1630"/>
                </a:cubicBezTo>
                <a:cubicBezTo>
                  <a:pt x="13024" y="1630"/>
                  <a:pt x="13024" y="1630"/>
                  <a:pt x="13182" y="1630"/>
                </a:cubicBezTo>
                <a:cubicBezTo>
                  <a:pt x="13182" y="1766"/>
                  <a:pt x="13341" y="1766"/>
                  <a:pt x="13341" y="1766"/>
                </a:cubicBezTo>
                <a:cubicBezTo>
                  <a:pt x="13500" y="1766"/>
                  <a:pt x="13500" y="1766"/>
                  <a:pt x="13500" y="1766"/>
                </a:cubicBezTo>
                <a:cubicBezTo>
                  <a:pt x="13659" y="1766"/>
                  <a:pt x="13659" y="1630"/>
                  <a:pt x="13818" y="1766"/>
                </a:cubicBezTo>
                <a:cubicBezTo>
                  <a:pt x="13976" y="1766"/>
                  <a:pt x="13976" y="1766"/>
                  <a:pt x="14135" y="1766"/>
                </a:cubicBezTo>
                <a:cubicBezTo>
                  <a:pt x="14135" y="1766"/>
                  <a:pt x="14453" y="1766"/>
                  <a:pt x="14453" y="1766"/>
                </a:cubicBezTo>
                <a:cubicBezTo>
                  <a:pt x="14453" y="1766"/>
                  <a:pt x="14453" y="1902"/>
                  <a:pt x="14453" y="1902"/>
                </a:cubicBezTo>
                <a:cubicBezTo>
                  <a:pt x="14294" y="1902"/>
                  <a:pt x="14294" y="1902"/>
                  <a:pt x="14135" y="1902"/>
                </a:cubicBezTo>
                <a:cubicBezTo>
                  <a:pt x="14135" y="1902"/>
                  <a:pt x="14294" y="1902"/>
                  <a:pt x="13976" y="1902"/>
                </a:cubicBezTo>
                <a:cubicBezTo>
                  <a:pt x="13818" y="1902"/>
                  <a:pt x="13818" y="1902"/>
                  <a:pt x="13659" y="1902"/>
                </a:cubicBezTo>
                <a:cubicBezTo>
                  <a:pt x="13659" y="1902"/>
                  <a:pt x="13659" y="1902"/>
                  <a:pt x="13500" y="1902"/>
                </a:cubicBezTo>
                <a:cubicBezTo>
                  <a:pt x="13500" y="1902"/>
                  <a:pt x="13500" y="1902"/>
                  <a:pt x="13500" y="1902"/>
                </a:cubicBezTo>
                <a:cubicBezTo>
                  <a:pt x="13341" y="1902"/>
                  <a:pt x="13818" y="1766"/>
                  <a:pt x="13341" y="1902"/>
                </a:cubicBezTo>
                <a:cubicBezTo>
                  <a:pt x="12865" y="2038"/>
                  <a:pt x="12865" y="2038"/>
                  <a:pt x="12865" y="2038"/>
                </a:cubicBezTo>
                <a:cubicBezTo>
                  <a:pt x="12865" y="2038"/>
                  <a:pt x="12865" y="1902"/>
                  <a:pt x="12865" y="1902"/>
                </a:cubicBezTo>
                <a:cubicBezTo>
                  <a:pt x="12865" y="1902"/>
                  <a:pt x="12865" y="1766"/>
                  <a:pt x="12865" y="1766"/>
                </a:cubicBezTo>
                <a:close/>
                <a:moveTo>
                  <a:pt x="10800" y="2174"/>
                </a:moveTo>
                <a:cubicBezTo>
                  <a:pt x="10800" y="2174"/>
                  <a:pt x="10800" y="2174"/>
                  <a:pt x="10800" y="2174"/>
                </a:cubicBezTo>
                <a:cubicBezTo>
                  <a:pt x="10959" y="2174"/>
                  <a:pt x="10959" y="2174"/>
                  <a:pt x="10959" y="2174"/>
                </a:cubicBezTo>
                <a:cubicBezTo>
                  <a:pt x="10959" y="2174"/>
                  <a:pt x="11276" y="2174"/>
                  <a:pt x="11276" y="2038"/>
                </a:cubicBezTo>
                <a:cubicBezTo>
                  <a:pt x="11435" y="2038"/>
                  <a:pt x="11435" y="2038"/>
                  <a:pt x="11435" y="2038"/>
                </a:cubicBezTo>
                <a:cubicBezTo>
                  <a:pt x="11435" y="2038"/>
                  <a:pt x="11753" y="1902"/>
                  <a:pt x="11753" y="1902"/>
                </a:cubicBezTo>
                <a:cubicBezTo>
                  <a:pt x="11912" y="1902"/>
                  <a:pt x="12071" y="1766"/>
                  <a:pt x="12071" y="1766"/>
                </a:cubicBezTo>
                <a:cubicBezTo>
                  <a:pt x="12071" y="1766"/>
                  <a:pt x="12388" y="1902"/>
                  <a:pt x="12388" y="1902"/>
                </a:cubicBezTo>
                <a:cubicBezTo>
                  <a:pt x="12547" y="1902"/>
                  <a:pt x="12547" y="1766"/>
                  <a:pt x="12547" y="1766"/>
                </a:cubicBezTo>
                <a:cubicBezTo>
                  <a:pt x="12229" y="1630"/>
                  <a:pt x="12229" y="1630"/>
                  <a:pt x="12229" y="1630"/>
                </a:cubicBezTo>
                <a:cubicBezTo>
                  <a:pt x="11594" y="1766"/>
                  <a:pt x="11594" y="1766"/>
                  <a:pt x="11594" y="1766"/>
                </a:cubicBezTo>
                <a:cubicBezTo>
                  <a:pt x="11594" y="1766"/>
                  <a:pt x="11118" y="1902"/>
                  <a:pt x="10959" y="1902"/>
                </a:cubicBezTo>
                <a:cubicBezTo>
                  <a:pt x="10800" y="1766"/>
                  <a:pt x="10641" y="1902"/>
                  <a:pt x="10641" y="1902"/>
                </a:cubicBezTo>
                <a:cubicBezTo>
                  <a:pt x="10482" y="2038"/>
                  <a:pt x="10482" y="2038"/>
                  <a:pt x="10482" y="2038"/>
                </a:cubicBezTo>
                <a:cubicBezTo>
                  <a:pt x="10482" y="2038"/>
                  <a:pt x="10641" y="2174"/>
                  <a:pt x="10641" y="2174"/>
                </a:cubicBezTo>
                <a:cubicBezTo>
                  <a:pt x="10641" y="2309"/>
                  <a:pt x="10800" y="2174"/>
                  <a:pt x="10800" y="2174"/>
                </a:cubicBezTo>
                <a:close/>
                <a:moveTo>
                  <a:pt x="8894" y="2989"/>
                </a:moveTo>
                <a:cubicBezTo>
                  <a:pt x="8894" y="2989"/>
                  <a:pt x="8894" y="2989"/>
                  <a:pt x="8894" y="2989"/>
                </a:cubicBezTo>
                <a:cubicBezTo>
                  <a:pt x="8894" y="2989"/>
                  <a:pt x="8894" y="2989"/>
                  <a:pt x="8894" y="2989"/>
                </a:cubicBezTo>
                <a:cubicBezTo>
                  <a:pt x="9053" y="3125"/>
                  <a:pt x="9053" y="3125"/>
                  <a:pt x="9053" y="3125"/>
                </a:cubicBezTo>
                <a:cubicBezTo>
                  <a:pt x="9053" y="3125"/>
                  <a:pt x="9212" y="2989"/>
                  <a:pt x="9212" y="2989"/>
                </a:cubicBezTo>
                <a:cubicBezTo>
                  <a:pt x="9212" y="2853"/>
                  <a:pt x="9371" y="2853"/>
                  <a:pt x="9371" y="2853"/>
                </a:cubicBezTo>
                <a:cubicBezTo>
                  <a:pt x="9371" y="2853"/>
                  <a:pt x="9529" y="2717"/>
                  <a:pt x="9688" y="2717"/>
                </a:cubicBezTo>
                <a:cubicBezTo>
                  <a:pt x="9688" y="2717"/>
                  <a:pt x="10006" y="2581"/>
                  <a:pt x="10006" y="2581"/>
                </a:cubicBezTo>
                <a:cubicBezTo>
                  <a:pt x="10006" y="2445"/>
                  <a:pt x="10006" y="2445"/>
                  <a:pt x="10006" y="2445"/>
                </a:cubicBezTo>
                <a:cubicBezTo>
                  <a:pt x="10006" y="2445"/>
                  <a:pt x="9529" y="2445"/>
                  <a:pt x="9529" y="2445"/>
                </a:cubicBezTo>
                <a:cubicBezTo>
                  <a:pt x="9529" y="2445"/>
                  <a:pt x="9212" y="2717"/>
                  <a:pt x="9212" y="2717"/>
                </a:cubicBezTo>
                <a:cubicBezTo>
                  <a:pt x="9212" y="2717"/>
                  <a:pt x="8894" y="2989"/>
                  <a:pt x="8894" y="2989"/>
                </a:cubicBezTo>
                <a:close/>
                <a:moveTo>
                  <a:pt x="8735" y="4347"/>
                </a:moveTo>
                <a:cubicBezTo>
                  <a:pt x="8735" y="4347"/>
                  <a:pt x="8735" y="4347"/>
                  <a:pt x="8735" y="4347"/>
                </a:cubicBezTo>
                <a:cubicBezTo>
                  <a:pt x="8735" y="4347"/>
                  <a:pt x="9053" y="4075"/>
                  <a:pt x="9053" y="3940"/>
                </a:cubicBezTo>
                <a:cubicBezTo>
                  <a:pt x="9053" y="3940"/>
                  <a:pt x="9053" y="3668"/>
                  <a:pt x="9053" y="3668"/>
                </a:cubicBezTo>
                <a:cubicBezTo>
                  <a:pt x="9053" y="3396"/>
                  <a:pt x="9053" y="3396"/>
                  <a:pt x="9053" y="3396"/>
                </a:cubicBezTo>
                <a:cubicBezTo>
                  <a:pt x="8735" y="3125"/>
                  <a:pt x="8735" y="3125"/>
                  <a:pt x="8735" y="3125"/>
                </a:cubicBezTo>
                <a:cubicBezTo>
                  <a:pt x="8735" y="3125"/>
                  <a:pt x="8576" y="3396"/>
                  <a:pt x="8576" y="3396"/>
                </a:cubicBezTo>
                <a:cubicBezTo>
                  <a:pt x="8576" y="3532"/>
                  <a:pt x="8418" y="3532"/>
                  <a:pt x="8259" y="3668"/>
                </a:cubicBezTo>
                <a:cubicBezTo>
                  <a:pt x="8100" y="3804"/>
                  <a:pt x="8100" y="3940"/>
                  <a:pt x="8100" y="4075"/>
                </a:cubicBezTo>
                <a:cubicBezTo>
                  <a:pt x="8100" y="4075"/>
                  <a:pt x="7941" y="4211"/>
                  <a:pt x="7941" y="4347"/>
                </a:cubicBezTo>
                <a:cubicBezTo>
                  <a:pt x="7941" y="4483"/>
                  <a:pt x="8100" y="4483"/>
                  <a:pt x="8259" y="4483"/>
                </a:cubicBezTo>
                <a:cubicBezTo>
                  <a:pt x="8418" y="4483"/>
                  <a:pt x="8259" y="4483"/>
                  <a:pt x="8259" y="4483"/>
                </a:cubicBezTo>
                <a:cubicBezTo>
                  <a:pt x="8735" y="4347"/>
                  <a:pt x="8735" y="4347"/>
                  <a:pt x="8735" y="4347"/>
                </a:cubicBezTo>
                <a:close/>
                <a:moveTo>
                  <a:pt x="3335" y="12770"/>
                </a:moveTo>
                <a:cubicBezTo>
                  <a:pt x="3335" y="12770"/>
                  <a:pt x="3335" y="12770"/>
                  <a:pt x="3335" y="12770"/>
                </a:cubicBezTo>
                <a:cubicBezTo>
                  <a:pt x="3335" y="12770"/>
                  <a:pt x="3335" y="12770"/>
                  <a:pt x="3494" y="12770"/>
                </a:cubicBezTo>
                <a:cubicBezTo>
                  <a:pt x="3494" y="12770"/>
                  <a:pt x="3494" y="12634"/>
                  <a:pt x="3494" y="12634"/>
                </a:cubicBezTo>
                <a:cubicBezTo>
                  <a:pt x="3653" y="12634"/>
                  <a:pt x="3653" y="12770"/>
                  <a:pt x="3653" y="12770"/>
                </a:cubicBezTo>
                <a:cubicBezTo>
                  <a:pt x="3812" y="12770"/>
                  <a:pt x="3812" y="12906"/>
                  <a:pt x="3812" y="12906"/>
                </a:cubicBezTo>
                <a:cubicBezTo>
                  <a:pt x="3971" y="13177"/>
                  <a:pt x="3971" y="13177"/>
                  <a:pt x="3971" y="13177"/>
                </a:cubicBezTo>
                <a:cubicBezTo>
                  <a:pt x="3971" y="13177"/>
                  <a:pt x="3971" y="13313"/>
                  <a:pt x="3971" y="13313"/>
                </a:cubicBezTo>
                <a:cubicBezTo>
                  <a:pt x="3971" y="13449"/>
                  <a:pt x="3971" y="13449"/>
                  <a:pt x="3971" y="13449"/>
                </a:cubicBezTo>
                <a:cubicBezTo>
                  <a:pt x="3971" y="13449"/>
                  <a:pt x="4129" y="13449"/>
                  <a:pt x="4288" y="13449"/>
                </a:cubicBezTo>
                <a:cubicBezTo>
                  <a:pt x="4288" y="13449"/>
                  <a:pt x="4288" y="13585"/>
                  <a:pt x="4447" y="13585"/>
                </a:cubicBezTo>
                <a:cubicBezTo>
                  <a:pt x="4606" y="13721"/>
                  <a:pt x="4606" y="13721"/>
                  <a:pt x="4606" y="13721"/>
                </a:cubicBezTo>
                <a:cubicBezTo>
                  <a:pt x="4765" y="13857"/>
                  <a:pt x="4765" y="13857"/>
                  <a:pt x="4924" y="13992"/>
                </a:cubicBezTo>
                <a:cubicBezTo>
                  <a:pt x="5082" y="13992"/>
                  <a:pt x="5082" y="13992"/>
                  <a:pt x="5241" y="13992"/>
                </a:cubicBezTo>
                <a:cubicBezTo>
                  <a:pt x="5241" y="13857"/>
                  <a:pt x="5241" y="13857"/>
                  <a:pt x="5400" y="13857"/>
                </a:cubicBezTo>
                <a:cubicBezTo>
                  <a:pt x="5400" y="13857"/>
                  <a:pt x="5400" y="13857"/>
                  <a:pt x="5559" y="13857"/>
                </a:cubicBezTo>
                <a:cubicBezTo>
                  <a:pt x="5559" y="13721"/>
                  <a:pt x="5400" y="13721"/>
                  <a:pt x="5400" y="13721"/>
                </a:cubicBezTo>
                <a:cubicBezTo>
                  <a:pt x="5400" y="13721"/>
                  <a:pt x="5241" y="13585"/>
                  <a:pt x="5082" y="13449"/>
                </a:cubicBezTo>
                <a:cubicBezTo>
                  <a:pt x="5082" y="13449"/>
                  <a:pt x="5082" y="13449"/>
                  <a:pt x="5082" y="13313"/>
                </a:cubicBezTo>
                <a:cubicBezTo>
                  <a:pt x="5082" y="13313"/>
                  <a:pt x="5082" y="13313"/>
                  <a:pt x="4924" y="13177"/>
                </a:cubicBezTo>
                <a:cubicBezTo>
                  <a:pt x="4765" y="13177"/>
                  <a:pt x="4765" y="13177"/>
                  <a:pt x="4765" y="13177"/>
                </a:cubicBezTo>
                <a:cubicBezTo>
                  <a:pt x="4606" y="13042"/>
                  <a:pt x="4606" y="12906"/>
                  <a:pt x="4606" y="12906"/>
                </a:cubicBezTo>
                <a:cubicBezTo>
                  <a:pt x="4606" y="12906"/>
                  <a:pt x="4288" y="12906"/>
                  <a:pt x="4288" y="12770"/>
                </a:cubicBezTo>
                <a:cubicBezTo>
                  <a:pt x="4288" y="12770"/>
                  <a:pt x="4129" y="12770"/>
                  <a:pt x="4129" y="12770"/>
                </a:cubicBezTo>
                <a:cubicBezTo>
                  <a:pt x="4129" y="12770"/>
                  <a:pt x="3812" y="12634"/>
                  <a:pt x="3812" y="12498"/>
                </a:cubicBezTo>
                <a:cubicBezTo>
                  <a:pt x="3812" y="12498"/>
                  <a:pt x="3812" y="12362"/>
                  <a:pt x="3812" y="12362"/>
                </a:cubicBezTo>
                <a:cubicBezTo>
                  <a:pt x="3812" y="12362"/>
                  <a:pt x="3653" y="12362"/>
                  <a:pt x="3494" y="12362"/>
                </a:cubicBezTo>
                <a:cubicBezTo>
                  <a:pt x="3335" y="12498"/>
                  <a:pt x="3176" y="12498"/>
                  <a:pt x="3176" y="12498"/>
                </a:cubicBezTo>
                <a:cubicBezTo>
                  <a:pt x="3018" y="12498"/>
                  <a:pt x="3018" y="12634"/>
                  <a:pt x="3018" y="12634"/>
                </a:cubicBezTo>
                <a:cubicBezTo>
                  <a:pt x="3018" y="12634"/>
                  <a:pt x="3018" y="12770"/>
                  <a:pt x="3176" y="12770"/>
                </a:cubicBezTo>
                <a:cubicBezTo>
                  <a:pt x="3176" y="12906"/>
                  <a:pt x="3335" y="12770"/>
                  <a:pt x="3335" y="12770"/>
                </a:cubicBezTo>
                <a:close/>
                <a:moveTo>
                  <a:pt x="11276" y="10189"/>
                </a:moveTo>
                <a:cubicBezTo>
                  <a:pt x="11276" y="10189"/>
                  <a:pt x="11276" y="10189"/>
                  <a:pt x="11276" y="10189"/>
                </a:cubicBezTo>
                <a:cubicBezTo>
                  <a:pt x="11276" y="10325"/>
                  <a:pt x="11276" y="10325"/>
                  <a:pt x="11276" y="10325"/>
                </a:cubicBezTo>
                <a:cubicBezTo>
                  <a:pt x="11276" y="10325"/>
                  <a:pt x="11276" y="10325"/>
                  <a:pt x="11435" y="10325"/>
                </a:cubicBezTo>
                <a:cubicBezTo>
                  <a:pt x="11435" y="10189"/>
                  <a:pt x="11435" y="10325"/>
                  <a:pt x="11594" y="10325"/>
                </a:cubicBezTo>
                <a:cubicBezTo>
                  <a:pt x="11594" y="10325"/>
                  <a:pt x="11594" y="10325"/>
                  <a:pt x="11594" y="10325"/>
                </a:cubicBezTo>
                <a:cubicBezTo>
                  <a:pt x="11753" y="10325"/>
                  <a:pt x="11912" y="10053"/>
                  <a:pt x="11912" y="10053"/>
                </a:cubicBezTo>
                <a:cubicBezTo>
                  <a:pt x="11912" y="10053"/>
                  <a:pt x="11912" y="10053"/>
                  <a:pt x="12071" y="10053"/>
                </a:cubicBezTo>
                <a:cubicBezTo>
                  <a:pt x="12071" y="10053"/>
                  <a:pt x="12229" y="10053"/>
                  <a:pt x="12229" y="9917"/>
                </a:cubicBezTo>
                <a:cubicBezTo>
                  <a:pt x="12229" y="9917"/>
                  <a:pt x="12229" y="9917"/>
                  <a:pt x="12388" y="9917"/>
                </a:cubicBezTo>
                <a:cubicBezTo>
                  <a:pt x="12388" y="9781"/>
                  <a:pt x="12388" y="9781"/>
                  <a:pt x="12388" y="9781"/>
                </a:cubicBezTo>
                <a:cubicBezTo>
                  <a:pt x="12547" y="9645"/>
                  <a:pt x="12706" y="9645"/>
                  <a:pt x="12706" y="9645"/>
                </a:cubicBezTo>
                <a:cubicBezTo>
                  <a:pt x="12865" y="9509"/>
                  <a:pt x="12865" y="9509"/>
                  <a:pt x="12865" y="9374"/>
                </a:cubicBezTo>
                <a:cubicBezTo>
                  <a:pt x="12865" y="9374"/>
                  <a:pt x="12706" y="9374"/>
                  <a:pt x="12706" y="9509"/>
                </a:cubicBezTo>
                <a:cubicBezTo>
                  <a:pt x="12547" y="9509"/>
                  <a:pt x="12388" y="9509"/>
                  <a:pt x="12388" y="9509"/>
                </a:cubicBezTo>
                <a:cubicBezTo>
                  <a:pt x="12388" y="9645"/>
                  <a:pt x="12229" y="9645"/>
                  <a:pt x="12229" y="9645"/>
                </a:cubicBezTo>
                <a:cubicBezTo>
                  <a:pt x="12071" y="9645"/>
                  <a:pt x="11912" y="9781"/>
                  <a:pt x="11753" y="9781"/>
                </a:cubicBezTo>
                <a:cubicBezTo>
                  <a:pt x="11753" y="9781"/>
                  <a:pt x="11753" y="9917"/>
                  <a:pt x="11594" y="10053"/>
                </a:cubicBezTo>
                <a:cubicBezTo>
                  <a:pt x="11594" y="10053"/>
                  <a:pt x="11594" y="10053"/>
                  <a:pt x="11594" y="10189"/>
                </a:cubicBezTo>
                <a:cubicBezTo>
                  <a:pt x="11435" y="10189"/>
                  <a:pt x="11276" y="10189"/>
                  <a:pt x="11276" y="10189"/>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25" name="Shape">
            <a:extLst>
              <a:ext uri="{FF2B5EF4-FFF2-40B4-BE49-F238E27FC236}">
                <a16:creationId xmlns:a16="http://schemas.microsoft.com/office/drawing/2014/main" id="{557471C2-5139-1E7D-0383-8E4E696162B0}"/>
              </a:ext>
            </a:extLst>
          </p:cNvPr>
          <p:cNvSpPr/>
          <p:nvPr/>
        </p:nvSpPr>
        <p:spPr>
          <a:xfrm rot="60000">
            <a:off x="10075885" y="4303296"/>
            <a:ext cx="827099" cy="568290"/>
          </a:xfrm>
          <a:custGeom>
            <a:avLst/>
            <a:gdLst/>
            <a:ahLst/>
            <a:cxnLst>
              <a:cxn ang="0">
                <a:pos x="wd2" y="hd2"/>
              </a:cxn>
              <a:cxn ang="5400000">
                <a:pos x="wd2" y="hd2"/>
              </a:cxn>
              <a:cxn ang="10800000">
                <a:pos x="wd2" y="hd2"/>
              </a:cxn>
              <a:cxn ang="16200000">
                <a:pos x="wd2" y="hd2"/>
              </a:cxn>
            </a:cxnLst>
            <a:rect l="0" t="0" r="r" b="b"/>
            <a:pathLst>
              <a:path w="21600" h="21600" extrusionOk="0">
                <a:moveTo>
                  <a:pt x="2520" y="7751"/>
                </a:moveTo>
                <a:cubicBezTo>
                  <a:pt x="2520" y="7751"/>
                  <a:pt x="2520" y="7751"/>
                  <a:pt x="2520" y="7751"/>
                </a:cubicBezTo>
                <a:cubicBezTo>
                  <a:pt x="2520" y="7751"/>
                  <a:pt x="2520" y="7751"/>
                  <a:pt x="2520" y="7751"/>
                </a:cubicBezTo>
                <a:cubicBezTo>
                  <a:pt x="2520" y="7624"/>
                  <a:pt x="2520" y="7624"/>
                  <a:pt x="2520" y="7624"/>
                </a:cubicBezTo>
                <a:cubicBezTo>
                  <a:pt x="2520" y="7369"/>
                  <a:pt x="2520" y="7369"/>
                  <a:pt x="2520" y="7369"/>
                </a:cubicBezTo>
                <a:cubicBezTo>
                  <a:pt x="2790" y="6861"/>
                  <a:pt x="2790" y="6861"/>
                  <a:pt x="2790" y="6861"/>
                </a:cubicBezTo>
                <a:cubicBezTo>
                  <a:pt x="2790" y="6226"/>
                  <a:pt x="2790" y="6226"/>
                  <a:pt x="2790" y="6226"/>
                </a:cubicBezTo>
                <a:cubicBezTo>
                  <a:pt x="3510" y="6353"/>
                  <a:pt x="3510" y="6353"/>
                  <a:pt x="3510" y="6353"/>
                </a:cubicBezTo>
                <a:cubicBezTo>
                  <a:pt x="3960" y="6988"/>
                  <a:pt x="3960" y="6988"/>
                  <a:pt x="3960" y="6988"/>
                </a:cubicBezTo>
                <a:cubicBezTo>
                  <a:pt x="4590" y="7496"/>
                  <a:pt x="4590" y="7496"/>
                  <a:pt x="4590" y="7496"/>
                </a:cubicBezTo>
                <a:cubicBezTo>
                  <a:pt x="4950" y="7751"/>
                  <a:pt x="4950" y="7751"/>
                  <a:pt x="4950" y="7751"/>
                </a:cubicBezTo>
                <a:cubicBezTo>
                  <a:pt x="5760" y="7496"/>
                  <a:pt x="5760" y="7496"/>
                  <a:pt x="5760" y="7496"/>
                </a:cubicBezTo>
                <a:cubicBezTo>
                  <a:pt x="7290" y="7369"/>
                  <a:pt x="7290" y="7369"/>
                  <a:pt x="7290" y="7369"/>
                </a:cubicBezTo>
                <a:cubicBezTo>
                  <a:pt x="7290" y="7369"/>
                  <a:pt x="8100" y="7242"/>
                  <a:pt x="8190" y="7115"/>
                </a:cubicBezTo>
                <a:cubicBezTo>
                  <a:pt x="8280" y="6988"/>
                  <a:pt x="8820" y="6861"/>
                  <a:pt x="8640" y="6607"/>
                </a:cubicBezTo>
                <a:cubicBezTo>
                  <a:pt x="8460" y="6480"/>
                  <a:pt x="8100" y="6099"/>
                  <a:pt x="8100" y="6099"/>
                </a:cubicBezTo>
                <a:cubicBezTo>
                  <a:pt x="8100" y="5845"/>
                  <a:pt x="8100" y="5845"/>
                  <a:pt x="8100" y="5845"/>
                </a:cubicBezTo>
                <a:cubicBezTo>
                  <a:pt x="8550" y="5209"/>
                  <a:pt x="8550" y="5209"/>
                  <a:pt x="8550" y="5209"/>
                </a:cubicBezTo>
                <a:cubicBezTo>
                  <a:pt x="9360" y="4828"/>
                  <a:pt x="9360" y="4828"/>
                  <a:pt x="9360" y="4828"/>
                </a:cubicBezTo>
                <a:cubicBezTo>
                  <a:pt x="9990" y="4701"/>
                  <a:pt x="9990" y="4701"/>
                  <a:pt x="9990" y="4701"/>
                </a:cubicBezTo>
                <a:cubicBezTo>
                  <a:pt x="10350" y="4574"/>
                  <a:pt x="10350" y="4574"/>
                  <a:pt x="10350" y="4574"/>
                </a:cubicBezTo>
                <a:cubicBezTo>
                  <a:pt x="10530" y="3812"/>
                  <a:pt x="10530" y="3812"/>
                  <a:pt x="10530" y="3812"/>
                </a:cubicBezTo>
                <a:cubicBezTo>
                  <a:pt x="11070" y="3685"/>
                  <a:pt x="11070" y="3685"/>
                  <a:pt x="11070" y="3685"/>
                </a:cubicBezTo>
                <a:cubicBezTo>
                  <a:pt x="11430" y="3812"/>
                  <a:pt x="11430" y="3812"/>
                  <a:pt x="11430" y="3812"/>
                </a:cubicBezTo>
                <a:cubicBezTo>
                  <a:pt x="11970" y="3812"/>
                  <a:pt x="11970" y="3812"/>
                  <a:pt x="11970" y="3812"/>
                </a:cubicBezTo>
                <a:cubicBezTo>
                  <a:pt x="12240" y="3304"/>
                  <a:pt x="12240" y="3304"/>
                  <a:pt x="12240" y="3304"/>
                </a:cubicBezTo>
                <a:cubicBezTo>
                  <a:pt x="12510" y="3049"/>
                  <a:pt x="12510" y="3049"/>
                  <a:pt x="12510" y="3049"/>
                </a:cubicBezTo>
                <a:cubicBezTo>
                  <a:pt x="12870" y="2795"/>
                  <a:pt x="12870" y="2795"/>
                  <a:pt x="12870" y="2795"/>
                </a:cubicBezTo>
                <a:cubicBezTo>
                  <a:pt x="13140" y="2033"/>
                  <a:pt x="13140" y="2033"/>
                  <a:pt x="13140" y="2033"/>
                </a:cubicBezTo>
                <a:cubicBezTo>
                  <a:pt x="13320" y="1144"/>
                  <a:pt x="13320" y="1144"/>
                  <a:pt x="13320" y="1144"/>
                </a:cubicBezTo>
                <a:cubicBezTo>
                  <a:pt x="13410" y="762"/>
                  <a:pt x="13410" y="762"/>
                  <a:pt x="13410" y="762"/>
                </a:cubicBezTo>
                <a:cubicBezTo>
                  <a:pt x="14670" y="254"/>
                  <a:pt x="14670" y="254"/>
                  <a:pt x="14670" y="254"/>
                </a:cubicBezTo>
                <a:cubicBezTo>
                  <a:pt x="15120" y="635"/>
                  <a:pt x="15120" y="635"/>
                  <a:pt x="15120" y="635"/>
                </a:cubicBezTo>
                <a:cubicBezTo>
                  <a:pt x="15750" y="508"/>
                  <a:pt x="15750" y="508"/>
                  <a:pt x="15750" y="508"/>
                </a:cubicBezTo>
                <a:cubicBezTo>
                  <a:pt x="16200" y="0"/>
                  <a:pt x="16200" y="0"/>
                  <a:pt x="16200" y="0"/>
                </a:cubicBezTo>
                <a:cubicBezTo>
                  <a:pt x="16740" y="127"/>
                  <a:pt x="16740" y="127"/>
                  <a:pt x="16740" y="127"/>
                </a:cubicBezTo>
                <a:cubicBezTo>
                  <a:pt x="17460" y="1144"/>
                  <a:pt x="17460" y="1144"/>
                  <a:pt x="17460" y="1144"/>
                </a:cubicBezTo>
                <a:cubicBezTo>
                  <a:pt x="18180" y="1144"/>
                  <a:pt x="18180" y="1144"/>
                  <a:pt x="18180" y="1144"/>
                </a:cubicBezTo>
                <a:cubicBezTo>
                  <a:pt x="18630" y="762"/>
                  <a:pt x="18630" y="762"/>
                  <a:pt x="18630" y="762"/>
                </a:cubicBezTo>
                <a:cubicBezTo>
                  <a:pt x="19080" y="508"/>
                  <a:pt x="19080" y="508"/>
                  <a:pt x="19080" y="508"/>
                </a:cubicBezTo>
                <a:cubicBezTo>
                  <a:pt x="19350" y="889"/>
                  <a:pt x="19350" y="889"/>
                  <a:pt x="19350" y="889"/>
                </a:cubicBezTo>
                <a:cubicBezTo>
                  <a:pt x="19620" y="1398"/>
                  <a:pt x="19620" y="1398"/>
                  <a:pt x="19620" y="1398"/>
                </a:cubicBezTo>
                <a:cubicBezTo>
                  <a:pt x="20070" y="1271"/>
                  <a:pt x="20070" y="1271"/>
                  <a:pt x="20070" y="1271"/>
                </a:cubicBezTo>
                <a:cubicBezTo>
                  <a:pt x="20340" y="1779"/>
                  <a:pt x="20340" y="1779"/>
                  <a:pt x="20340" y="1779"/>
                </a:cubicBezTo>
                <a:cubicBezTo>
                  <a:pt x="20610" y="2160"/>
                  <a:pt x="20610" y="2160"/>
                  <a:pt x="20610" y="2160"/>
                </a:cubicBezTo>
                <a:cubicBezTo>
                  <a:pt x="21060" y="2033"/>
                  <a:pt x="21060" y="2033"/>
                  <a:pt x="21060" y="2033"/>
                </a:cubicBezTo>
                <a:cubicBezTo>
                  <a:pt x="21510" y="2414"/>
                  <a:pt x="21510" y="2414"/>
                  <a:pt x="21510" y="2414"/>
                </a:cubicBezTo>
                <a:cubicBezTo>
                  <a:pt x="21420" y="2922"/>
                  <a:pt x="21420" y="2922"/>
                  <a:pt x="21420" y="2922"/>
                </a:cubicBezTo>
                <a:cubicBezTo>
                  <a:pt x="21600" y="3558"/>
                  <a:pt x="21600" y="3558"/>
                  <a:pt x="21600" y="3558"/>
                </a:cubicBezTo>
                <a:cubicBezTo>
                  <a:pt x="21330" y="3939"/>
                  <a:pt x="21330" y="3939"/>
                  <a:pt x="21330" y="3939"/>
                </a:cubicBezTo>
                <a:cubicBezTo>
                  <a:pt x="21330" y="3939"/>
                  <a:pt x="21240" y="4193"/>
                  <a:pt x="21060" y="4193"/>
                </a:cubicBezTo>
                <a:cubicBezTo>
                  <a:pt x="20970" y="4320"/>
                  <a:pt x="20790" y="4447"/>
                  <a:pt x="20790" y="4447"/>
                </a:cubicBezTo>
                <a:cubicBezTo>
                  <a:pt x="20520" y="4828"/>
                  <a:pt x="20520" y="4828"/>
                  <a:pt x="20520" y="4828"/>
                </a:cubicBezTo>
                <a:cubicBezTo>
                  <a:pt x="20160" y="4955"/>
                  <a:pt x="20160" y="4955"/>
                  <a:pt x="20160" y="4955"/>
                </a:cubicBezTo>
                <a:cubicBezTo>
                  <a:pt x="19890" y="5082"/>
                  <a:pt x="19890" y="5082"/>
                  <a:pt x="19890" y="5082"/>
                </a:cubicBezTo>
                <a:cubicBezTo>
                  <a:pt x="19710" y="5336"/>
                  <a:pt x="19710" y="5336"/>
                  <a:pt x="19710" y="5336"/>
                </a:cubicBezTo>
                <a:cubicBezTo>
                  <a:pt x="19530" y="6099"/>
                  <a:pt x="19530" y="6099"/>
                  <a:pt x="19530" y="6099"/>
                </a:cubicBezTo>
                <a:cubicBezTo>
                  <a:pt x="19260" y="6480"/>
                  <a:pt x="19260" y="6480"/>
                  <a:pt x="19260" y="6480"/>
                </a:cubicBezTo>
                <a:cubicBezTo>
                  <a:pt x="19170" y="7115"/>
                  <a:pt x="19170" y="7115"/>
                  <a:pt x="19170" y="7115"/>
                </a:cubicBezTo>
                <a:cubicBezTo>
                  <a:pt x="19170" y="7115"/>
                  <a:pt x="19350" y="7751"/>
                  <a:pt x="19170" y="7878"/>
                </a:cubicBezTo>
                <a:cubicBezTo>
                  <a:pt x="19080" y="7878"/>
                  <a:pt x="18990" y="8005"/>
                  <a:pt x="18990" y="8005"/>
                </a:cubicBezTo>
                <a:cubicBezTo>
                  <a:pt x="18900" y="9021"/>
                  <a:pt x="18900" y="9021"/>
                  <a:pt x="18900" y="9021"/>
                </a:cubicBezTo>
                <a:cubicBezTo>
                  <a:pt x="18540" y="9529"/>
                  <a:pt x="18540" y="9529"/>
                  <a:pt x="18540" y="9529"/>
                </a:cubicBezTo>
                <a:cubicBezTo>
                  <a:pt x="18450" y="10546"/>
                  <a:pt x="18450" y="10546"/>
                  <a:pt x="18450" y="10546"/>
                </a:cubicBezTo>
                <a:cubicBezTo>
                  <a:pt x="18450" y="10546"/>
                  <a:pt x="18630" y="11054"/>
                  <a:pt x="18360" y="11054"/>
                </a:cubicBezTo>
                <a:cubicBezTo>
                  <a:pt x="18180" y="11181"/>
                  <a:pt x="18090" y="11435"/>
                  <a:pt x="18090" y="11435"/>
                </a:cubicBezTo>
                <a:cubicBezTo>
                  <a:pt x="18090" y="12325"/>
                  <a:pt x="18090" y="12325"/>
                  <a:pt x="18090" y="12325"/>
                </a:cubicBezTo>
                <a:cubicBezTo>
                  <a:pt x="17820" y="12960"/>
                  <a:pt x="17820" y="12960"/>
                  <a:pt x="17820" y="12960"/>
                </a:cubicBezTo>
                <a:cubicBezTo>
                  <a:pt x="17910" y="13468"/>
                  <a:pt x="17910" y="13468"/>
                  <a:pt x="17910" y="13468"/>
                </a:cubicBezTo>
                <a:cubicBezTo>
                  <a:pt x="17730" y="13849"/>
                  <a:pt x="17730" y="13849"/>
                  <a:pt x="17730" y="13849"/>
                </a:cubicBezTo>
                <a:cubicBezTo>
                  <a:pt x="17820" y="14485"/>
                  <a:pt x="17820" y="14485"/>
                  <a:pt x="17820" y="14485"/>
                </a:cubicBezTo>
                <a:cubicBezTo>
                  <a:pt x="17640" y="14866"/>
                  <a:pt x="17640" y="14866"/>
                  <a:pt x="17640" y="14866"/>
                </a:cubicBezTo>
                <a:cubicBezTo>
                  <a:pt x="17550" y="14993"/>
                  <a:pt x="17550" y="14993"/>
                  <a:pt x="17550" y="14993"/>
                </a:cubicBezTo>
                <a:cubicBezTo>
                  <a:pt x="17460" y="15374"/>
                  <a:pt x="17460" y="15374"/>
                  <a:pt x="17460" y="15374"/>
                </a:cubicBezTo>
                <a:cubicBezTo>
                  <a:pt x="17280" y="16009"/>
                  <a:pt x="17280" y="16009"/>
                  <a:pt x="17280" y="16009"/>
                </a:cubicBezTo>
                <a:cubicBezTo>
                  <a:pt x="16560" y="16899"/>
                  <a:pt x="16560" y="16899"/>
                  <a:pt x="16560" y="16899"/>
                </a:cubicBezTo>
                <a:cubicBezTo>
                  <a:pt x="16200" y="16772"/>
                  <a:pt x="16200" y="16772"/>
                  <a:pt x="16200" y="16772"/>
                </a:cubicBezTo>
                <a:cubicBezTo>
                  <a:pt x="15930" y="17153"/>
                  <a:pt x="15930" y="17153"/>
                  <a:pt x="15930" y="17153"/>
                </a:cubicBezTo>
                <a:cubicBezTo>
                  <a:pt x="15930" y="17153"/>
                  <a:pt x="16020" y="17153"/>
                  <a:pt x="15840" y="17407"/>
                </a:cubicBezTo>
                <a:cubicBezTo>
                  <a:pt x="15660" y="17534"/>
                  <a:pt x="15300" y="17661"/>
                  <a:pt x="15300" y="17661"/>
                </a:cubicBezTo>
                <a:cubicBezTo>
                  <a:pt x="15120" y="17661"/>
                  <a:pt x="15120" y="17661"/>
                  <a:pt x="15120" y="17661"/>
                </a:cubicBezTo>
                <a:cubicBezTo>
                  <a:pt x="14490" y="17661"/>
                  <a:pt x="14490" y="17661"/>
                  <a:pt x="14490" y="17661"/>
                </a:cubicBezTo>
                <a:cubicBezTo>
                  <a:pt x="14490" y="17661"/>
                  <a:pt x="14400" y="17534"/>
                  <a:pt x="14310" y="17661"/>
                </a:cubicBezTo>
                <a:cubicBezTo>
                  <a:pt x="14220" y="17661"/>
                  <a:pt x="13770" y="17661"/>
                  <a:pt x="13770" y="17661"/>
                </a:cubicBezTo>
                <a:cubicBezTo>
                  <a:pt x="13770" y="17661"/>
                  <a:pt x="13590" y="17534"/>
                  <a:pt x="13500" y="17534"/>
                </a:cubicBezTo>
                <a:cubicBezTo>
                  <a:pt x="13410" y="17534"/>
                  <a:pt x="12870" y="17661"/>
                  <a:pt x="12870" y="17661"/>
                </a:cubicBezTo>
                <a:cubicBezTo>
                  <a:pt x="12510" y="17915"/>
                  <a:pt x="12510" y="17915"/>
                  <a:pt x="12510" y="17915"/>
                </a:cubicBezTo>
                <a:cubicBezTo>
                  <a:pt x="12510" y="17915"/>
                  <a:pt x="12420" y="17661"/>
                  <a:pt x="12330" y="17788"/>
                </a:cubicBezTo>
                <a:cubicBezTo>
                  <a:pt x="12150" y="17788"/>
                  <a:pt x="11700" y="18042"/>
                  <a:pt x="11700" y="18042"/>
                </a:cubicBezTo>
                <a:cubicBezTo>
                  <a:pt x="11700" y="18042"/>
                  <a:pt x="11880" y="18296"/>
                  <a:pt x="11700" y="18296"/>
                </a:cubicBezTo>
                <a:cubicBezTo>
                  <a:pt x="11610" y="18296"/>
                  <a:pt x="11340" y="18805"/>
                  <a:pt x="11340" y="18805"/>
                </a:cubicBezTo>
                <a:cubicBezTo>
                  <a:pt x="11160" y="18932"/>
                  <a:pt x="11160" y="18932"/>
                  <a:pt x="11160" y="18932"/>
                </a:cubicBezTo>
                <a:cubicBezTo>
                  <a:pt x="11070" y="19313"/>
                  <a:pt x="11070" y="19313"/>
                  <a:pt x="11070" y="19313"/>
                </a:cubicBezTo>
                <a:cubicBezTo>
                  <a:pt x="11070" y="19313"/>
                  <a:pt x="10980" y="19313"/>
                  <a:pt x="10800" y="19313"/>
                </a:cubicBezTo>
                <a:cubicBezTo>
                  <a:pt x="10710" y="19313"/>
                  <a:pt x="10440" y="19440"/>
                  <a:pt x="10440" y="19440"/>
                </a:cubicBezTo>
                <a:cubicBezTo>
                  <a:pt x="10350" y="19313"/>
                  <a:pt x="10350" y="19313"/>
                  <a:pt x="10350" y="19313"/>
                </a:cubicBezTo>
                <a:cubicBezTo>
                  <a:pt x="9990" y="20075"/>
                  <a:pt x="9990" y="20075"/>
                  <a:pt x="9990" y="20075"/>
                </a:cubicBezTo>
                <a:cubicBezTo>
                  <a:pt x="9630" y="20329"/>
                  <a:pt x="9630" y="20329"/>
                  <a:pt x="9630" y="20329"/>
                </a:cubicBezTo>
                <a:cubicBezTo>
                  <a:pt x="9450" y="20202"/>
                  <a:pt x="9450" y="20202"/>
                  <a:pt x="9450" y="20202"/>
                </a:cubicBezTo>
                <a:cubicBezTo>
                  <a:pt x="9270" y="20838"/>
                  <a:pt x="9270" y="20838"/>
                  <a:pt x="9270" y="20838"/>
                </a:cubicBezTo>
                <a:cubicBezTo>
                  <a:pt x="9270" y="20838"/>
                  <a:pt x="9000" y="20965"/>
                  <a:pt x="9000" y="21092"/>
                </a:cubicBezTo>
                <a:cubicBezTo>
                  <a:pt x="8910" y="21219"/>
                  <a:pt x="8460" y="21219"/>
                  <a:pt x="8460" y="21219"/>
                </a:cubicBezTo>
                <a:cubicBezTo>
                  <a:pt x="8100" y="21219"/>
                  <a:pt x="8100" y="21219"/>
                  <a:pt x="8100" y="21219"/>
                </a:cubicBezTo>
                <a:cubicBezTo>
                  <a:pt x="7470" y="21473"/>
                  <a:pt x="7470" y="21473"/>
                  <a:pt x="7470" y="21473"/>
                </a:cubicBezTo>
                <a:cubicBezTo>
                  <a:pt x="7470" y="21473"/>
                  <a:pt x="7290" y="21600"/>
                  <a:pt x="7200" y="21600"/>
                </a:cubicBezTo>
                <a:cubicBezTo>
                  <a:pt x="7110" y="21600"/>
                  <a:pt x="6660" y="21473"/>
                  <a:pt x="6660" y="21473"/>
                </a:cubicBezTo>
                <a:cubicBezTo>
                  <a:pt x="6390" y="21600"/>
                  <a:pt x="6390" y="21600"/>
                  <a:pt x="6390" y="21600"/>
                </a:cubicBezTo>
                <a:cubicBezTo>
                  <a:pt x="5760" y="21346"/>
                  <a:pt x="5760" y="21346"/>
                  <a:pt x="5760" y="21346"/>
                </a:cubicBezTo>
                <a:cubicBezTo>
                  <a:pt x="5580" y="20965"/>
                  <a:pt x="5580" y="20965"/>
                  <a:pt x="5580" y="20965"/>
                </a:cubicBezTo>
                <a:cubicBezTo>
                  <a:pt x="5040" y="20838"/>
                  <a:pt x="5040" y="20838"/>
                  <a:pt x="5040" y="20838"/>
                </a:cubicBezTo>
                <a:cubicBezTo>
                  <a:pt x="4950" y="20584"/>
                  <a:pt x="4950" y="20584"/>
                  <a:pt x="4950" y="20584"/>
                </a:cubicBezTo>
                <a:cubicBezTo>
                  <a:pt x="4590" y="20584"/>
                  <a:pt x="4590" y="20584"/>
                  <a:pt x="4590" y="20584"/>
                </a:cubicBezTo>
                <a:cubicBezTo>
                  <a:pt x="4230" y="20075"/>
                  <a:pt x="4230" y="20075"/>
                  <a:pt x="4230" y="20075"/>
                </a:cubicBezTo>
                <a:cubicBezTo>
                  <a:pt x="3780" y="19313"/>
                  <a:pt x="3780" y="19313"/>
                  <a:pt x="3780" y="19313"/>
                </a:cubicBezTo>
                <a:cubicBezTo>
                  <a:pt x="2880" y="18932"/>
                  <a:pt x="2880" y="18932"/>
                  <a:pt x="2880" y="18932"/>
                </a:cubicBezTo>
                <a:cubicBezTo>
                  <a:pt x="2610" y="18424"/>
                  <a:pt x="2610" y="18424"/>
                  <a:pt x="2610" y="18424"/>
                </a:cubicBezTo>
                <a:cubicBezTo>
                  <a:pt x="2340" y="18169"/>
                  <a:pt x="2340" y="18169"/>
                  <a:pt x="2340" y="18169"/>
                </a:cubicBezTo>
                <a:cubicBezTo>
                  <a:pt x="1980" y="17788"/>
                  <a:pt x="1980" y="17788"/>
                  <a:pt x="1980" y="17788"/>
                </a:cubicBezTo>
                <a:cubicBezTo>
                  <a:pt x="1620" y="17407"/>
                  <a:pt x="1620" y="17407"/>
                  <a:pt x="1620" y="17407"/>
                </a:cubicBezTo>
                <a:cubicBezTo>
                  <a:pt x="1440" y="17153"/>
                  <a:pt x="1440" y="17153"/>
                  <a:pt x="1440" y="17153"/>
                </a:cubicBezTo>
                <a:cubicBezTo>
                  <a:pt x="900" y="16136"/>
                  <a:pt x="900" y="16136"/>
                  <a:pt x="900" y="16136"/>
                </a:cubicBezTo>
                <a:cubicBezTo>
                  <a:pt x="900" y="15882"/>
                  <a:pt x="900" y="15882"/>
                  <a:pt x="900" y="15882"/>
                </a:cubicBezTo>
                <a:cubicBezTo>
                  <a:pt x="630" y="15374"/>
                  <a:pt x="630" y="15374"/>
                  <a:pt x="630" y="15374"/>
                </a:cubicBezTo>
                <a:cubicBezTo>
                  <a:pt x="540" y="14866"/>
                  <a:pt x="540" y="14866"/>
                  <a:pt x="540" y="14866"/>
                </a:cubicBezTo>
                <a:cubicBezTo>
                  <a:pt x="360" y="14612"/>
                  <a:pt x="360" y="14612"/>
                  <a:pt x="360" y="14612"/>
                </a:cubicBezTo>
                <a:cubicBezTo>
                  <a:pt x="0" y="14866"/>
                  <a:pt x="0" y="14866"/>
                  <a:pt x="0" y="14866"/>
                </a:cubicBezTo>
                <a:cubicBezTo>
                  <a:pt x="0" y="14866"/>
                  <a:pt x="0" y="14866"/>
                  <a:pt x="0" y="14866"/>
                </a:cubicBezTo>
                <a:cubicBezTo>
                  <a:pt x="0" y="14739"/>
                  <a:pt x="0" y="14739"/>
                  <a:pt x="0" y="14739"/>
                </a:cubicBezTo>
                <a:cubicBezTo>
                  <a:pt x="270" y="13849"/>
                  <a:pt x="270" y="13849"/>
                  <a:pt x="270" y="13849"/>
                </a:cubicBezTo>
                <a:cubicBezTo>
                  <a:pt x="540" y="13722"/>
                  <a:pt x="540" y="13722"/>
                  <a:pt x="540" y="13722"/>
                </a:cubicBezTo>
                <a:cubicBezTo>
                  <a:pt x="810" y="13087"/>
                  <a:pt x="810" y="13087"/>
                  <a:pt x="810" y="13087"/>
                </a:cubicBezTo>
                <a:cubicBezTo>
                  <a:pt x="720" y="12325"/>
                  <a:pt x="720" y="12325"/>
                  <a:pt x="720" y="12325"/>
                </a:cubicBezTo>
                <a:cubicBezTo>
                  <a:pt x="720" y="12071"/>
                  <a:pt x="720" y="12071"/>
                  <a:pt x="720" y="12071"/>
                </a:cubicBezTo>
                <a:cubicBezTo>
                  <a:pt x="450" y="11308"/>
                  <a:pt x="450" y="11308"/>
                  <a:pt x="450" y="11308"/>
                </a:cubicBezTo>
                <a:cubicBezTo>
                  <a:pt x="450" y="11308"/>
                  <a:pt x="540" y="11181"/>
                  <a:pt x="630" y="11181"/>
                </a:cubicBezTo>
                <a:cubicBezTo>
                  <a:pt x="720" y="11181"/>
                  <a:pt x="990" y="10927"/>
                  <a:pt x="990" y="10927"/>
                </a:cubicBezTo>
                <a:cubicBezTo>
                  <a:pt x="1530" y="10419"/>
                  <a:pt x="1530" y="10419"/>
                  <a:pt x="1530" y="10419"/>
                </a:cubicBezTo>
                <a:cubicBezTo>
                  <a:pt x="1080" y="9402"/>
                  <a:pt x="1080" y="9402"/>
                  <a:pt x="1080" y="9402"/>
                </a:cubicBezTo>
                <a:cubicBezTo>
                  <a:pt x="900" y="9402"/>
                  <a:pt x="900" y="9402"/>
                  <a:pt x="900" y="9402"/>
                </a:cubicBezTo>
                <a:cubicBezTo>
                  <a:pt x="360" y="9148"/>
                  <a:pt x="360" y="9148"/>
                  <a:pt x="360" y="9148"/>
                </a:cubicBezTo>
                <a:cubicBezTo>
                  <a:pt x="720" y="8767"/>
                  <a:pt x="720" y="8767"/>
                  <a:pt x="720" y="8767"/>
                </a:cubicBezTo>
                <a:cubicBezTo>
                  <a:pt x="900" y="8513"/>
                  <a:pt x="900" y="8513"/>
                  <a:pt x="900" y="8513"/>
                </a:cubicBezTo>
                <a:cubicBezTo>
                  <a:pt x="1620" y="8894"/>
                  <a:pt x="1620" y="8894"/>
                  <a:pt x="1620" y="8894"/>
                </a:cubicBezTo>
                <a:cubicBezTo>
                  <a:pt x="1620" y="8894"/>
                  <a:pt x="1890" y="9021"/>
                  <a:pt x="1800" y="8894"/>
                </a:cubicBezTo>
                <a:cubicBezTo>
                  <a:pt x="1800" y="8513"/>
                  <a:pt x="1890" y="8767"/>
                  <a:pt x="1890" y="8767"/>
                </a:cubicBezTo>
                <a:cubicBezTo>
                  <a:pt x="1980" y="9021"/>
                  <a:pt x="2250" y="8767"/>
                  <a:pt x="2430" y="8767"/>
                </a:cubicBezTo>
                <a:cubicBezTo>
                  <a:pt x="2700" y="8640"/>
                  <a:pt x="2520" y="8386"/>
                  <a:pt x="2430" y="8132"/>
                </a:cubicBezTo>
                <a:cubicBezTo>
                  <a:pt x="2430" y="8005"/>
                  <a:pt x="2430" y="7878"/>
                  <a:pt x="2520" y="7751"/>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27" name="Shape">
            <a:extLst>
              <a:ext uri="{FF2B5EF4-FFF2-40B4-BE49-F238E27FC236}">
                <a16:creationId xmlns:a16="http://schemas.microsoft.com/office/drawing/2014/main" id="{563CCF34-0DEA-852B-9387-C5127603581C}"/>
              </a:ext>
            </a:extLst>
          </p:cNvPr>
          <p:cNvSpPr/>
          <p:nvPr/>
        </p:nvSpPr>
        <p:spPr>
          <a:xfrm rot="60000">
            <a:off x="9534957" y="3950888"/>
            <a:ext cx="827099" cy="444327"/>
          </a:xfrm>
          <a:custGeom>
            <a:avLst/>
            <a:gdLst/>
            <a:ahLst/>
            <a:cxnLst>
              <a:cxn ang="0">
                <a:pos x="wd2" y="hd2"/>
              </a:cxn>
              <a:cxn ang="5400000">
                <a:pos x="wd2" y="hd2"/>
              </a:cxn>
              <a:cxn ang="10800000">
                <a:pos x="wd2" y="hd2"/>
              </a:cxn>
              <a:cxn ang="16200000">
                <a:pos x="wd2" y="hd2"/>
              </a:cxn>
            </a:cxnLst>
            <a:rect l="0" t="0" r="r" b="b"/>
            <a:pathLst>
              <a:path w="21600" h="21600" extrusionOk="0">
                <a:moveTo>
                  <a:pt x="3870" y="4385"/>
                </a:moveTo>
                <a:cubicBezTo>
                  <a:pt x="3960" y="4385"/>
                  <a:pt x="4500" y="3573"/>
                  <a:pt x="4500" y="3573"/>
                </a:cubicBezTo>
                <a:cubicBezTo>
                  <a:pt x="5040" y="3248"/>
                  <a:pt x="5040" y="3248"/>
                  <a:pt x="5040" y="3248"/>
                </a:cubicBezTo>
                <a:cubicBezTo>
                  <a:pt x="5220" y="2923"/>
                  <a:pt x="5220" y="2923"/>
                  <a:pt x="5220" y="2923"/>
                </a:cubicBezTo>
                <a:cubicBezTo>
                  <a:pt x="5400" y="2274"/>
                  <a:pt x="5400" y="2274"/>
                  <a:pt x="5400" y="2274"/>
                </a:cubicBezTo>
                <a:cubicBezTo>
                  <a:pt x="5400" y="2274"/>
                  <a:pt x="5310" y="1949"/>
                  <a:pt x="5580" y="1949"/>
                </a:cubicBezTo>
                <a:cubicBezTo>
                  <a:pt x="5850" y="1949"/>
                  <a:pt x="6660" y="1624"/>
                  <a:pt x="6660" y="1624"/>
                </a:cubicBezTo>
                <a:cubicBezTo>
                  <a:pt x="6750" y="1299"/>
                  <a:pt x="6750" y="1299"/>
                  <a:pt x="6750" y="1299"/>
                </a:cubicBezTo>
                <a:cubicBezTo>
                  <a:pt x="6570" y="812"/>
                  <a:pt x="6570" y="812"/>
                  <a:pt x="6570" y="812"/>
                </a:cubicBezTo>
                <a:cubicBezTo>
                  <a:pt x="6570" y="812"/>
                  <a:pt x="6570" y="162"/>
                  <a:pt x="6570" y="162"/>
                </a:cubicBezTo>
                <a:cubicBezTo>
                  <a:pt x="6660" y="0"/>
                  <a:pt x="7020" y="0"/>
                  <a:pt x="7200" y="0"/>
                </a:cubicBezTo>
                <a:cubicBezTo>
                  <a:pt x="7380" y="162"/>
                  <a:pt x="7560" y="325"/>
                  <a:pt x="7650" y="487"/>
                </a:cubicBezTo>
                <a:cubicBezTo>
                  <a:pt x="7650" y="650"/>
                  <a:pt x="7650" y="487"/>
                  <a:pt x="7650" y="812"/>
                </a:cubicBezTo>
                <a:cubicBezTo>
                  <a:pt x="7650" y="1137"/>
                  <a:pt x="7650" y="1462"/>
                  <a:pt x="7650" y="1462"/>
                </a:cubicBezTo>
                <a:cubicBezTo>
                  <a:pt x="7650" y="1462"/>
                  <a:pt x="7740" y="1624"/>
                  <a:pt x="7830" y="1786"/>
                </a:cubicBezTo>
                <a:cubicBezTo>
                  <a:pt x="8010" y="1786"/>
                  <a:pt x="8190" y="2111"/>
                  <a:pt x="8190" y="1949"/>
                </a:cubicBezTo>
                <a:cubicBezTo>
                  <a:pt x="8190" y="1949"/>
                  <a:pt x="8280" y="1786"/>
                  <a:pt x="8370" y="1624"/>
                </a:cubicBezTo>
                <a:cubicBezTo>
                  <a:pt x="8370" y="1624"/>
                  <a:pt x="8370" y="1624"/>
                  <a:pt x="8370" y="1624"/>
                </a:cubicBezTo>
                <a:cubicBezTo>
                  <a:pt x="8370" y="1949"/>
                  <a:pt x="8460" y="1786"/>
                  <a:pt x="8550" y="1786"/>
                </a:cubicBezTo>
                <a:cubicBezTo>
                  <a:pt x="8640" y="1786"/>
                  <a:pt x="9000" y="1462"/>
                  <a:pt x="9000" y="1462"/>
                </a:cubicBezTo>
                <a:cubicBezTo>
                  <a:pt x="9000" y="1462"/>
                  <a:pt x="8910" y="974"/>
                  <a:pt x="8910" y="974"/>
                </a:cubicBezTo>
                <a:cubicBezTo>
                  <a:pt x="8910" y="812"/>
                  <a:pt x="8910" y="650"/>
                  <a:pt x="8910" y="487"/>
                </a:cubicBezTo>
                <a:cubicBezTo>
                  <a:pt x="9000" y="325"/>
                  <a:pt x="9000" y="325"/>
                  <a:pt x="9000" y="325"/>
                </a:cubicBezTo>
                <a:cubicBezTo>
                  <a:pt x="9090" y="325"/>
                  <a:pt x="9270" y="487"/>
                  <a:pt x="9270" y="487"/>
                </a:cubicBezTo>
                <a:cubicBezTo>
                  <a:pt x="9270" y="487"/>
                  <a:pt x="9450" y="650"/>
                  <a:pt x="9540" y="650"/>
                </a:cubicBezTo>
                <a:cubicBezTo>
                  <a:pt x="9720" y="650"/>
                  <a:pt x="9630" y="974"/>
                  <a:pt x="9630" y="974"/>
                </a:cubicBezTo>
                <a:cubicBezTo>
                  <a:pt x="9630" y="974"/>
                  <a:pt x="9720" y="1462"/>
                  <a:pt x="9900" y="1624"/>
                </a:cubicBezTo>
                <a:cubicBezTo>
                  <a:pt x="10080" y="1786"/>
                  <a:pt x="10080" y="1949"/>
                  <a:pt x="10080" y="2111"/>
                </a:cubicBezTo>
                <a:cubicBezTo>
                  <a:pt x="10170" y="2111"/>
                  <a:pt x="10350" y="2111"/>
                  <a:pt x="10350" y="2111"/>
                </a:cubicBezTo>
                <a:cubicBezTo>
                  <a:pt x="10620" y="1949"/>
                  <a:pt x="10620" y="1949"/>
                  <a:pt x="10620" y="1949"/>
                </a:cubicBezTo>
                <a:cubicBezTo>
                  <a:pt x="10620" y="1949"/>
                  <a:pt x="10800" y="2111"/>
                  <a:pt x="10890" y="2436"/>
                </a:cubicBezTo>
                <a:cubicBezTo>
                  <a:pt x="10890" y="2598"/>
                  <a:pt x="11160" y="2598"/>
                  <a:pt x="11250" y="2436"/>
                </a:cubicBezTo>
                <a:cubicBezTo>
                  <a:pt x="11340" y="2436"/>
                  <a:pt x="11340" y="2436"/>
                  <a:pt x="11340" y="2436"/>
                </a:cubicBezTo>
                <a:cubicBezTo>
                  <a:pt x="11430" y="2598"/>
                  <a:pt x="11430" y="2598"/>
                  <a:pt x="11430" y="2598"/>
                </a:cubicBezTo>
                <a:cubicBezTo>
                  <a:pt x="11430" y="2598"/>
                  <a:pt x="11610" y="3248"/>
                  <a:pt x="11880" y="2761"/>
                </a:cubicBezTo>
                <a:cubicBezTo>
                  <a:pt x="12150" y="2274"/>
                  <a:pt x="11970" y="2761"/>
                  <a:pt x="11970" y="2761"/>
                </a:cubicBezTo>
                <a:cubicBezTo>
                  <a:pt x="11970" y="2761"/>
                  <a:pt x="12150" y="3248"/>
                  <a:pt x="12240" y="3248"/>
                </a:cubicBezTo>
                <a:cubicBezTo>
                  <a:pt x="12420" y="3248"/>
                  <a:pt x="12420" y="3248"/>
                  <a:pt x="12420" y="3248"/>
                </a:cubicBezTo>
                <a:cubicBezTo>
                  <a:pt x="12780" y="2923"/>
                  <a:pt x="12780" y="2923"/>
                  <a:pt x="12780" y="2923"/>
                </a:cubicBezTo>
                <a:cubicBezTo>
                  <a:pt x="13050" y="2761"/>
                  <a:pt x="13050" y="2761"/>
                  <a:pt x="13050" y="2761"/>
                </a:cubicBezTo>
                <a:cubicBezTo>
                  <a:pt x="13050" y="2761"/>
                  <a:pt x="13320" y="2761"/>
                  <a:pt x="13230" y="3573"/>
                </a:cubicBezTo>
                <a:cubicBezTo>
                  <a:pt x="13230" y="4223"/>
                  <a:pt x="13140" y="4060"/>
                  <a:pt x="13140" y="4060"/>
                </a:cubicBezTo>
                <a:cubicBezTo>
                  <a:pt x="12960" y="4547"/>
                  <a:pt x="12960" y="4547"/>
                  <a:pt x="12960" y="4547"/>
                </a:cubicBezTo>
                <a:cubicBezTo>
                  <a:pt x="12960" y="5035"/>
                  <a:pt x="12960" y="5035"/>
                  <a:pt x="12960" y="5035"/>
                </a:cubicBezTo>
                <a:cubicBezTo>
                  <a:pt x="12960" y="5035"/>
                  <a:pt x="13050" y="5035"/>
                  <a:pt x="13140" y="5035"/>
                </a:cubicBezTo>
                <a:cubicBezTo>
                  <a:pt x="13230" y="5035"/>
                  <a:pt x="13320" y="5684"/>
                  <a:pt x="13320" y="5684"/>
                </a:cubicBezTo>
                <a:cubicBezTo>
                  <a:pt x="13590" y="5847"/>
                  <a:pt x="13590" y="5847"/>
                  <a:pt x="13590" y="5847"/>
                </a:cubicBezTo>
                <a:cubicBezTo>
                  <a:pt x="13590" y="5847"/>
                  <a:pt x="13680" y="6009"/>
                  <a:pt x="13860" y="6171"/>
                </a:cubicBezTo>
                <a:cubicBezTo>
                  <a:pt x="13950" y="6334"/>
                  <a:pt x="14040" y="6659"/>
                  <a:pt x="14040" y="6659"/>
                </a:cubicBezTo>
                <a:cubicBezTo>
                  <a:pt x="14040" y="6659"/>
                  <a:pt x="14130" y="7308"/>
                  <a:pt x="14220" y="7471"/>
                </a:cubicBezTo>
                <a:cubicBezTo>
                  <a:pt x="14220" y="7795"/>
                  <a:pt x="14760" y="7146"/>
                  <a:pt x="14760" y="7146"/>
                </a:cubicBezTo>
                <a:cubicBezTo>
                  <a:pt x="14850" y="6334"/>
                  <a:pt x="14850" y="6334"/>
                  <a:pt x="14850" y="6334"/>
                </a:cubicBezTo>
                <a:cubicBezTo>
                  <a:pt x="15390" y="6009"/>
                  <a:pt x="15390" y="6009"/>
                  <a:pt x="15390" y="6009"/>
                </a:cubicBezTo>
                <a:cubicBezTo>
                  <a:pt x="15210" y="5035"/>
                  <a:pt x="15210" y="5035"/>
                  <a:pt x="15210" y="5035"/>
                </a:cubicBezTo>
                <a:cubicBezTo>
                  <a:pt x="15030" y="4385"/>
                  <a:pt x="15030" y="4385"/>
                  <a:pt x="15030" y="4385"/>
                </a:cubicBezTo>
                <a:cubicBezTo>
                  <a:pt x="15030" y="4385"/>
                  <a:pt x="15390" y="4547"/>
                  <a:pt x="15480" y="4385"/>
                </a:cubicBezTo>
                <a:cubicBezTo>
                  <a:pt x="15570" y="4385"/>
                  <a:pt x="15840" y="4547"/>
                  <a:pt x="15840" y="4547"/>
                </a:cubicBezTo>
                <a:cubicBezTo>
                  <a:pt x="16830" y="5359"/>
                  <a:pt x="16830" y="5359"/>
                  <a:pt x="16830" y="5359"/>
                </a:cubicBezTo>
                <a:cubicBezTo>
                  <a:pt x="16830" y="5359"/>
                  <a:pt x="17100" y="5197"/>
                  <a:pt x="17280" y="5197"/>
                </a:cubicBezTo>
                <a:cubicBezTo>
                  <a:pt x="17460" y="5035"/>
                  <a:pt x="17460" y="4710"/>
                  <a:pt x="17460" y="4710"/>
                </a:cubicBezTo>
                <a:cubicBezTo>
                  <a:pt x="17460" y="4710"/>
                  <a:pt x="17550" y="4872"/>
                  <a:pt x="17730" y="5197"/>
                </a:cubicBezTo>
                <a:cubicBezTo>
                  <a:pt x="17820" y="5684"/>
                  <a:pt x="17640" y="5522"/>
                  <a:pt x="17640" y="5684"/>
                </a:cubicBezTo>
                <a:cubicBezTo>
                  <a:pt x="17550" y="5847"/>
                  <a:pt x="17370" y="6334"/>
                  <a:pt x="17370" y="6334"/>
                </a:cubicBezTo>
                <a:cubicBezTo>
                  <a:pt x="17370" y="6334"/>
                  <a:pt x="17460" y="6659"/>
                  <a:pt x="17640" y="6659"/>
                </a:cubicBezTo>
                <a:cubicBezTo>
                  <a:pt x="17730" y="6659"/>
                  <a:pt x="17640" y="6821"/>
                  <a:pt x="17820" y="7146"/>
                </a:cubicBezTo>
                <a:cubicBezTo>
                  <a:pt x="17910" y="7308"/>
                  <a:pt x="18270" y="7471"/>
                  <a:pt x="18270" y="7471"/>
                </a:cubicBezTo>
                <a:cubicBezTo>
                  <a:pt x="18540" y="7471"/>
                  <a:pt x="18540" y="7471"/>
                  <a:pt x="18540" y="7471"/>
                </a:cubicBezTo>
                <a:cubicBezTo>
                  <a:pt x="18810" y="6983"/>
                  <a:pt x="18810" y="6983"/>
                  <a:pt x="18810" y="6983"/>
                </a:cubicBezTo>
                <a:cubicBezTo>
                  <a:pt x="18810" y="6983"/>
                  <a:pt x="19080" y="7146"/>
                  <a:pt x="19170" y="7308"/>
                </a:cubicBezTo>
                <a:cubicBezTo>
                  <a:pt x="19260" y="7471"/>
                  <a:pt x="19710" y="7795"/>
                  <a:pt x="19710" y="7795"/>
                </a:cubicBezTo>
                <a:cubicBezTo>
                  <a:pt x="20430" y="7471"/>
                  <a:pt x="20430" y="7471"/>
                  <a:pt x="20430" y="7471"/>
                </a:cubicBezTo>
                <a:cubicBezTo>
                  <a:pt x="20520" y="8770"/>
                  <a:pt x="20520" y="8770"/>
                  <a:pt x="20520" y="8770"/>
                </a:cubicBezTo>
                <a:cubicBezTo>
                  <a:pt x="20520" y="8770"/>
                  <a:pt x="20700" y="8770"/>
                  <a:pt x="20880" y="9257"/>
                </a:cubicBezTo>
                <a:cubicBezTo>
                  <a:pt x="21060" y="9582"/>
                  <a:pt x="20970" y="9257"/>
                  <a:pt x="20970" y="9257"/>
                </a:cubicBezTo>
                <a:cubicBezTo>
                  <a:pt x="20970" y="9257"/>
                  <a:pt x="21330" y="9582"/>
                  <a:pt x="21330" y="9744"/>
                </a:cubicBezTo>
                <a:cubicBezTo>
                  <a:pt x="21330" y="10069"/>
                  <a:pt x="21420" y="10394"/>
                  <a:pt x="21420" y="10394"/>
                </a:cubicBezTo>
                <a:cubicBezTo>
                  <a:pt x="21600" y="11044"/>
                  <a:pt x="21600" y="11044"/>
                  <a:pt x="21600" y="11044"/>
                </a:cubicBezTo>
                <a:cubicBezTo>
                  <a:pt x="21510" y="11044"/>
                  <a:pt x="21330" y="11044"/>
                  <a:pt x="21240" y="11044"/>
                </a:cubicBezTo>
                <a:cubicBezTo>
                  <a:pt x="21240" y="11044"/>
                  <a:pt x="21150" y="11206"/>
                  <a:pt x="21060" y="11206"/>
                </a:cubicBezTo>
                <a:cubicBezTo>
                  <a:pt x="20970" y="11206"/>
                  <a:pt x="20880" y="11206"/>
                  <a:pt x="20880" y="11206"/>
                </a:cubicBezTo>
                <a:cubicBezTo>
                  <a:pt x="20610" y="11368"/>
                  <a:pt x="20610" y="11368"/>
                  <a:pt x="20610" y="11368"/>
                </a:cubicBezTo>
                <a:cubicBezTo>
                  <a:pt x="20430" y="11693"/>
                  <a:pt x="20430" y="11693"/>
                  <a:pt x="20430" y="11693"/>
                </a:cubicBezTo>
                <a:cubicBezTo>
                  <a:pt x="20250" y="12018"/>
                  <a:pt x="20250" y="12018"/>
                  <a:pt x="20250" y="12018"/>
                </a:cubicBezTo>
                <a:cubicBezTo>
                  <a:pt x="20070" y="12668"/>
                  <a:pt x="20070" y="12668"/>
                  <a:pt x="20070" y="12668"/>
                </a:cubicBezTo>
                <a:cubicBezTo>
                  <a:pt x="20070" y="12992"/>
                  <a:pt x="20070" y="12992"/>
                  <a:pt x="20070" y="12992"/>
                </a:cubicBezTo>
                <a:cubicBezTo>
                  <a:pt x="19800" y="13480"/>
                  <a:pt x="19800" y="13480"/>
                  <a:pt x="19800" y="13480"/>
                </a:cubicBezTo>
                <a:cubicBezTo>
                  <a:pt x="19800" y="13480"/>
                  <a:pt x="19530" y="13805"/>
                  <a:pt x="19440" y="13805"/>
                </a:cubicBezTo>
                <a:cubicBezTo>
                  <a:pt x="19350" y="13805"/>
                  <a:pt x="19350" y="14454"/>
                  <a:pt x="19350" y="14454"/>
                </a:cubicBezTo>
                <a:cubicBezTo>
                  <a:pt x="19440" y="14941"/>
                  <a:pt x="19440" y="14941"/>
                  <a:pt x="19440" y="14941"/>
                </a:cubicBezTo>
                <a:cubicBezTo>
                  <a:pt x="19350" y="15753"/>
                  <a:pt x="19350" y="15753"/>
                  <a:pt x="19350" y="15753"/>
                </a:cubicBezTo>
                <a:cubicBezTo>
                  <a:pt x="18900" y="16078"/>
                  <a:pt x="18900" y="16078"/>
                  <a:pt x="18900" y="16078"/>
                </a:cubicBezTo>
                <a:cubicBezTo>
                  <a:pt x="18810" y="16565"/>
                  <a:pt x="18810" y="16565"/>
                  <a:pt x="18810" y="16565"/>
                </a:cubicBezTo>
                <a:cubicBezTo>
                  <a:pt x="18720" y="16890"/>
                  <a:pt x="18720" y="16890"/>
                  <a:pt x="18720" y="16890"/>
                </a:cubicBezTo>
                <a:cubicBezTo>
                  <a:pt x="18720" y="16890"/>
                  <a:pt x="18540" y="17053"/>
                  <a:pt x="18540" y="17053"/>
                </a:cubicBezTo>
                <a:cubicBezTo>
                  <a:pt x="18450" y="16890"/>
                  <a:pt x="18450" y="17377"/>
                  <a:pt x="18450" y="17377"/>
                </a:cubicBezTo>
                <a:cubicBezTo>
                  <a:pt x="18270" y="17702"/>
                  <a:pt x="18270" y="17702"/>
                  <a:pt x="18270" y="17702"/>
                </a:cubicBezTo>
                <a:cubicBezTo>
                  <a:pt x="18180" y="17702"/>
                  <a:pt x="18180" y="17702"/>
                  <a:pt x="18180" y="17702"/>
                </a:cubicBezTo>
                <a:cubicBezTo>
                  <a:pt x="18000" y="17865"/>
                  <a:pt x="18000" y="17865"/>
                  <a:pt x="18000" y="17865"/>
                </a:cubicBezTo>
                <a:cubicBezTo>
                  <a:pt x="18000" y="17865"/>
                  <a:pt x="17910" y="18027"/>
                  <a:pt x="17820" y="18027"/>
                </a:cubicBezTo>
                <a:cubicBezTo>
                  <a:pt x="17820" y="18189"/>
                  <a:pt x="17730" y="18027"/>
                  <a:pt x="17730" y="18027"/>
                </a:cubicBezTo>
                <a:cubicBezTo>
                  <a:pt x="17730" y="18027"/>
                  <a:pt x="17550" y="17865"/>
                  <a:pt x="17460" y="17865"/>
                </a:cubicBezTo>
                <a:cubicBezTo>
                  <a:pt x="17460" y="17865"/>
                  <a:pt x="17460" y="18027"/>
                  <a:pt x="17370" y="18027"/>
                </a:cubicBezTo>
                <a:cubicBezTo>
                  <a:pt x="17370" y="18027"/>
                  <a:pt x="17370" y="18027"/>
                  <a:pt x="17280" y="18189"/>
                </a:cubicBezTo>
                <a:cubicBezTo>
                  <a:pt x="17280" y="18189"/>
                  <a:pt x="17190" y="18027"/>
                  <a:pt x="17100" y="18027"/>
                </a:cubicBezTo>
                <a:cubicBezTo>
                  <a:pt x="17010" y="18027"/>
                  <a:pt x="17010" y="17865"/>
                  <a:pt x="17010" y="17865"/>
                </a:cubicBezTo>
                <a:cubicBezTo>
                  <a:pt x="16920" y="17865"/>
                  <a:pt x="16830" y="17865"/>
                  <a:pt x="16830" y="17865"/>
                </a:cubicBezTo>
                <a:cubicBezTo>
                  <a:pt x="16740" y="17865"/>
                  <a:pt x="16650" y="17865"/>
                  <a:pt x="16650" y="17865"/>
                </a:cubicBezTo>
                <a:cubicBezTo>
                  <a:pt x="16650" y="17865"/>
                  <a:pt x="16560" y="18027"/>
                  <a:pt x="16560" y="18027"/>
                </a:cubicBezTo>
                <a:cubicBezTo>
                  <a:pt x="16380" y="18189"/>
                  <a:pt x="16380" y="18189"/>
                  <a:pt x="16380" y="18189"/>
                </a:cubicBezTo>
                <a:cubicBezTo>
                  <a:pt x="16380" y="18189"/>
                  <a:pt x="16380" y="18352"/>
                  <a:pt x="16380" y="18514"/>
                </a:cubicBezTo>
                <a:cubicBezTo>
                  <a:pt x="16380" y="18514"/>
                  <a:pt x="16380" y="18677"/>
                  <a:pt x="16290" y="18677"/>
                </a:cubicBezTo>
                <a:cubicBezTo>
                  <a:pt x="16290" y="18677"/>
                  <a:pt x="16200" y="19002"/>
                  <a:pt x="16200" y="19002"/>
                </a:cubicBezTo>
                <a:cubicBezTo>
                  <a:pt x="16200" y="19002"/>
                  <a:pt x="16200" y="19489"/>
                  <a:pt x="16110" y="19489"/>
                </a:cubicBezTo>
                <a:cubicBezTo>
                  <a:pt x="16110" y="19489"/>
                  <a:pt x="16110" y="19651"/>
                  <a:pt x="16110" y="19651"/>
                </a:cubicBezTo>
                <a:cubicBezTo>
                  <a:pt x="16110" y="19976"/>
                  <a:pt x="16110" y="19976"/>
                  <a:pt x="16110" y="19976"/>
                </a:cubicBezTo>
                <a:cubicBezTo>
                  <a:pt x="16110" y="20138"/>
                  <a:pt x="16110" y="20138"/>
                  <a:pt x="16110" y="20138"/>
                </a:cubicBezTo>
                <a:cubicBezTo>
                  <a:pt x="15930" y="19976"/>
                  <a:pt x="15930" y="19976"/>
                  <a:pt x="15930" y="19976"/>
                </a:cubicBezTo>
                <a:cubicBezTo>
                  <a:pt x="15750" y="19002"/>
                  <a:pt x="15750" y="19002"/>
                  <a:pt x="15750" y="19002"/>
                </a:cubicBezTo>
                <a:cubicBezTo>
                  <a:pt x="15750" y="19002"/>
                  <a:pt x="15480" y="19164"/>
                  <a:pt x="15210" y="19164"/>
                </a:cubicBezTo>
                <a:cubicBezTo>
                  <a:pt x="14940" y="19002"/>
                  <a:pt x="14760" y="18677"/>
                  <a:pt x="14670" y="18677"/>
                </a:cubicBezTo>
                <a:cubicBezTo>
                  <a:pt x="14670" y="18514"/>
                  <a:pt x="14310" y="18677"/>
                  <a:pt x="14310" y="18677"/>
                </a:cubicBezTo>
                <a:cubicBezTo>
                  <a:pt x="14220" y="19326"/>
                  <a:pt x="14220" y="19326"/>
                  <a:pt x="14220" y="19326"/>
                </a:cubicBezTo>
                <a:cubicBezTo>
                  <a:pt x="13230" y="19164"/>
                  <a:pt x="13230" y="19164"/>
                  <a:pt x="13230" y="19164"/>
                </a:cubicBezTo>
                <a:cubicBezTo>
                  <a:pt x="12870" y="18839"/>
                  <a:pt x="12870" y="18839"/>
                  <a:pt x="12870" y="18839"/>
                </a:cubicBezTo>
                <a:cubicBezTo>
                  <a:pt x="12240" y="18352"/>
                  <a:pt x="12240" y="18352"/>
                  <a:pt x="12240" y="18352"/>
                </a:cubicBezTo>
                <a:cubicBezTo>
                  <a:pt x="12060" y="18189"/>
                  <a:pt x="12060" y="18189"/>
                  <a:pt x="12060" y="18189"/>
                </a:cubicBezTo>
                <a:cubicBezTo>
                  <a:pt x="12060" y="18189"/>
                  <a:pt x="11700" y="18189"/>
                  <a:pt x="11610" y="18189"/>
                </a:cubicBezTo>
                <a:cubicBezTo>
                  <a:pt x="11520" y="18189"/>
                  <a:pt x="11160" y="18027"/>
                  <a:pt x="11160" y="18027"/>
                </a:cubicBezTo>
                <a:cubicBezTo>
                  <a:pt x="11160" y="18027"/>
                  <a:pt x="10800" y="17865"/>
                  <a:pt x="10710" y="17865"/>
                </a:cubicBezTo>
                <a:cubicBezTo>
                  <a:pt x="10620" y="17865"/>
                  <a:pt x="10440" y="17865"/>
                  <a:pt x="10440" y="17865"/>
                </a:cubicBezTo>
                <a:cubicBezTo>
                  <a:pt x="9990" y="17702"/>
                  <a:pt x="9990" y="17702"/>
                  <a:pt x="9990" y="17702"/>
                </a:cubicBezTo>
                <a:cubicBezTo>
                  <a:pt x="9990" y="17702"/>
                  <a:pt x="9720" y="17377"/>
                  <a:pt x="9540" y="17540"/>
                </a:cubicBezTo>
                <a:cubicBezTo>
                  <a:pt x="9450" y="17540"/>
                  <a:pt x="9540" y="18027"/>
                  <a:pt x="9540" y="18027"/>
                </a:cubicBezTo>
                <a:cubicBezTo>
                  <a:pt x="9540" y="18027"/>
                  <a:pt x="9450" y="18839"/>
                  <a:pt x="9540" y="19002"/>
                </a:cubicBezTo>
                <a:cubicBezTo>
                  <a:pt x="9540" y="19326"/>
                  <a:pt x="9360" y="19651"/>
                  <a:pt x="9360" y="19651"/>
                </a:cubicBezTo>
                <a:cubicBezTo>
                  <a:pt x="9090" y="19814"/>
                  <a:pt x="9090" y="19814"/>
                  <a:pt x="9090" y="19814"/>
                </a:cubicBezTo>
                <a:cubicBezTo>
                  <a:pt x="9090" y="19814"/>
                  <a:pt x="8910" y="20301"/>
                  <a:pt x="8820" y="20301"/>
                </a:cubicBezTo>
                <a:cubicBezTo>
                  <a:pt x="8730" y="20301"/>
                  <a:pt x="8730" y="21275"/>
                  <a:pt x="8730" y="21275"/>
                </a:cubicBezTo>
                <a:cubicBezTo>
                  <a:pt x="8370" y="21438"/>
                  <a:pt x="8370" y="21438"/>
                  <a:pt x="8370" y="21438"/>
                </a:cubicBezTo>
                <a:cubicBezTo>
                  <a:pt x="8010" y="20950"/>
                  <a:pt x="8010" y="20950"/>
                  <a:pt x="8010" y="20950"/>
                </a:cubicBezTo>
                <a:cubicBezTo>
                  <a:pt x="7740" y="21275"/>
                  <a:pt x="7740" y="21275"/>
                  <a:pt x="7740" y="21275"/>
                </a:cubicBezTo>
                <a:cubicBezTo>
                  <a:pt x="7650" y="21600"/>
                  <a:pt x="7650" y="21600"/>
                  <a:pt x="7650" y="21600"/>
                </a:cubicBezTo>
                <a:cubicBezTo>
                  <a:pt x="7650" y="21600"/>
                  <a:pt x="7200" y="21438"/>
                  <a:pt x="7200" y="21438"/>
                </a:cubicBezTo>
                <a:cubicBezTo>
                  <a:pt x="7110" y="21438"/>
                  <a:pt x="6660" y="21275"/>
                  <a:pt x="6660" y="21275"/>
                </a:cubicBezTo>
                <a:cubicBezTo>
                  <a:pt x="6660" y="21275"/>
                  <a:pt x="6390" y="20788"/>
                  <a:pt x="6300" y="20626"/>
                </a:cubicBezTo>
                <a:cubicBezTo>
                  <a:pt x="6210" y="20463"/>
                  <a:pt x="5850" y="20138"/>
                  <a:pt x="5760" y="19976"/>
                </a:cubicBezTo>
                <a:cubicBezTo>
                  <a:pt x="5670" y="19976"/>
                  <a:pt x="5670" y="19814"/>
                  <a:pt x="5670" y="19814"/>
                </a:cubicBezTo>
                <a:cubicBezTo>
                  <a:pt x="5490" y="19489"/>
                  <a:pt x="5580" y="19489"/>
                  <a:pt x="5400" y="19326"/>
                </a:cubicBezTo>
                <a:cubicBezTo>
                  <a:pt x="5220" y="19164"/>
                  <a:pt x="5040" y="19164"/>
                  <a:pt x="5040" y="19002"/>
                </a:cubicBezTo>
                <a:cubicBezTo>
                  <a:pt x="5040" y="18839"/>
                  <a:pt x="5130" y="18514"/>
                  <a:pt x="4950" y="18514"/>
                </a:cubicBezTo>
                <a:cubicBezTo>
                  <a:pt x="4680" y="18677"/>
                  <a:pt x="4590" y="18839"/>
                  <a:pt x="4500" y="18677"/>
                </a:cubicBezTo>
                <a:cubicBezTo>
                  <a:pt x="4320" y="18352"/>
                  <a:pt x="4320" y="18352"/>
                  <a:pt x="4230" y="18027"/>
                </a:cubicBezTo>
                <a:cubicBezTo>
                  <a:pt x="4230" y="17702"/>
                  <a:pt x="4230" y="17377"/>
                  <a:pt x="4050" y="17377"/>
                </a:cubicBezTo>
                <a:cubicBezTo>
                  <a:pt x="3870" y="17377"/>
                  <a:pt x="3780" y="17215"/>
                  <a:pt x="3780" y="17215"/>
                </a:cubicBezTo>
                <a:cubicBezTo>
                  <a:pt x="3780" y="17215"/>
                  <a:pt x="3690" y="17377"/>
                  <a:pt x="3600" y="17053"/>
                </a:cubicBezTo>
                <a:cubicBezTo>
                  <a:pt x="3510" y="16565"/>
                  <a:pt x="3780" y="16890"/>
                  <a:pt x="3510" y="16241"/>
                </a:cubicBezTo>
                <a:cubicBezTo>
                  <a:pt x="3150" y="15753"/>
                  <a:pt x="3240" y="15916"/>
                  <a:pt x="3060" y="15591"/>
                </a:cubicBezTo>
                <a:cubicBezTo>
                  <a:pt x="2880" y="15266"/>
                  <a:pt x="2340" y="15591"/>
                  <a:pt x="2340" y="15591"/>
                </a:cubicBezTo>
                <a:cubicBezTo>
                  <a:pt x="2340" y="15591"/>
                  <a:pt x="2340" y="15429"/>
                  <a:pt x="2160" y="15104"/>
                </a:cubicBezTo>
                <a:cubicBezTo>
                  <a:pt x="1980" y="14779"/>
                  <a:pt x="2070" y="14941"/>
                  <a:pt x="1890" y="14617"/>
                </a:cubicBezTo>
                <a:cubicBezTo>
                  <a:pt x="1710" y="14129"/>
                  <a:pt x="1710" y="14292"/>
                  <a:pt x="1710" y="13805"/>
                </a:cubicBezTo>
                <a:cubicBezTo>
                  <a:pt x="1620" y="13317"/>
                  <a:pt x="1710" y="13155"/>
                  <a:pt x="1530" y="12830"/>
                </a:cubicBezTo>
                <a:cubicBezTo>
                  <a:pt x="1350" y="12505"/>
                  <a:pt x="1260" y="12180"/>
                  <a:pt x="1260" y="12180"/>
                </a:cubicBezTo>
                <a:cubicBezTo>
                  <a:pt x="1260" y="12180"/>
                  <a:pt x="1080" y="11856"/>
                  <a:pt x="1260" y="11368"/>
                </a:cubicBezTo>
                <a:cubicBezTo>
                  <a:pt x="1440" y="11044"/>
                  <a:pt x="1440" y="11044"/>
                  <a:pt x="1440" y="10719"/>
                </a:cubicBezTo>
                <a:cubicBezTo>
                  <a:pt x="1440" y="10556"/>
                  <a:pt x="1530" y="10232"/>
                  <a:pt x="1260" y="9907"/>
                </a:cubicBezTo>
                <a:cubicBezTo>
                  <a:pt x="990" y="9582"/>
                  <a:pt x="990" y="9582"/>
                  <a:pt x="720" y="9257"/>
                </a:cubicBezTo>
                <a:cubicBezTo>
                  <a:pt x="540" y="9095"/>
                  <a:pt x="450" y="9095"/>
                  <a:pt x="360" y="8932"/>
                </a:cubicBezTo>
                <a:cubicBezTo>
                  <a:pt x="270" y="8770"/>
                  <a:pt x="90" y="7633"/>
                  <a:pt x="90" y="7633"/>
                </a:cubicBezTo>
                <a:cubicBezTo>
                  <a:pt x="0" y="7146"/>
                  <a:pt x="0" y="7146"/>
                  <a:pt x="0" y="7146"/>
                </a:cubicBezTo>
                <a:cubicBezTo>
                  <a:pt x="450" y="7146"/>
                  <a:pt x="450" y="7146"/>
                  <a:pt x="450" y="7146"/>
                </a:cubicBezTo>
                <a:cubicBezTo>
                  <a:pt x="540" y="7795"/>
                  <a:pt x="540" y="7795"/>
                  <a:pt x="540" y="7795"/>
                </a:cubicBezTo>
                <a:cubicBezTo>
                  <a:pt x="630" y="8283"/>
                  <a:pt x="630" y="8283"/>
                  <a:pt x="630" y="8283"/>
                </a:cubicBezTo>
                <a:cubicBezTo>
                  <a:pt x="900" y="7308"/>
                  <a:pt x="900" y="7308"/>
                  <a:pt x="900" y="7308"/>
                </a:cubicBezTo>
                <a:cubicBezTo>
                  <a:pt x="1260" y="6496"/>
                  <a:pt x="1260" y="6496"/>
                  <a:pt x="1260" y="6496"/>
                </a:cubicBezTo>
                <a:cubicBezTo>
                  <a:pt x="1260" y="6496"/>
                  <a:pt x="1260" y="6496"/>
                  <a:pt x="1530" y="6496"/>
                </a:cubicBezTo>
                <a:cubicBezTo>
                  <a:pt x="1710" y="6496"/>
                  <a:pt x="1980" y="6171"/>
                  <a:pt x="2070" y="6171"/>
                </a:cubicBezTo>
                <a:cubicBezTo>
                  <a:pt x="2250" y="6171"/>
                  <a:pt x="2520" y="6334"/>
                  <a:pt x="2610" y="6334"/>
                </a:cubicBezTo>
                <a:cubicBezTo>
                  <a:pt x="2790" y="6171"/>
                  <a:pt x="2880" y="6171"/>
                  <a:pt x="2880" y="5847"/>
                </a:cubicBezTo>
                <a:cubicBezTo>
                  <a:pt x="2970" y="5684"/>
                  <a:pt x="2790" y="5359"/>
                  <a:pt x="3150" y="5197"/>
                </a:cubicBezTo>
                <a:cubicBezTo>
                  <a:pt x="3420" y="4872"/>
                  <a:pt x="3510" y="4872"/>
                  <a:pt x="3510" y="4872"/>
                </a:cubicBezTo>
                <a:lnTo>
                  <a:pt x="3870" y="4385"/>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29" name="Shape">
            <a:extLst>
              <a:ext uri="{FF2B5EF4-FFF2-40B4-BE49-F238E27FC236}">
                <a16:creationId xmlns:a16="http://schemas.microsoft.com/office/drawing/2014/main" id="{23BC9B78-2608-B4F8-C9C8-C323C1615E9A}"/>
              </a:ext>
            </a:extLst>
          </p:cNvPr>
          <p:cNvSpPr/>
          <p:nvPr/>
        </p:nvSpPr>
        <p:spPr>
          <a:xfrm rot="60000">
            <a:off x="10435183" y="2848994"/>
            <a:ext cx="621993" cy="466866"/>
          </a:xfrm>
          <a:custGeom>
            <a:avLst/>
            <a:gdLst/>
            <a:ahLst/>
            <a:cxnLst>
              <a:cxn ang="0">
                <a:pos x="wd2" y="hd2"/>
              </a:cxn>
              <a:cxn ang="5400000">
                <a:pos x="wd2" y="hd2"/>
              </a:cxn>
              <a:cxn ang="10800000">
                <a:pos x="wd2" y="hd2"/>
              </a:cxn>
              <a:cxn ang="16200000">
                <a:pos x="wd2" y="hd2"/>
              </a:cxn>
            </a:cxnLst>
            <a:rect l="0" t="0" r="r" b="b"/>
            <a:pathLst>
              <a:path w="21514" h="21600" extrusionOk="0">
                <a:moveTo>
                  <a:pt x="2062" y="4011"/>
                </a:moveTo>
                <a:cubicBezTo>
                  <a:pt x="2778" y="3394"/>
                  <a:pt x="2778" y="3394"/>
                  <a:pt x="2778" y="3394"/>
                </a:cubicBezTo>
                <a:cubicBezTo>
                  <a:pt x="3136" y="2931"/>
                  <a:pt x="3136" y="2931"/>
                  <a:pt x="3136" y="2931"/>
                </a:cubicBezTo>
                <a:cubicBezTo>
                  <a:pt x="3971" y="3086"/>
                  <a:pt x="3971" y="3086"/>
                  <a:pt x="3971" y="3086"/>
                </a:cubicBezTo>
                <a:cubicBezTo>
                  <a:pt x="3971" y="3086"/>
                  <a:pt x="4568" y="2777"/>
                  <a:pt x="4687" y="2777"/>
                </a:cubicBezTo>
                <a:cubicBezTo>
                  <a:pt x="4807" y="2777"/>
                  <a:pt x="5642" y="2623"/>
                  <a:pt x="5642" y="2623"/>
                </a:cubicBezTo>
                <a:cubicBezTo>
                  <a:pt x="6120" y="2160"/>
                  <a:pt x="6120" y="2160"/>
                  <a:pt x="6120" y="2160"/>
                </a:cubicBezTo>
                <a:cubicBezTo>
                  <a:pt x="6120" y="2160"/>
                  <a:pt x="6478" y="2314"/>
                  <a:pt x="6478" y="2469"/>
                </a:cubicBezTo>
                <a:cubicBezTo>
                  <a:pt x="6597" y="2623"/>
                  <a:pt x="6955" y="3086"/>
                  <a:pt x="7074" y="3086"/>
                </a:cubicBezTo>
                <a:cubicBezTo>
                  <a:pt x="7194" y="2931"/>
                  <a:pt x="7313" y="2314"/>
                  <a:pt x="7313" y="2314"/>
                </a:cubicBezTo>
                <a:cubicBezTo>
                  <a:pt x="8029" y="2160"/>
                  <a:pt x="8029" y="2160"/>
                  <a:pt x="8029" y="2160"/>
                </a:cubicBezTo>
                <a:cubicBezTo>
                  <a:pt x="8626" y="2006"/>
                  <a:pt x="8626" y="2006"/>
                  <a:pt x="8626" y="2006"/>
                </a:cubicBezTo>
                <a:cubicBezTo>
                  <a:pt x="8626" y="2006"/>
                  <a:pt x="8626" y="1851"/>
                  <a:pt x="8745" y="1851"/>
                </a:cubicBezTo>
                <a:cubicBezTo>
                  <a:pt x="8864" y="2006"/>
                  <a:pt x="9580" y="2006"/>
                  <a:pt x="9580" y="2006"/>
                </a:cubicBezTo>
                <a:cubicBezTo>
                  <a:pt x="10296" y="2006"/>
                  <a:pt x="10296" y="2006"/>
                  <a:pt x="10296" y="2006"/>
                </a:cubicBezTo>
                <a:cubicBezTo>
                  <a:pt x="10296" y="2006"/>
                  <a:pt x="10774" y="2314"/>
                  <a:pt x="10893" y="2314"/>
                </a:cubicBezTo>
                <a:cubicBezTo>
                  <a:pt x="10893" y="2160"/>
                  <a:pt x="11251" y="1543"/>
                  <a:pt x="11251" y="1543"/>
                </a:cubicBezTo>
                <a:cubicBezTo>
                  <a:pt x="11967" y="1851"/>
                  <a:pt x="11967" y="1851"/>
                  <a:pt x="11967" y="1851"/>
                </a:cubicBezTo>
                <a:cubicBezTo>
                  <a:pt x="12086" y="1234"/>
                  <a:pt x="12086" y="1234"/>
                  <a:pt x="12086" y="1234"/>
                </a:cubicBezTo>
                <a:cubicBezTo>
                  <a:pt x="12086" y="1234"/>
                  <a:pt x="12444" y="463"/>
                  <a:pt x="12444" y="463"/>
                </a:cubicBezTo>
                <a:cubicBezTo>
                  <a:pt x="12564" y="463"/>
                  <a:pt x="13041" y="0"/>
                  <a:pt x="13041" y="0"/>
                </a:cubicBezTo>
                <a:cubicBezTo>
                  <a:pt x="13280" y="926"/>
                  <a:pt x="13280" y="926"/>
                  <a:pt x="13280" y="926"/>
                </a:cubicBezTo>
                <a:cubicBezTo>
                  <a:pt x="13757" y="1389"/>
                  <a:pt x="13757" y="1389"/>
                  <a:pt x="13757" y="1389"/>
                </a:cubicBezTo>
                <a:cubicBezTo>
                  <a:pt x="13876" y="1543"/>
                  <a:pt x="13876" y="1543"/>
                  <a:pt x="13876" y="1543"/>
                </a:cubicBezTo>
                <a:cubicBezTo>
                  <a:pt x="14354" y="2006"/>
                  <a:pt x="14354" y="2006"/>
                  <a:pt x="14354" y="2006"/>
                </a:cubicBezTo>
                <a:cubicBezTo>
                  <a:pt x="15189" y="1697"/>
                  <a:pt x="15189" y="1697"/>
                  <a:pt x="15189" y="1697"/>
                </a:cubicBezTo>
                <a:cubicBezTo>
                  <a:pt x="15666" y="1543"/>
                  <a:pt x="15666" y="1543"/>
                  <a:pt x="15666" y="1543"/>
                </a:cubicBezTo>
                <a:cubicBezTo>
                  <a:pt x="16024" y="1543"/>
                  <a:pt x="16024" y="1543"/>
                  <a:pt x="16024" y="1543"/>
                </a:cubicBezTo>
                <a:cubicBezTo>
                  <a:pt x="16144" y="1851"/>
                  <a:pt x="16144" y="1851"/>
                  <a:pt x="16144" y="1851"/>
                </a:cubicBezTo>
                <a:cubicBezTo>
                  <a:pt x="16502" y="2160"/>
                  <a:pt x="16502" y="2160"/>
                  <a:pt x="16502" y="2160"/>
                </a:cubicBezTo>
                <a:cubicBezTo>
                  <a:pt x="17099" y="2160"/>
                  <a:pt x="17099" y="2160"/>
                  <a:pt x="17099" y="2160"/>
                </a:cubicBezTo>
                <a:cubicBezTo>
                  <a:pt x="17337" y="2623"/>
                  <a:pt x="17337" y="2623"/>
                  <a:pt x="17337" y="2623"/>
                </a:cubicBezTo>
                <a:cubicBezTo>
                  <a:pt x="17815" y="2777"/>
                  <a:pt x="17815" y="2777"/>
                  <a:pt x="17815" y="2777"/>
                </a:cubicBezTo>
                <a:cubicBezTo>
                  <a:pt x="18173" y="3394"/>
                  <a:pt x="18173" y="3394"/>
                  <a:pt x="18173" y="3394"/>
                </a:cubicBezTo>
                <a:cubicBezTo>
                  <a:pt x="18531" y="3549"/>
                  <a:pt x="18531" y="3549"/>
                  <a:pt x="18531" y="3549"/>
                </a:cubicBezTo>
                <a:cubicBezTo>
                  <a:pt x="18769" y="4166"/>
                  <a:pt x="18769" y="4166"/>
                  <a:pt x="18769" y="4166"/>
                </a:cubicBezTo>
                <a:cubicBezTo>
                  <a:pt x="19247" y="4166"/>
                  <a:pt x="19247" y="4166"/>
                  <a:pt x="19247" y="4166"/>
                </a:cubicBezTo>
                <a:cubicBezTo>
                  <a:pt x="19843" y="4320"/>
                  <a:pt x="19843" y="4320"/>
                  <a:pt x="19843" y="4320"/>
                </a:cubicBezTo>
                <a:cubicBezTo>
                  <a:pt x="20201" y="4320"/>
                  <a:pt x="20201" y="4320"/>
                  <a:pt x="20201" y="4320"/>
                </a:cubicBezTo>
                <a:cubicBezTo>
                  <a:pt x="20201" y="4320"/>
                  <a:pt x="20201" y="4320"/>
                  <a:pt x="20201" y="4320"/>
                </a:cubicBezTo>
                <a:cubicBezTo>
                  <a:pt x="20321" y="4320"/>
                  <a:pt x="20321" y="4320"/>
                  <a:pt x="20321" y="4320"/>
                </a:cubicBezTo>
                <a:cubicBezTo>
                  <a:pt x="20440" y="5709"/>
                  <a:pt x="20440" y="5709"/>
                  <a:pt x="20440" y="5709"/>
                </a:cubicBezTo>
                <a:cubicBezTo>
                  <a:pt x="20201" y="6480"/>
                  <a:pt x="20201" y="6480"/>
                  <a:pt x="20201" y="6480"/>
                </a:cubicBezTo>
                <a:cubicBezTo>
                  <a:pt x="20201" y="7251"/>
                  <a:pt x="20201" y="7251"/>
                  <a:pt x="20201" y="7251"/>
                </a:cubicBezTo>
                <a:cubicBezTo>
                  <a:pt x="20559" y="7406"/>
                  <a:pt x="20559" y="7406"/>
                  <a:pt x="20559" y="7406"/>
                </a:cubicBezTo>
                <a:cubicBezTo>
                  <a:pt x="21395" y="7251"/>
                  <a:pt x="21395" y="7251"/>
                  <a:pt x="21395" y="7251"/>
                </a:cubicBezTo>
                <a:cubicBezTo>
                  <a:pt x="21514" y="7869"/>
                  <a:pt x="21514" y="7869"/>
                  <a:pt x="21514" y="7869"/>
                </a:cubicBezTo>
                <a:cubicBezTo>
                  <a:pt x="21037" y="8177"/>
                  <a:pt x="21037" y="8177"/>
                  <a:pt x="21037" y="8177"/>
                </a:cubicBezTo>
                <a:cubicBezTo>
                  <a:pt x="21156" y="8949"/>
                  <a:pt x="21156" y="8949"/>
                  <a:pt x="21156" y="8949"/>
                </a:cubicBezTo>
                <a:cubicBezTo>
                  <a:pt x="20201" y="8794"/>
                  <a:pt x="20201" y="8794"/>
                  <a:pt x="20201" y="8794"/>
                </a:cubicBezTo>
                <a:cubicBezTo>
                  <a:pt x="19843" y="9257"/>
                  <a:pt x="19843" y="9257"/>
                  <a:pt x="19843" y="9257"/>
                </a:cubicBezTo>
                <a:cubicBezTo>
                  <a:pt x="19843" y="10337"/>
                  <a:pt x="19843" y="10337"/>
                  <a:pt x="19843" y="10337"/>
                </a:cubicBezTo>
                <a:cubicBezTo>
                  <a:pt x="18889" y="10800"/>
                  <a:pt x="18889" y="10800"/>
                  <a:pt x="18889" y="10800"/>
                </a:cubicBezTo>
                <a:cubicBezTo>
                  <a:pt x="18650" y="11417"/>
                  <a:pt x="18650" y="11417"/>
                  <a:pt x="18650" y="11417"/>
                </a:cubicBezTo>
                <a:cubicBezTo>
                  <a:pt x="18650" y="12034"/>
                  <a:pt x="18650" y="12034"/>
                  <a:pt x="18650" y="12034"/>
                </a:cubicBezTo>
                <a:cubicBezTo>
                  <a:pt x="18531" y="12651"/>
                  <a:pt x="18531" y="12651"/>
                  <a:pt x="18531" y="12651"/>
                </a:cubicBezTo>
                <a:cubicBezTo>
                  <a:pt x="18650" y="13731"/>
                  <a:pt x="18650" y="13731"/>
                  <a:pt x="18650" y="13731"/>
                </a:cubicBezTo>
                <a:cubicBezTo>
                  <a:pt x="18769" y="14657"/>
                  <a:pt x="18769" y="14657"/>
                  <a:pt x="18769" y="14657"/>
                </a:cubicBezTo>
                <a:cubicBezTo>
                  <a:pt x="18769" y="14657"/>
                  <a:pt x="18531" y="15429"/>
                  <a:pt x="18411" y="15891"/>
                </a:cubicBezTo>
                <a:cubicBezTo>
                  <a:pt x="18411" y="16200"/>
                  <a:pt x="18650" y="16046"/>
                  <a:pt x="18650" y="16046"/>
                </a:cubicBezTo>
                <a:cubicBezTo>
                  <a:pt x="19247" y="16354"/>
                  <a:pt x="19247" y="16354"/>
                  <a:pt x="19247" y="16354"/>
                </a:cubicBezTo>
                <a:cubicBezTo>
                  <a:pt x="19485" y="16509"/>
                  <a:pt x="19485" y="16509"/>
                  <a:pt x="19485" y="16509"/>
                </a:cubicBezTo>
                <a:cubicBezTo>
                  <a:pt x="19247" y="17434"/>
                  <a:pt x="19247" y="17434"/>
                  <a:pt x="19247" y="17434"/>
                </a:cubicBezTo>
                <a:cubicBezTo>
                  <a:pt x="18650" y="17589"/>
                  <a:pt x="18650" y="17589"/>
                  <a:pt x="18650" y="17589"/>
                </a:cubicBezTo>
                <a:cubicBezTo>
                  <a:pt x="18769" y="16971"/>
                  <a:pt x="18769" y="16971"/>
                  <a:pt x="18769" y="16971"/>
                </a:cubicBezTo>
                <a:cubicBezTo>
                  <a:pt x="18531" y="16663"/>
                  <a:pt x="18531" y="16663"/>
                  <a:pt x="18531" y="16663"/>
                </a:cubicBezTo>
                <a:cubicBezTo>
                  <a:pt x="18173" y="17126"/>
                  <a:pt x="18173" y="17126"/>
                  <a:pt x="18173" y="17126"/>
                </a:cubicBezTo>
                <a:cubicBezTo>
                  <a:pt x="17337" y="17434"/>
                  <a:pt x="17337" y="17434"/>
                  <a:pt x="17337" y="17434"/>
                </a:cubicBezTo>
                <a:cubicBezTo>
                  <a:pt x="17337" y="17743"/>
                  <a:pt x="17337" y="17743"/>
                  <a:pt x="17337" y="17743"/>
                </a:cubicBezTo>
                <a:cubicBezTo>
                  <a:pt x="17099" y="18360"/>
                  <a:pt x="17099" y="18360"/>
                  <a:pt x="17099" y="18360"/>
                </a:cubicBezTo>
                <a:cubicBezTo>
                  <a:pt x="17099" y="18360"/>
                  <a:pt x="16621" y="18360"/>
                  <a:pt x="16383" y="18360"/>
                </a:cubicBezTo>
                <a:cubicBezTo>
                  <a:pt x="16263" y="18206"/>
                  <a:pt x="16144" y="18669"/>
                  <a:pt x="16144" y="18669"/>
                </a:cubicBezTo>
                <a:cubicBezTo>
                  <a:pt x="16383" y="19749"/>
                  <a:pt x="16383" y="19749"/>
                  <a:pt x="16383" y="19749"/>
                </a:cubicBezTo>
                <a:cubicBezTo>
                  <a:pt x="15786" y="19749"/>
                  <a:pt x="15786" y="19749"/>
                  <a:pt x="15786" y="19749"/>
                </a:cubicBezTo>
                <a:cubicBezTo>
                  <a:pt x="15308" y="20520"/>
                  <a:pt x="15308" y="20520"/>
                  <a:pt x="15308" y="20520"/>
                </a:cubicBezTo>
                <a:cubicBezTo>
                  <a:pt x="14473" y="20674"/>
                  <a:pt x="14473" y="20674"/>
                  <a:pt x="14473" y="20674"/>
                </a:cubicBezTo>
                <a:cubicBezTo>
                  <a:pt x="13757" y="20520"/>
                  <a:pt x="13757" y="20520"/>
                  <a:pt x="13757" y="20520"/>
                </a:cubicBezTo>
                <a:cubicBezTo>
                  <a:pt x="12564" y="21137"/>
                  <a:pt x="12564" y="21137"/>
                  <a:pt x="12564" y="21137"/>
                </a:cubicBezTo>
                <a:cubicBezTo>
                  <a:pt x="11490" y="21446"/>
                  <a:pt x="11490" y="21446"/>
                  <a:pt x="11490" y="21446"/>
                </a:cubicBezTo>
                <a:cubicBezTo>
                  <a:pt x="11490" y="21600"/>
                  <a:pt x="11490" y="21600"/>
                  <a:pt x="11490" y="21600"/>
                </a:cubicBezTo>
                <a:cubicBezTo>
                  <a:pt x="11370" y="20674"/>
                  <a:pt x="11370" y="20674"/>
                  <a:pt x="11370" y="20674"/>
                </a:cubicBezTo>
                <a:cubicBezTo>
                  <a:pt x="11012" y="20211"/>
                  <a:pt x="11012" y="20211"/>
                  <a:pt x="11012" y="20211"/>
                </a:cubicBezTo>
                <a:cubicBezTo>
                  <a:pt x="11012" y="20211"/>
                  <a:pt x="10654" y="19286"/>
                  <a:pt x="10654" y="19131"/>
                </a:cubicBezTo>
                <a:cubicBezTo>
                  <a:pt x="10654" y="19131"/>
                  <a:pt x="9342" y="19131"/>
                  <a:pt x="9342" y="19131"/>
                </a:cubicBezTo>
                <a:cubicBezTo>
                  <a:pt x="9342" y="19131"/>
                  <a:pt x="9103" y="18669"/>
                  <a:pt x="8984" y="18360"/>
                </a:cubicBezTo>
                <a:cubicBezTo>
                  <a:pt x="8984" y="18206"/>
                  <a:pt x="8626" y="18669"/>
                  <a:pt x="8626" y="18669"/>
                </a:cubicBezTo>
                <a:cubicBezTo>
                  <a:pt x="8148" y="18823"/>
                  <a:pt x="8148" y="18823"/>
                  <a:pt x="8148" y="18823"/>
                </a:cubicBezTo>
                <a:cubicBezTo>
                  <a:pt x="8148" y="18669"/>
                  <a:pt x="8148" y="18669"/>
                  <a:pt x="8148" y="18669"/>
                </a:cubicBezTo>
                <a:cubicBezTo>
                  <a:pt x="7790" y="18051"/>
                  <a:pt x="7790" y="18051"/>
                  <a:pt x="7790" y="18051"/>
                </a:cubicBezTo>
                <a:cubicBezTo>
                  <a:pt x="7790" y="16509"/>
                  <a:pt x="7790" y="16509"/>
                  <a:pt x="7790" y="16509"/>
                </a:cubicBezTo>
                <a:cubicBezTo>
                  <a:pt x="7790" y="16046"/>
                  <a:pt x="7790" y="16046"/>
                  <a:pt x="7790" y="16046"/>
                </a:cubicBezTo>
                <a:cubicBezTo>
                  <a:pt x="8029" y="14966"/>
                  <a:pt x="8029" y="14966"/>
                  <a:pt x="8029" y="14966"/>
                </a:cubicBezTo>
                <a:cubicBezTo>
                  <a:pt x="8029" y="14966"/>
                  <a:pt x="7790" y="14811"/>
                  <a:pt x="7671" y="14503"/>
                </a:cubicBezTo>
                <a:cubicBezTo>
                  <a:pt x="7432" y="14194"/>
                  <a:pt x="7194" y="13886"/>
                  <a:pt x="7194" y="13886"/>
                </a:cubicBezTo>
                <a:cubicBezTo>
                  <a:pt x="6955" y="13886"/>
                  <a:pt x="6955" y="13886"/>
                  <a:pt x="6955" y="13886"/>
                </a:cubicBezTo>
                <a:cubicBezTo>
                  <a:pt x="6597" y="13269"/>
                  <a:pt x="6597" y="13269"/>
                  <a:pt x="6597" y="13269"/>
                </a:cubicBezTo>
                <a:cubicBezTo>
                  <a:pt x="5762" y="13577"/>
                  <a:pt x="5762" y="13577"/>
                  <a:pt x="5762" y="13577"/>
                </a:cubicBezTo>
                <a:cubicBezTo>
                  <a:pt x="5284" y="13731"/>
                  <a:pt x="5284" y="13731"/>
                  <a:pt x="5284" y="13731"/>
                </a:cubicBezTo>
                <a:cubicBezTo>
                  <a:pt x="5045" y="14040"/>
                  <a:pt x="5045" y="14040"/>
                  <a:pt x="5045" y="14040"/>
                </a:cubicBezTo>
                <a:cubicBezTo>
                  <a:pt x="3613" y="13886"/>
                  <a:pt x="3613" y="13886"/>
                  <a:pt x="3613" y="13886"/>
                </a:cubicBezTo>
                <a:cubicBezTo>
                  <a:pt x="2897" y="13423"/>
                  <a:pt x="2897" y="13423"/>
                  <a:pt x="2897" y="13423"/>
                </a:cubicBezTo>
                <a:cubicBezTo>
                  <a:pt x="2539" y="13269"/>
                  <a:pt x="2539" y="13269"/>
                  <a:pt x="2539" y="13269"/>
                </a:cubicBezTo>
                <a:cubicBezTo>
                  <a:pt x="2062" y="12806"/>
                  <a:pt x="2062" y="12806"/>
                  <a:pt x="2062" y="12806"/>
                </a:cubicBezTo>
                <a:cubicBezTo>
                  <a:pt x="1465" y="12189"/>
                  <a:pt x="1465" y="12189"/>
                  <a:pt x="1465" y="12189"/>
                </a:cubicBezTo>
                <a:cubicBezTo>
                  <a:pt x="1346" y="11263"/>
                  <a:pt x="1346" y="11263"/>
                  <a:pt x="1346" y="11263"/>
                </a:cubicBezTo>
                <a:cubicBezTo>
                  <a:pt x="1227" y="10646"/>
                  <a:pt x="1227" y="10646"/>
                  <a:pt x="1227" y="10646"/>
                </a:cubicBezTo>
                <a:cubicBezTo>
                  <a:pt x="630" y="9874"/>
                  <a:pt x="630" y="9874"/>
                  <a:pt x="630" y="9874"/>
                </a:cubicBezTo>
                <a:cubicBezTo>
                  <a:pt x="391" y="9257"/>
                  <a:pt x="391" y="9257"/>
                  <a:pt x="391" y="9257"/>
                </a:cubicBezTo>
                <a:cubicBezTo>
                  <a:pt x="391" y="8331"/>
                  <a:pt x="391" y="8331"/>
                  <a:pt x="391" y="8331"/>
                </a:cubicBezTo>
                <a:cubicBezTo>
                  <a:pt x="33" y="7560"/>
                  <a:pt x="33" y="7560"/>
                  <a:pt x="33" y="7560"/>
                </a:cubicBezTo>
                <a:cubicBezTo>
                  <a:pt x="153" y="6789"/>
                  <a:pt x="153" y="6789"/>
                  <a:pt x="153" y="6789"/>
                </a:cubicBezTo>
                <a:cubicBezTo>
                  <a:pt x="153" y="6789"/>
                  <a:pt x="-86" y="6634"/>
                  <a:pt x="33" y="6480"/>
                </a:cubicBezTo>
                <a:cubicBezTo>
                  <a:pt x="272" y="6480"/>
                  <a:pt x="630" y="6326"/>
                  <a:pt x="630" y="6326"/>
                </a:cubicBezTo>
                <a:cubicBezTo>
                  <a:pt x="749" y="5400"/>
                  <a:pt x="749" y="5400"/>
                  <a:pt x="749" y="5400"/>
                </a:cubicBezTo>
                <a:cubicBezTo>
                  <a:pt x="869" y="5091"/>
                  <a:pt x="869" y="5091"/>
                  <a:pt x="869" y="5091"/>
                </a:cubicBezTo>
                <a:cubicBezTo>
                  <a:pt x="1346" y="4783"/>
                  <a:pt x="1346" y="4783"/>
                  <a:pt x="1346" y="4783"/>
                </a:cubicBezTo>
                <a:cubicBezTo>
                  <a:pt x="1585" y="4011"/>
                  <a:pt x="1585" y="4011"/>
                  <a:pt x="1585" y="4011"/>
                </a:cubicBezTo>
                <a:lnTo>
                  <a:pt x="2062" y="401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31" name="Shape">
            <a:extLst>
              <a:ext uri="{FF2B5EF4-FFF2-40B4-BE49-F238E27FC236}">
                <a16:creationId xmlns:a16="http://schemas.microsoft.com/office/drawing/2014/main" id="{A2A7E9CE-AC4F-F1DB-68CC-A937B888801B}"/>
              </a:ext>
            </a:extLst>
          </p:cNvPr>
          <p:cNvSpPr/>
          <p:nvPr/>
        </p:nvSpPr>
        <p:spPr>
          <a:xfrm rot="60000">
            <a:off x="10442341" y="2249994"/>
            <a:ext cx="604295" cy="398356"/>
          </a:xfrm>
          <a:custGeom>
            <a:avLst/>
            <a:gdLst/>
            <a:ahLst/>
            <a:cxnLst>
              <a:cxn ang="0">
                <a:pos x="wd2" y="hd2"/>
              </a:cxn>
              <a:cxn ang="5400000">
                <a:pos x="wd2" y="hd2"/>
              </a:cxn>
              <a:cxn ang="10800000">
                <a:pos x="wd2" y="hd2"/>
              </a:cxn>
              <a:cxn ang="16200000">
                <a:pos x="wd2" y="hd2"/>
              </a:cxn>
            </a:cxnLst>
            <a:rect l="0" t="0" r="r" b="b"/>
            <a:pathLst>
              <a:path w="21532" h="21465" extrusionOk="0">
                <a:moveTo>
                  <a:pt x="4718" y="9360"/>
                </a:moveTo>
                <a:cubicBezTo>
                  <a:pt x="4841" y="9000"/>
                  <a:pt x="4841" y="9000"/>
                  <a:pt x="4841" y="9000"/>
                </a:cubicBezTo>
                <a:cubicBezTo>
                  <a:pt x="4964" y="8640"/>
                  <a:pt x="4964" y="8640"/>
                  <a:pt x="4964" y="8640"/>
                </a:cubicBezTo>
                <a:cubicBezTo>
                  <a:pt x="4964" y="8100"/>
                  <a:pt x="4964" y="8100"/>
                  <a:pt x="4964" y="8100"/>
                </a:cubicBezTo>
                <a:cubicBezTo>
                  <a:pt x="4718" y="8100"/>
                  <a:pt x="4718" y="8100"/>
                  <a:pt x="4718" y="8100"/>
                </a:cubicBezTo>
                <a:cubicBezTo>
                  <a:pt x="4596" y="7560"/>
                  <a:pt x="4596" y="7560"/>
                  <a:pt x="4596" y="7560"/>
                </a:cubicBezTo>
                <a:cubicBezTo>
                  <a:pt x="4596" y="7560"/>
                  <a:pt x="4718" y="7380"/>
                  <a:pt x="4841" y="7380"/>
                </a:cubicBezTo>
                <a:cubicBezTo>
                  <a:pt x="4841" y="7200"/>
                  <a:pt x="5209" y="7200"/>
                  <a:pt x="5209" y="7200"/>
                </a:cubicBezTo>
                <a:cubicBezTo>
                  <a:pt x="5455" y="6840"/>
                  <a:pt x="5455" y="6840"/>
                  <a:pt x="5455" y="6840"/>
                </a:cubicBezTo>
                <a:cubicBezTo>
                  <a:pt x="5455" y="6840"/>
                  <a:pt x="5332" y="6480"/>
                  <a:pt x="5577" y="6480"/>
                </a:cubicBezTo>
                <a:cubicBezTo>
                  <a:pt x="5700" y="6480"/>
                  <a:pt x="5946" y="6480"/>
                  <a:pt x="6068" y="6480"/>
                </a:cubicBezTo>
                <a:cubicBezTo>
                  <a:pt x="6191" y="6480"/>
                  <a:pt x="6314" y="6300"/>
                  <a:pt x="6314" y="6300"/>
                </a:cubicBezTo>
                <a:cubicBezTo>
                  <a:pt x="6559" y="6300"/>
                  <a:pt x="6682" y="6480"/>
                  <a:pt x="6559" y="6300"/>
                </a:cubicBezTo>
                <a:cubicBezTo>
                  <a:pt x="6559" y="6300"/>
                  <a:pt x="6559" y="6120"/>
                  <a:pt x="6437" y="5940"/>
                </a:cubicBezTo>
                <a:cubicBezTo>
                  <a:pt x="6314" y="5760"/>
                  <a:pt x="5946" y="5400"/>
                  <a:pt x="6191" y="5220"/>
                </a:cubicBezTo>
                <a:cubicBezTo>
                  <a:pt x="6314" y="5040"/>
                  <a:pt x="6437" y="5040"/>
                  <a:pt x="6559" y="5220"/>
                </a:cubicBezTo>
                <a:cubicBezTo>
                  <a:pt x="6682" y="5220"/>
                  <a:pt x="6805" y="5580"/>
                  <a:pt x="6805" y="5580"/>
                </a:cubicBezTo>
                <a:cubicBezTo>
                  <a:pt x="6805" y="4860"/>
                  <a:pt x="6805" y="4860"/>
                  <a:pt x="6805" y="4860"/>
                </a:cubicBezTo>
                <a:cubicBezTo>
                  <a:pt x="6805" y="4860"/>
                  <a:pt x="7173" y="4860"/>
                  <a:pt x="7296" y="4680"/>
                </a:cubicBezTo>
                <a:cubicBezTo>
                  <a:pt x="7296" y="4500"/>
                  <a:pt x="7173" y="4140"/>
                  <a:pt x="7173" y="4140"/>
                </a:cubicBezTo>
                <a:cubicBezTo>
                  <a:pt x="7173" y="4140"/>
                  <a:pt x="7173" y="4140"/>
                  <a:pt x="7541" y="4140"/>
                </a:cubicBezTo>
                <a:cubicBezTo>
                  <a:pt x="7909" y="3960"/>
                  <a:pt x="7787" y="3960"/>
                  <a:pt x="8032" y="3960"/>
                </a:cubicBezTo>
                <a:cubicBezTo>
                  <a:pt x="8155" y="3960"/>
                  <a:pt x="8523" y="3960"/>
                  <a:pt x="8523" y="3960"/>
                </a:cubicBezTo>
                <a:cubicBezTo>
                  <a:pt x="8523" y="3960"/>
                  <a:pt x="8768" y="3780"/>
                  <a:pt x="8646" y="3600"/>
                </a:cubicBezTo>
                <a:cubicBezTo>
                  <a:pt x="8646" y="3420"/>
                  <a:pt x="8400" y="3060"/>
                  <a:pt x="8400" y="3060"/>
                </a:cubicBezTo>
                <a:cubicBezTo>
                  <a:pt x="8400" y="3060"/>
                  <a:pt x="8523" y="2520"/>
                  <a:pt x="8523" y="2700"/>
                </a:cubicBezTo>
                <a:cubicBezTo>
                  <a:pt x="8523" y="3060"/>
                  <a:pt x="8891" y="3420"/>
                  <a:pt x="8891" y="3420"/>
                </a:cubicBezTo>
                <a:cubicBezTo>
                  <a:pt x="9137" y="3060"/>
                  <a:pt x="9137" y="3060"/>
                  <a:pt x="9137" y="3060"/>
                </a:cubicBezTo>
                <a:cubicBezTo>
                  <a:pt x="9505" y="2880"/>
                  <a:pt x="9505" y="2880"/>
                  <a:pt x="9505" y="2880"/>
                </a:cubicBezTo>
                <a:cubicBezTo>
                  <a:pt x="9873" y="2700"/>
                  <a:pt x="9873" y="2700"/>
                  <a:pt x="9873" y="2700"/>
                </a:cubicBezTo>
                <a:cubicBezTo>
                  <a:pt x="9873" y="2700"/>
                  <a:pt x="10241" y="2700"/>
                  <a:pt x="10487" y="2700"/>
                </a:cubicBezTo>
                <a:cubicBezTo>
                  <a:pt x="10609" y="2700"/>
                  <a:pt x="10977" y="2520"/>
                  <a:pt x="10977" y="2520"/>
                </a:cubicBezTo>
                <a:cubicBezTo>
                  <a:pt x="11100" y="2160"/>
                  <a:pt x="11100" y="2160"/>
                  <a:pt x="11100" y="2160"/>
                </a:cubicBezTo>
                <a:cubicBezTo>
                  <a:pt x="10609" y="1440"/>
                  <a:pt x="10609" y="1440"/>
                  <a:pt x="10609" y="1440"/>
                </a:cubicBezTo>
                <a:cubicBezTo>
                  <a:pt x="10609" y="1440"/>
                  <a:pt x="10855" y="900"/>
                  <a:pt x="10855" y="1080"/>
                </a:cubicBezTo>
                <a:cubicBezTo>
                  <a:pt x="10977" y="1260"/>
                  <a:pt x="10977" y="1620"/>
                  <a:pt x="11100" y="1620"/>
                </a:cubicBezTo>
                <a:cubicBezTo>
                  <a:pt x="11223" y="1620"/>
                  <a:pt x="11346" y="1800"/>
                  <a:pt x="11468" y="1620"/>
                </a:cubicBezTo>
                <a:cubicBezTo>
                  <a:pt x="11468" y="1440"/>
                  <a:pt x="11468" y="900"/>
                  <a:pt x="11468" y="900"/>
                </a:cubicBezTo>
                <a:cubicBezTo>
                  <a:pt x="11468" y="900"/>
                  <a:pt x="11346" y="720"/>
                  <a:pt x="11468" y="720"/>
                </a:cubicBezTo>
                <a:cubicBezTo>
                  <a:pt x="11591" y="900"/>
                  <a:pt x="11837" y="1260"/>
                  <a:pt x="11837" y="1260"/>
                </a:cubicBezTo>
                <a:cubicBezTo>
                  <a:pt x="12205" y="1260"/>
                  <a:pt x="12205" y="1260"/>
                  <a:pt x="12205" y="1260"/>
                </a:cubicBezTo>
                <a:cubicBezTo>
                  <a:pt x="12573" y="720"/>
                  <a:pt x="12573" y="720"/>
                  <a:pt x="12573" y="720"/>
                </a:cubicBezTo>
                <a:cubicBezTo>
                  <a:pt x="12696" y="1080"/>
                  <a:pt x="12696" y="1080"/>
                  <a:pt x="12696" y="1080"/>
                </a:cubicBezTo>
                <a:cubicBezTo>
                  <a:pt x="12696" y="1080"/>
                  <a:pt x="12941" y="900"/>
                  <a:pt x="13064" y="900"/>
                </a:cubicBezTo>
                <a:cubicBezTo>
                  <a:pt x="13187" y="900"/>
                  <a:pt x="13187" y="720"/>
                  <a:pt x="13309" y="720"/>
                </a:cubicBezTo>
                <a:cubicBezTo>
                  <a:pt x="13432" y="720"/>
                  <a:pt x="13677" y="900"/>
                  <a:pt x="13677" y="900"/>
                </a:cubicBezTo>
                <a:cubicBezTo>
                  <a:pt x="14291" y="1080"/>
                  <a:pt x="14291" y="1080"/>
                  <a:pt x="14291" y="1080"/>
                </a:cubicBezTo>
                <a:cubicBezTo>
                  <a:pt x="14537" y="540"/>
                  <a:pt x="14537" y="540"/>
                  <a:pt x="14537" y="540"/>
                </a:cubicBezTo>
                <a:cubicBezTo>
                  <a:pt x="15150" y="900"/>
                  <a:pt x="15150" y="900"/>
                  <a:pt x="15150" y="900"/>
                </a:cubicBezTo>
                <a:cubicBezTo>
                  <a:pt x="15641" y="1260"/>
                  <a:pt x="15641" y="1260"/>
                  <a:pt x="15641" y="1260"/>
                </a:cubicBezTo>
                <a:cubicBezTo>
                  <a:pt x="16255" y="1260"/>
                  <a:pt x="16255" y="1260"/>
                  <a:pt x="16255" y="1260"/>
                </a:cubicBezTo>
                <a:cubicBezTo>
                  <a:pt x="16255" y="1260"/>
                  <a:pt x="16746" y="900"/>
                  <a:pt x="16868" y="900"/>
                </a:cubicBezTo>
                <a:cubicBezTo>
                  <a:pt x="17114" y="720"/>
                  <a:pt x="17605" y="720"/>
                  <a:pt x="17605" y="720"/>
                </a:cubicBezTo>
                <a:cubicBezTo>
                  <a:pt x="17605" y="720"/>
                  <a:pt x="17727" y="720"/>
                  <a:pt x="17973" y="720"/>
                </a:cubicBezTo>
                <a:cubicBezTo>
                  <a:pt x="18218" y="540"/>
                  <a:pt x="18832" y="540"/>
                  <a:pt x="18832" y="540"/>
                </a:cubicBezTo>
                <a:cubicBezTo>
                  <a:pt x="19200" y="0"/>
                  <a:pt x="19200" y="0"/>
                  <a:pt x="19200" y="0"/>
                </a:cubicBezTo>
                <a:cubicBezTo>
                  <a:pt x="19814" y="360"/>
                  <a:pt x="19814" y="360"/>
                  <a:pt x="19814" y="360"/>
                </a:cubicBezTo>
                <a:cubicBezTo>
                  <a:pt x="19814" y="720"/>
                  <a:pt x="19814" y="720"/>
                  <a:pt x="19814" y="720"/>
                </a:cubicBezTo>
                <a:cubicBezTo>
                  <a:pt x="19200" y="1440"/>
                  <a:pt x="19200" y="1440"/>
                  <a:pt x="19200" y="1440"/>
                </a:cubicBezTo>
                <a:cubicBezTo>
                  <a:pt x="19200" y="2700"/>
                  <a:pt x="19200" y="2700"/>
                  <a:pt x="19200" y="2700"/>
                </a:cubicBezTo>
                <a:cubicBezTo>
                  <a:pt x="19077" y="4500"/>
                  <a:pt x="18709" y="5400"/>
                  <a:pt x="18587" y="6480"/>
                </a:cubicBezTo>
                <a:cubicBezTo>
                  <a:pt x="18464" y="7020"/>
                  <a:pt x="18218" y="7200"/>
                  <a:pt x="18587" y="8100"/>
                </a:cubicBezTo>
                <a:cubicBezTo>
                  <a:pt x="18832" y="8460"/>
                  <a:pt x="18832" y="9720"/>
                  <a:pt x="19323" y="10440"/>
                </a:cubicBezTo>
                <a:cubicBezTo>
                  <a:pt x="19568" y="10800"/>
                  <a:pt x="19323" y="11700"/>
                  <a:pt x="19691" y="12060"/>
                </a:cubicBezTo>
                <a:cubicBezTo>
                  <a:pt x="19691" y="12060"/>
                  <a:pt x="19691" y="12240"/>
                  <a:pt x="19814" y="12600"/>
                </a:cubicBezTo>
                <a:cubicBezTo>
                  <a:pt x="20059" y="12960"/>
                  <a:pt x="20059" y="12780"/>
                  <a:pt x="20182" y="12960"/>
                </a:cubicBezTo>
                <a:cubicBezTo>
                  <a:pt x="20182" y="12960"/>
                  <a:pt x="20427" y="13140"/>
                  <a:pt x="20550" y="13320"/>
                </a:cubicBezTo>
                <a:cubicBezTo>
                  <a:pt x="20673" y="13500"/>
                  <a:pt x="20673" y="13860"/>
                  <a:pt x="20673" y="14040"/>
                </a:cubicBezTo>
                <a:cubicBezTo>
                  <a:pt x="20673" y="14220"/>
                  <a:pt x="20796" y="14400"/>
                  <a:pt x="20796" y="14400"/>
                </a:cubicBezTo>
                <a:cubicBezTo>
                  <a:pt x="20796" y="14400"/>
                  <a:pt x="20918" y="14220"/>
                  <a:pt x="20918" y="14400"/>
                </a:cubicBezTo>
                <a:cubicBezTo>
                  <a:pt x="20918" y="14580"/>
                  <a:pt x="20796" y="14220"/>
                  <a:pt x="20918" y="14580"/>
                </a:cubicBezTo>
                <a:cubicBezTo>
                  <a:pt x="21164" y="14940"/>
                  <a:pt x="21532" y="14940"/>
                  <a:pt x="21532" y="14940"/>
                </a:cubicBezTo>
                <a:cubicBezTo>
                  <a:pt x="21409" y="15660"/>
                  <a:pt x="21409" y="15660"/>
                  <a:pt x="21409" y="15660"/>
                </a:cubicBezTo>
                <a:cubicBezTo>
                  <a:pt x="21164" y="15840"/>
                  <a:pt x="21164" y="15840"/>
                  <a:pt x="21164" y="15840"/>
                </a:cubicBezTo>
                <a:cubicBezTo>
                  <a:pt x="21164" y="15840"/>
                  <a:pt x="20550" y="15840"/>
                  <a:pt x="20550" y="16200"/>
                </a:cubicBezTo>
                <a:cubicBezTo>
                  <a:pt x="20550" y="16380"/>
                  <a:pt x="20550" y="17100"/>
                  <a:pt x="20550" y="17100"/>
                </a:cubicBezTo>
                <a:cubicBezTo>
                  <a:pt x="20182" y="17640"/>
                  <a:pt x="20182" y="17640"/>
                  <a:pt x="20182" y="17640"/>
                </a:cubicBezTo>
                <a:cubicBezTo>
                  <a:pt x="20182" y="17640"/>
                  <a:pt x="20427" y="18360"/>
                  <a:pt x="20427" y="18540"/>
                </a:cubicBezTo>
                <a:cubicBezTo>
                  <a:pt x="20427" y="18720"/>
                  <a:pt x="20550" y="18720"/>
                  <a:pt x="20550" y="18720"/>
                </a:cubicBezTo>
                <a:cubicBezTo>
                  <a:pt x="20182" y="18900"/>
                  <a:pt x="20182" y="18900"/>
                  <a:pt x="20182" y="18900"/>
                </a:cubicBezTo>
                <a:cubicBezTo>
                  <a:pt x="19691" y="18900"/>
                  <a:pt x="19691" y="18900"/>
                  <a:pt x="19691" y="18900"/>
                </a:cubicBezTo>
                <a:cubicBezTo>
                  <a:pt x="18709" y="18540"/>
                  <a:pt x="18709" y="18540"/>
                  <a:pt x="18709" y="18540"/>
                </a:cubicBezTo>
                <a:cubicBezTo>
                  <a:pt x="18464" y="19080"/>
                  <a:pt x="18464" y="19080"/>
                  <a:pt x="18464" y="19080"/>
                </a:cubicBezTo>
                <a:cubicBezTo>
                  <a:pt x="18218" y="19080"/>
                  <a:pt x="18218" y="19080"/>
                  <a:pt x="18218" y="19080"/>
                </a:cubicBezTo>
                <a:cubicBezTo>
                  <a:pt x="18218" y="19080"/>
                  <a:pt x="18096" y="19440"/>
                  <a:pt x="17850" y="19620"/>
                </a:cubicBezTo>
                <a:cubicBezTo>
                  <a:pt x="17727" y="19800"/>
                  <a:pt x="17605" y="19980"/>
                  <a:pt x="17482" y="19980"/>
                </a:cubicBezTo>
                <a:cubicBezTo>
                  <a:pt x="17237" y="20160"/>
                  <a:pt x="16991" y="19800"/>
                  <a:pt x="16991" y="19800"/>
                </a:cubicBezTo>
                <a:cubicBezTo>
                  <a:pt x="16623" y="19620"/>
                  <a:pt x="16623" y="19620"/>
                  <a:pt x="16623" y="19620"/>
                </a:cubicBezTo>
                <a:cubicBezTo>
                  <a:pt x="16255" y="18900"/>
                  <a:pt x="16255" y="18900"/>
                  <a:pt x="16255" y="18900"/>
                </a:cubicBezTo>
                <a:cubicBezTo>
                  <a:pt x="15150" y="17820"/>
                  <a:pt x="15150" y="17820"/>
                  <a:pt x="15150" y="17820"/>
                </a:cubicBezTo>
                <a:cubicBezTo>
                  <a:pt x="14537" y="17460"/>
                  <a:pt x="14537" y="17460"/>
                  <a:pt x="14537" y="17460"/>
                </a:cubicBezTo>
                <a:cubicBezTo>
                  <a:pt x="14046" y="17280"/>
                  <a:pt x="14046" y="17280"/>
                  <a:pt x="14046" y="17280"/>
                </a:cubicBezTo>
                <a:cubicBezTo>
                  <a:pt x="13432" y="17280"/>
                  <a:pt x="13432" y="17280"/>
                  <a:pt x="13432" y="17280"/>
                </a:cubicBezTo>
                <a:cubicBezTo>
                  <a:pt x="12941" y="16920"/>
                  <a:pt x="12941" y="16920"/>
                  <a:pt x="12941" y="16920"/>
                </a:cubicBezTo>
                <a:cubicBezTo>
                  <a:pt x="12450" y="16920"/>
                  <a:pt x="12450" y="16920"/>
                  <a:pt x="12450" y="16920"/>
                </a:cubicBezTo>
                <a:cubicBezTo>
                  <a:pt x="11837" y="16560"/>
                  <a:pt x="11837" y="16560"/>
                  <a:pt x="11837" y="16560"/>
                </a:cubicBezTo>
                <a:cubicBezTo>
                  <a:pt x="11346" y="17100"/>
                  <a:pt x="11346" y="17100"/>
                  <a:pt x="11346" y="17100"/>
                </a:cubicBezTo>
                <a:cubicBezTo>
                  <a:pt x="10732" y="17640"/>
                  <a:pt x="10732" y="17640"/>
                  <a:pt x="10732" y="17640"/>
                </a:cubicBezTo>
                <a:cubicBezTo>
                  <a:pt x="10118" y="18540"/>
                  <a:pt x="10118" y="18540"/>
                  <a:pt x="10118" y="18540"/>
                </a:cubicBezTo>
                <a:cubicBezTo>
                  <a:pt x="10118" y="18540"/>
                  <a:pt x="9750" y="19080"/>
                  <a:pt x="9505" y="19260"/>
                </a:cubicBezTo>
                <a:cubicBezTo>
                  <a:pt x="9382" y="19080"/>
                  <a:pt x="9382" y="19080"/>
                  <a:pt x="9382" y="19080"/>
                </a:cubicBezTo>
                <a:cubicBezTo>
                  <a:pt x="9382" y="19080"/>
                  <a:pt x="9382" y="18540"/>
                  <a:pt x="9505" y="18180"/>
                </a:cubicBezTo>
                <a:cubicBezTo>
                  <a:pt x="9627" y="18000"/>
                  <a:pt x="9627" y="17640"/>
                  <a:pt x="9627" y="17460"/>
                </a:cubicBezTo>
                <a:cubicBezTo>
                  <a:pt x="9627" y="17280"/>
                  <a:pt x="9627" y="16920"/>
                  <a:pt x="9505" y="16560"/>
                </a:cubicBezTo>
                <a:cubicBezTo>
                  <a:pt x="9505" y="16200"/>
                  <a:pt x="9382" y="15660"/>
                  <a:pt x="9382" y="15660"/>
                </a:cubicBezTo>
                <a:cubicBezTo>
                  <a:pt x="9750" y="15300"/>
                  <a:pt x="9750" y="15300"/>
                  <a:pt x="9750" y="15300"/>
                </a:cubicBezTo>
                <a:cubicBezTo>
                  <a:pt x="9505" y="14400"/>
                  <a:pt x="9505" y="14400"/>
                  <a:pt x="9505" y="14400"/>
                </a:cubicBezTo>
                <a:cubicBezTo>
                  <a:pt x="9259" y="14400"/>
                  <a:pt x="9259" y="14400"/>
                  <a:pt x="9259" y="14400"/>
                </a:cubicBezTo>
                <a:cubicBezTo>
                  <a:pt x="8891" y="14400"/>
                  <a:pt x="8891" y="14400"/>
                  <a:pt x="8891" y="14400"/>
                </a:cubicBezTo>
                <a:cubicBezTo>
                  <a:pt x="8646" y="14940"/>
                  <a:pt x="8646" y="14940"/>
                  <a:pt x="8646" y="14940"/>
                </a:cubicBezTo>
                <a:cubicBezTo>
                  <a:pt x="8646" y="14940"/>
                  <a:pt x="8768" y="15300"/>
                  <a:pt x="8768" y="15480"/>
                </a:cubicBezTo>
                <a:cubicBezTo>
                  <a:pt x="8646" y="15660"/>
                  <a:pt x="8400" y="15660"/>
                  <a:pt x="8400" y="15660"/>
                </a:cubicBezTo>
                <a:cubicBezTo>
                  <a:pt x="8277" y="15840"/>
                  <a:pt x="8277" y="16380"/>
                  <a:pt x="8277" y="16380"/>
                </a:cubicBezTo>
                <a:cubicBezTo>
                  <a:pt x="7787" y="15660"/>
                  <a:pt x="7787" y="15660"/>
                  <a:pt x="7787" y="15660"/>
                </a:cubicBezTo>
                <a:cubicBezTo>
                  <a:pt x="7787" y="15660"/>
                  <a:pt x="7541" y="15660"/>
                  <a:pt x="7418" y="15480"/>
                </a:cubicBezTo>
                <a:cubicBezTo>
                  <a:pt x="7296" y="15480"/>
                  <a:pt x="7050" y="15480"/>
                  <a:pt x="7050" y="15480"/>
                </a:cubicBezTo>
                <a:cubicBezTo>
                  <a:pt x="7050" y="15480"/>
                  <a:pt x="7050" y="15480"/>
                  <a:pt x="6927" y="15480"/>
                </a:cubicBezTo>
                <a:cubicBezTo>
                  <a:pt x="6682" y="15480"/>
                  <a:pt x="6682" y="15480"/>
                  <a:pt x="6559" y="15120"/>
                </a:cubicBezTo>
                <a:cubicBezTo>
                  <a:pt x="6437" y="14760"/>
                  <a:pt x="6068" y="13860"/>
                  <a:pt x="6068" y="13860"/>
                </a:cubicBezTo>
                <a:cubicBezTo>
                  <a:pt x="6068" y="13860"/>
                  <a:pt x="5946" y="13500"/>
                  <a:pt x="5823" y="13500"/>
                </a:cubicBezTo>
                <a:cubicBezTo>
                  <a:pt x="5823" y="13500"/>
                  <a:pt x="5700" y="13860"/>
                  <a:pt x="5700" y="13860"/>
                </a:cubicBezTo>
                <a:cubicBezTo>
                  <a:pt x="5577" y="13860"/>
                  <a:pt x="5577" y="13500"/>
                  <a:pt x="5577" y="13320"/>
                </a:cubicBezTo>
                <a:cubicBezTo>
                  <a:pt x="5577" y="13140"/>
                  <a:pt x="5577" y="12960"/>
                  <a:pt x="5577" y="12600"/>
                </a:cubicBezTo>
                <a:cubicBezTo>
                  <a:pt x="5577" y="12240"/>
                  <a:pt x="5455" y="11880"/>
                  <a:pt x="5577" y="11880"/>
                </a:cubicBezTo>
                <a:cubicBezTo>
                  <a:pt x="5577" y="11880"/>
                  <a:pt x="5700" y="12060"/>
                  <a:pt x="5823" y="12060"/>
                </a:cubicBezTo>
                <a:cubicBezTo>
                  <a:pt x="5946" y="12060"/>
                  <a:pt x="5946" y="11700"/>
                  <a:pt x="5946" y="11700"/>
                </a:cubicBezTo>
                <a:cubicBezTo>
                  <a:pt x="6068" y="11700"/>
                  <a:pt x="6191" y="11880"/>
                  <a:pt x="6191" y="11880"/>
                </a:cubicBezTo>
                <a:cubicBezTo>
                  <a:pt x="6314" y="11880"/>
                  <a:pt x="6437" y="11880"/>
                  <a:pt x="6437" y="11880"/>
                </a:cubicBezTo>
                <a:cubicBezTo>
                  <a:pt x="6559" y="11700"/>
                  <a:pt x="6559" y="11700"/>
                  <a:pt x="6559" y="11520"/>
                </a:cubicBezTo>
                <a:cubicBezTo>
                  <a:pt x="6559" y="11340"/>
                  <a:pt x="6437" y="11160"/>
                  <a:pt x="6437" y="11160"/>
                </a:cubicBezTo>
                <a:cubicBezTo>
                  <a:pt x="6314" y="11160"/>
                  <a:pt x="5577" y="11700"/>
                  <a:pt x="5577" y="11700"/>
                </a:cubicBezTo>
                <a:cubicBezTo>
                  <a:pt x="5087" y="11700"/>
                  <a:pt x="5087" y="11700"/>
                  <a:pt x="5087" y="11700"/>
                </a:cubicBezTo>
                <a:cubicBezTo>
                  <a:pt x="5332" y="11340"/>
                  <a:pt x="5332" y="11340"/>
                  <a:pt x="5332" y="11340"/>
                </a:cubicBezTo>
                <a:cubicBezTo>
                  <a:pt x="5087" y="10980"/>
                  <a:pt x="5087" y="10980"/>
                  <a:pt x="5087" y="10980"/>
                </a:cubicBezTo>
                <a:cubicBezTo>
                  <a:pt x="5087" y="10620"/>
                  <a:pt x="5087" y="10620"/>
                  <a:pt x="5087" y="10620"/>
                </a:cubicBezTo>
                <a:cubicBezTo>
                  <a:pt x="4841" y="10440"/>
                  <a:pt x="4841" y="10440"/>
                  <a:pt x="4841" y="10440"/>
                </a:cubicBezTo>
                <a:cubicBezTo>
                  <a:pt x="4964" y="10080"/>
                  <a:pt x="4964" y="10080"/>
                  <a:pt x="4964" y="10080"/>
                </a:cubicBezTo>
                <a:cubicBezTo>
                  <a:pt x="5209" y="10080"/>
                  <a:pt x="5209" y="10080"/>
                  <a:pt x="5209" y="10080"/>
                </a:cubicBezTo>
                <a:cubicBezTo>
                  <a:pt x="5455" y="9900"/>
                  <a:pt x="5455" y="9900"/>
                  <a:pt x="5455" y="9900"/>
                </a:cubicBezTo>
                <a:cubicBezTo>
                  <a:pt x="5455" y="9180"/>
                  <a:pt x="5455" y="9180"/>
                  <a:pt x="5455" y="9180"/>
                </a:cubicBezTo>
                <a:cubicBezTo>
                  <a:pt x="5209" y="9360"/>
                  <a:pt x="5209" y="9360"/>
                  <a:pt x="5209" y="9360"/>
                </a:cubicBezTo>
                <a:cubicBezTo>
                  <a:pt x="5332" y="9720"/>
                  <a:pt x="5332" y="9720"/>
                  <a:pt x="5332" y="9720"/>
                </a:cubicBezTo>
                <a:cubicBezTo>
                  <a:pt x="4841" y="9720"/>
                  <a:pt x="4841" y="9720"/>
                  <a:pt x="4841" y="9720"/>
                </a:cubicBezTo>
                <a:cubicBezTo>
                  <a:pt x="4718" y="9360"/>
                  <a:pt x="4718" y="9360"/>
                  <a:pt x="4718" y="9360"/>
                </a:cubicBezTo>
                <a:close/>
                <a:moveTo>
                  <a:pt x="2755" y="18540"/>
                </a:moveTo>
                <a:cubicBezTo>
                  <a:pt x="2755" y="18540"/>
                  <a:pt x="2755" y="18540"/>
                  <a:pt x="2755" y="18540"/>
                </a:cubicBezTo>
                <a:cubicBezTo>
                  <a:pt x="2755" y="18540"/>
                  <a:pt x="3000" y="18540"/>
                  <a:pt x="3000" y="18540"/>
                </a:cubicBezTo>
                <a:cubicBezTo>
                  <a:pt x="3000" y="18540"/>
                  <a:pt x="3123" y="18720"/>
                  <a:pt x="3000" y="18720"/>
                </a:cubicBezTo>
                <a:cubicBezTo>
                  <a:pt x="3000" y="18900"/>
                  <a:pt x="3123" y="18900"/>
                  <a:pt x="3000" y="18900"/>
                </a:cubicBezTo>
                <a:cubicBezTo>
                  <a:pt x="2877" y="18900"/>
                  <a:pt x="2632" y="19080"/>
                  <a:pt x="2632" y="18900"/>
                </a:cubicBezTo>
                <a:cubicBezTo>
                  <a:pt x="2632" y="18900"/>
                  <a:pt x="2755" y="18720"/>
                  <a:pt x="2755" y="18720"/>
                </a:cubicBezTo>
                <a:cubicBezTo>
                  <a:pt x="2755" y="18540"/>
                  <a:pt x="2755" y="18540"/>
                  <a:pt x="2755" y="18540"/>
                </a:cubicBezTo>
                <a:close/>
                <a:moveTo>
                  <a:pt x="7787" y="17100"/>
                </a:moveTo>
                <a:cubicBezTo>
                  <a:pt x="7787" y="17100"/>
                  <a:pt x="7787" y="17100"/>
                  <a:pt x="7787" y="17100"/>
                </a:cubicBezTo>
                <a:cubicBezTo>
                  <a:pt x="7787" y="17100"/>
                  <a:pt x="7664" y="17640"/>
                  <a:pt x="7787" y="17640"/>
                </a:cubicBezTo>
                <a:cubicBezTo>
                  <a:pt x="7787" y="17640"/>
                  <a:pt x="7909" y="17640"/>
                  <a:pt x="8032" y="17640"/>
                </a:cubicBezTo>
                <a:cubicBezTo>
                  <a:pt x="8155" y="17460"/>
                  <a:pt x="8155" y="17460"/>
                  <a:pt x="8155" y="17460"/>
                </a:cubicBezTo>
                <a:cubicBezTo>
                  <a:pt x="8155" y="17280"/>
                  <a:pt x="8155" y="17100"/>
                  <a:pt x="8155" y="17100"/>
                </a:cubicBezTo>
                <a:cubicBezTo>
                  <a:pt x="7787" y="17100"/>
                  <a:pt x="7787" y="17100"/>
                  <a:pt x="7787" y="17100"/>
                </a:cubicBezTo>
                <a:close/>
                <a:moveTo>
                  <a:pt x="1037" y="16380"/>
                </a:moveTo>
                <a:cubicBezTo>
                  <a:pt x="1037" y="16380"/>
                  <a:pt x="1037" y="16380"/>
                  <a:pt x="1037" y="16380"/>
                </a:cubicBezTo>
                <a:cubicBezTo>
                  <a:pt x="914" y="16560"/>
                  <a:pt x="914" y="16560"/>
                  <a:pt x="914" y="16560"/>
                </a:cubicBezTo>
                <a:cubicBezTo>
                  <a:pt x="914" y="16560"/>
                  <a:pt x="791" y="16020"/>
                  <a:pt x="791" y="15840"/>
                </a:cubicBezTo>
                <a:cubicBezTo>
                  <a:pt x="791" y="15840"/>
                  <a:pt x="546" y="15660"/>
                  <a:pt x="546" y="15660"/>
                </a:cubicBezTo>
                <a:cubicBezTo>
                  <a:pt x="546" y="15660"/>
                  <a:pt x="423" y="15660"/>
                  <a:pt x="423" y="15660"/>
                </a:cubicBezTo>
                <a:cubicBezTo>
                  <a:pt x="300" y="15660"/>
                  <a:pt x="300" y="15840"/>
                  <a:pt x="300" y="15840"/>
                </a:cubicBezTo>
                <a:cubicBezTo>
                  <a:pt x="177" y="15840"/>
                  <a:pt x="177" y="15840"/>
                  <a:pt x="177" y="15840"/>
                </a:cubicBezTo>
                <a:cubicBezTo>
                  <a:pt x="177" y="15840"/>
                  <a:pt x="55" y="15840"/>
                  <a:pt x="55" y="15840"/>
                </a:cubicBezTo>
                <a:cubicBezTo>
                  <a:pt x="-68" y="16020"/>
                  <a:pt x="55" y="16200"/>
                  <a:pt x="55" y="16200"/>
                </a:cubicBezTo>
                <a:cubicBezTo>
                  <a:pt x="55" y="16200"/>
                  <a:pt x="177" y="16200"/>
                  <a:pt x="300" y="16380"/>
                </a:cubicBezTo>
                <a:cubicBezTo>
                  <a:pt x="423" y="16380"/>
                  <a:pt x="423" y="16380"/>
                  <a:pt x="423" y="16380"/>
                </a:cubicBezTo>
                <a:cubicBezTo>
                  <a:pt x="423" y="16380"/>
                  <a:pt x="668" y="16740"/>
                  <a:pt x="791" y="16920"/>
                </a:cubicBezTo>
                <a:cubicBezTo>
                  <a:pt x="791" y="16920"/>
                  <a:pt x="791" y="17100"/>
                  <a:pt x="791" y="17100"/>
                </a:cubicBezTo>
                <a:cubicBezTo>
                  <a:pt x="423" y="17460"/>
                  <a:pt x="423" y="17460"/>
                  <a:pt x="423" y="17460"/>
                </a:cubicBezTo>
                <a:cubicBezTo>
                  <a:pt x="423" y="17460"/>
                  <a:pt x="546" y="17640"/>
                  <a:pt x="546" y="17640"/>
                </a:cubicBezTo>
                <a:cubicBezTo>
                  <a:pt x="668" y="17640"/>
                  <a:pt x="423" y="17820"/>
                  <a:pt x="423" y="17820"/>
                </a:cubicBezTo>
                <a:cubicBezTo>
                  <a:pt x="423" y="17820"/>
                  <a:pt x="423" y="18180"/>
                  <a:pt x="423" y="18180"/>
                </a:cubicBezTo>
                <a:cubicBezTo>
                  <a:pt x="423" y="18180"/>
                  <a:pt x="546" y="18360"/>
                  <a:pt x="791" y="18360"/>
                </a:cubicBezTo>
                <a:cubicBezTo>
                  <a:pt x="1037" y="18540"/>
                  <a:pt x="1037" y="18360"/>
                  <a:pt x="1037" y="18360"/>
                </a:cubicBezTo>
                <a:cubicBezTo>
                  <a:pt x="1159" y="18540"/>
                  <a:pt x="1159" y="18540"/>
                  <a:pt x="1159" y="18540"/>
                </a:cubicBezTo>
                <a:cubicBezTo>
                  <a:pt x="1159" y="18720"/>
                  <a:pt x="1159" y="18720"/>
                  <a:pt x="1159" y="18720"/>
                </a:cubicBezTo>
                <a:cubicBezTo>
                  <a:pt x="1282" y="18900"/>
                  <a:pt x="1282" y="18900"/>
                  <a:pt x="1282" y="18900"/>
                </a:cubicBezTo>
                <a:cubicBezTo>
                  <a:pt x="1650" y="19080"/>
                  <a:pt x="1650" y="19080"/>
                  <a:pt x="1650" y="19080"/>
                </a:cubicBezTo>
                <a:cubicBezTo>
                  <a:pt x="1650" y="19260"/>
                  <a:pt x="1650" y="19260"/>
                  <a:pt x="1650" y="19260"/>
                </a:cubicBezTo>
                <a:cubicBezTo>
                  <a:pt x="1650" y="19800"/>
                  <a:pt x="1650" y="19800"/>
                  <a:pt x="1650" y="19800"/>
                </a:cubicBezTo>
                <a:cubicBezTo>
                  <a:pt x="1650" y="19800"/>
                  <a:pt x="1527" y="19800"/>
                  <a:pt x="1405" y="19800"/>
                </a:cubicBezTo>
                <a:cubicBezTo>
                  <a:pt x="1405" y="19980"/>
                  <a:pt x="1405" y="20160"/>
                  <a:pt x="1282" y="20160"/>
                </a:cubicBezTo>
                <a:cubicBezTo>
                  <a:pt x="1282" y="20160"/>
                  <a:pt x="1282" y="20520"/>
                  <a:pt x="1159" y="20700"/>
                </a:cubicBezTo>
                <a:cubicBezTo>
                  <a:pt x="1159" y="20880"/>
                  <a:pt x="1282" y="21060"/>
                  <a:pt x="1282" y="21240"/>
                </a:cubicBezTo>
                <a:cubicBezTo>
                  <a:pt x="1282" y="21600"/>
                  <a:pt x="1405" y="21420"/>
                  <a:pt x="1527" y="21420"/>
                </a:cubicBezTo>
                <a:cubicBezTo>
                  <a:pt x="1527" y="21420"/>
                  <a:pt x="1650" y="21240"/>
                  <a:pt x="1650" y="21240"/>
                </a:cubicBezTo>
                <a:cubicBezTo>
                  <a:pt x="1773" y="21240"/>
                  <a:pt x="1896" y="20880"/>
                  <a:pt x="2018" y="20700"/>
                </a:cubicBezTo>
                <a:cubicBezTo>
                  <a:pt x="2018" y="20520"/>
                  <a:pt x="2018" y="20340"/>
                  <a:pt x="2018" y="20340"/>
                </a:cubicBezTo>
                <a:cubicBezTo>
                  <a:pt x="1896" y="20160"/>
                  <a:pt x="2018" y="19800"/>
                  <a:pt x="2018" y="19800"/>
                </a:cubicBezTo>
                <a:cubicBezTo>
                  <a:pt x="2018" y="19620"/>
                  <a:pt x="2018" y="19620"/>
                  <a:pt x="2018" y="19620"/>
                </a:cubicBezTo>
                <a:cubicBezTo>
                  <a:pt x="1896" y="18900"/>
                  <a:pt x="1896" y="18900"/>
                  <a:pt x="1896" y="18900"/>
                </a:cubicBezTo>
                <a:cubicBezTo>
                  <a:pt x="2141" y="18180"/>
                  <a:pt x="2141" y="18180"/>
                  <a:pt x="2141" y="18180"/>
                </a:cubicBezTo>
                <a:cubicBezTo>
                  <a:pt x="2387" y="18180"/>
                  <a:pt x="2387" y="18180"/>
                  <a:pt x="2387" y="18180"/>
                </a:cubicBezTo>
                <a:cubicBezTo>
                  <a:pt x="2755" y="17820"/>
                  <a:pt x="2755" y="17820"/>
                  <a:pt x="2755" y="17820"/>
                </a:cubicBezTo>
                <a:cubicBezTo>
                  <a:pt x="2755" y="17820"/>
                  <a:pt x="2755" y="17820"/>
                  <a:pt x="2755" y="17820"/>
                </a:cubicBezTo>
                <a:cubicBezTo>
                  <a:pt x="2755" y="17820"/>
                  <a:pt x="2877" y="17820"/>
                  <a:pt x="3000" y="17640"/>
                </a:cubicBezTo>
                <a:cubicBezTo>
                  <a:pt x="3246" y="17640"/>
                  <a:pt x="3123" y="17820"/>
                  <a:pt x="3246" y="17820"/>
                </a:cubicBezTo>
                <a:cubicBezTo>
                  <a:pt x="3246" y="18000"/>
                  <a:pt x="3368" y="18000"/>
                  <a:pt x="3491" y="18000"/>
                </a:cubicBezTo>
                <a:cubicBezTo>
                  <a:pt x="3491" y="18000"/>
                  <a:pt x="3614" y="17640"/>
                  <a:pt x="3614" y="17640"/>
                </a:cubicBezTo>
                <a:cubicBezTo>
                  <a:pt x="3614" y="17460"/>
                  <a:pt x="3491" y="17460"/>
                  <a:pt x="3491" y="17460"/>
                </a:cubicBezTo>
                <a:cubicBezTo>
                  <a:pt x="3368" y="17100"/>
                  <a:pt x="3368" y="17100"/>
                  <a:pt x="3368" y="17100"/>
                </a:cubicBezTo>
                <a:cubicBezTo>
                  <a:pt x="3737" y="16920"/>
                  <a:pt x="3737" y="16920"/>
                  <a:pt x="3737" y="16920"/>
                </a:cubicBezTo>
                <a:cubicBezTo>
                  <a:pt x="3859" y="16740"/>
                  <a:pt x="3859" y="16740"/>
                  <a:pt x="3859" y="16740"/>
                </a:cubicBezTo>
                <a:cubicBezTo>
                  <a:pt x="4105" y="16380"/>
                  <a:pt x="4105" y="16380"/>
                  <a:pt x="4105" y="16380"/>
                </a:cubicBezTo>
                <a:cubicBezTo>
                  <a:pt x="3982" y="16020"/>
                  <a:pt x="3982" y="16020"/>
                  <a:pt x="3982" y="16020"/>
                </a:cubicBezTo>
                <a:cubicBezTo>
                  <a:pt x="3982" y="16020"/>
                  <a:pt x="4227" y="16020"/>
                  <a:pt x="4350" y="16020"/>
                </a:cubicBezTo>
                <a:cubicBezTo>
                  <a:pt x="4350" y="16020"/>
                  <a:pt x="4350" y="15840"/>
                  <a:pt x="4350" y="15840"/>
                </a:cubicBezTo>
                <a:cubicBezTo>
                  <a:pt x="4227" y="15480"/>
                  <a:pt x="4227" y="15480"/>
                  <a:pt x="4227" y="15480"/>
                </a:cubicBezTo>
                <a:cubicBezTo>
                  <a:pt x="4227" y="15480"/>
                  <a:pt x="4473" y="15480"/>
                  <a:pt x="4596" y="15300"/>
                </a:cubicBezTo>
                <a:cubicBezTo>
                  <a:pt x="4596" y="15300"/>
                  <a:pt x="4473" y="15120"/>
                  <a:pt x="4473" y="15120"/>
                </a:cubicBezTo>
                <a:cubicBezTo>
                  <a:pt x="4473" y="14940"/>
                  <a:pt x="4596" y="14760"/>
                  <a:pt x="4596" y="14760"/>
                </a:cubicBezTo>
                <a:cubicBezTo>
                  <a:pt x="4596" y="14760"/>
                  <a:pt x="4841" y="15120"/>
                  <a:pt x="4964" y="15120"/>
                </a:cubicBezTo>
                <a:cubicBezTo>
                  <a:pt x="5087" y="15300"/>
                  <a:pt x="5087" y="15120"/>
                  <a:pt x="5209" y="15120"/>
                </a:cubicBezTo>
                <a:cubicBezTo>
                  <a:pt x="5209" y="14940"/>
                  <a:pt x="5087" y="14760"/>
                  <a:pt x="5087" y="14760"/>
                </a:cubicBezTo>
                <a:cubicBezTo>
                  <a:pt x="4964" y="14580"/>
                  <a:pt x="4964" y="14580"/>
                  <a:pt x="4964" y="14580"/>
                </a:cubicBezTo>
                <a:cubicBezTo>
                  <a:pt x="4596" y="14400"/>
                  <a:pt x="4596" y="14400"/>
                  <a:pt x="4596" y="14400"/>
                </a:cubicBezTo>
                <a:cubicBezTo>
                  <a:pt x="4105" y="14040"/>
                  <a:pt x="4105" y="14040"/>
                  <a:pt x="4105" y="14040"/>
                </a:cubicBezTo>
                <a:cubicBezTo>
                  <a:pt x="4105" y="14040"/>
                  <a:pt x="3737" y="14040"/>
                  <a:pt x="3737" y="13860"/>
                </a:cubicBezTo>
                <a:cubicBezTo>
                  <a:pt x="3614" y="13860"/>
                  <a:pt x="3614" y="13860"/>
                  <a:pt x="3614" y="13860"/>
                </a:cubicBezTo>
                <a:cubicBezTo>
                  <a:pt x="3614" y="13860"/>
                  <a:pt x="3368" y="13860"/>
                  <a:pt x="3368" y="13860"/>
                </a:cubicBezTo>
                <a:cubicBezTo>
                  <a:pt x="3246" y="13860"/>
                  <a:pt x="3123" y="14040"/>
                  <a:pt x="3000" y="14220"/>
                </a:cubicBezTo>
                <a:cubicBezTo>
                  <a:pt x="3000" y="14220"/>
                  <a:pt x="2877" y="14400"/>
                  <a:pt x="2755" y="14400"/>
                </a:cubicBezTo>
                <a:cubicBezTo>
                  <a:pt x="2755" y="14400"/>
                  <a:pt x="2632" y="14040"/>
                  <a:pt x="2632" y="14040"/>
                </a:cubicBezTo>
                <a:cubicBezTo>
                  <a:pt x="2387" y="14040"/>
                  <a:pt x="2387" y="14040"/>
                  <a:pt x="2387" y="14040"/>
                </a:cubicBezTo>
                <a:cubicBezTo>
                  <a:pt x="2387" y="14040"/>
                  <a:pt x="2264" y="14400"/>
                  <a:pt x="2264" y="14580"/>
                </a:cubicBezTo>
                <a:cubicBezTo>
                  <a:pt x="2264" y="14580"/>
                  <a:pt x="2018" y="14580"/>
                  <a:pt x="1896" y="14580"/>
                </a:cubicBezTo>
                <a:cubicBezTo>
                  <a:pt x="1773" y="14760"/>
                  <a:pt x="1650" y="14760"/>
                  <a:pt x="1527" y="14940"/>
                </a:cubicBezTo>
                <a:cubicBezTo>
                  <a:pt x="1405" y="14940"/>
                  <a:pt x="1650" y="15120"/>
                  <a:pt x="1650" y="15120"/>
                </a:cubicBezTo>
                <a:cubicBezTo>
                  <a:pt x="1650" y="15480"/>
                  <a:pt x="1650" y="15480"/>
                  <a:pt x="1650" y="15480"/>
                </a:cubicBezTo>
                <a:cubicBezTo>
                  <a:pt x="1405" y="15480"/>
                  <a:pt x="1405" y="15480"/>
                  <a:pt x="1405" y="15480"/>
                </a:cubicBezTo>
                <a:cubicBezTo>
                  <a:pt x="1282" y="15300"/>
                  <a:pt x="1282" y="15300"/>
                  <a:pt x="1282" y="15300"/>
                </a:cubicBezTo>
                <a:cubicBezTo>
                  <a:pt x="1037" y="15660"/>
                  <a:pt x="1037" y="15660"/>
                  <a:pt x="1037" y="15660"/>
                </a:cubicBezTo>
                <a:cubicBezTo>
                  <a:pt x="914" y="16020"/>
                  <a:pt x="914" y="16020"/>
                  <a:pt x="914" y="16020"/>
                </a:cubicBezTo>
                <a:cubicBezTo>
                  <a:pt x="914" y="16020"/>
                  <a:pt x="1037" y="16380"/>
                  <a:pt x="1037" y="16380"/>
                </a:cubicBezTo>
                <a:close/>
                <a:moveTo>
                  <a:pt x="4227" y="13680"/>
                </a:moveTo>
                <a:cubicBezTo>
                  <a:pt x="4227" y="13680"/>
                  <a:pt x="4227" y="13680"/>
                  <a:pt x="4227" y="13680"/>
                </a:cubicBezTo>
                <a:cubicBezTo>
                  <a:pt x="4350" y="13860"/>
                  <a:pt x="4350" y="13860"/>
                  <a:pt x="4350" y="13860"/>
                </a:cubicBezTo>
                <a:cubicBezTo>
                  <a:pt x="4350" y="13860"/>
                  <a:pt x="4473" y="14040"/>
                  <a:pt x="4718" y="14040"/>
                </a:cubicBezTo>
                <a:cubicBezTo>
                  <a:pt x="5087" y="14040"/>
                  <a:pt x="5087" y="14400"/>
                  <a:pt x="5332" y="14040"/>
                </a:cubicBezTo>
                <a:cubicBezTo>
                  <a:pt x="5332" y="13860"/>
                  <a:pt x="5332" y="13860"/>
                  <a:pt x="5209" y="13680"/>
                </a:cubicBezTo>
                <a:cubicBezTo>
                  <a:pt x="5209" y="13500"/>
                  <a:pt x="5087" y="13500"/>
                  <a:pt x="5087" y="13320"/>
                </a:cubicBezTo>
                <a:cubicBezTo>
                  <a:pt x="5087" y="13320"/>
                  <a:pt x="5087" y="13320"/>
                  <a:pt x="4841" y="12960"/>
                </a:cubicBezTo>
                <a:cubicBezTo>
                  <a:pt x="4718" y="12780"/>
                  <a:pt x="4718" y="12960"/>
                  <a:pt x="4596" y="12960"/>
                </a:cubicBezTo>
                <a:cubicBezTo>
                  <a:pt x="4473" y="12960"/>
                  <a:pt x="4350" y="12960"/>
                  <a:pt x="4227" y="12960"/>
                </a:cubicBezTo>
                <a:cubicBezTo>
                  <a:pt x="4105" y="13140"/>
                  <a:pt x="4350" y="13320"/>
                  <a:pt x="4350" y="13500"/>
                </a:cubicBezTo>
                <a:cubicBezTo>
                  <a:pt x="4350" y="13500"/>
                  <a:pt x="4227" y="13680"/>
                  <a:pt x="4227" y="13680"/>
                </a:cubicBezTo>
                <a:close/>
                <a:moveTo>
                  <a:pt x="2632" y="10260"/>
                </a:moveTo>
                <a:cubicBezTo>
                  <a:pt x="2632" y="10260"/>
                  <a:pt x="2632" y="10260"/>
                  <a:pt x="2632" y="10260"/>
                </a:cubicBezTo>
                <a:cubicBezTo>
                  <a:pt x="2632" y="10080"/>
                  <a:pt x="2877" y="10080"/>
                  <a:pt x="3000" y="10260"/>
                </a:cubicBezTo>
                <a:cubicBezTo>
                  <a:pt x="3000" y="10260"/>
                  <a:pt x="3246" y="10440"/>
                  <a:pt x="3246" y="10620"/>
                </a:cubicBezTo>
                <a:cubicBezTo>
                  <a:pt x="3246" y="10620"/>
                  <a:pt x="3368" y="10620"/>
                  <a:pt x="3368" y="10800"/>
                </a:cubicBezTo>
                <a:cubicBezTo>
                  <a:pt x="3368" y="10800"/>
                  <a:pt x="3491" y="10980"/>
                  <a:pt x="3491" y="11160"/>
                </a:cubicBezTo>
                <a:cubicBezTo>
                  <a:pt x="3614" y="11340"/>
                  <a:pt x="3737" y="11520"/>
                  <a:pt x="3737" y="11520"/>
                </a:cubicBezTo>
                <a:cubicBezTo>
                  <a:pt x="3737" y="11520"/>
                  <a:pt x="3859" y="11700"/>
                  <a:pt x="3737" y="11700"/>
                </a:cubicBezTo>
                <a:cubicBezTo>
                  <a:pt x="3614" y="11700"/>
                  <a:pt x="3246" y="11700"/>
                  <a:pt x="3246" y="11700"/>
                </a:cubicBezTo>
                <a:cubicBezTo>
                  <a:pt x="3246" y="11700"/>
                  <a:pt x="3123" y="11880"/>
                  <a:pt x="3123" y="11880"/>
                </a:cubicBezTo>
                <a:cubicBezTo>
                  <a:pt x="3123" y="12060"/>
                  <a:pt x="3368" y="12240"/>
                  <a:pt x="3246" y="12240"/>
                </a:cubicBezTo>
                <a:cubicBezTo>
                  <a:pt x="3123" y="12420"/>
                  <a:pt x="3123" y="12420"/>
                  <a:pt x="3000" y="12420"/>
                </a:cubicBezTo>
                <a:cubicBezTo>
                  <a:pt x="2877" y="12240"/>
                  <a:pt x="2755" y="11880"/>
                  <a:pt x="2755" y="11880"/>
                </a:cubicBezTo>
                <a:cubicBezTo>
                  <a:pt x="2632" y="12060"/>
                  <a:pt x="2632" y="12600"/>
                  <a:pt x="2632" y="12600"/>
                </a:cubicBezTo>
                <a:cubicBezTo>
                  <a:pt x="2632" y="12780"/>
                  <a:pt x="2755" y="12960"/>
                  <a:pt x="2632" y="13140"/>
                </a:cubicBezTo>
                <a:cubicBezTo>
                  <a:pt x="2632" y="13140"/>
                  <a:pt x="2264" y="13320"/>
                  <a:pt x="2264" y="13320"/>
                </a:cubicBezTo>
                <a:cubicBezTo>
                  <a:pt x="2264" y="13320"/>
                  <a:pt x="2141" y="13320"/>
                  <a:pt x="2141" y="13320"/>
                </a:cubicBezTo>
                <a:cubicBezTo>
                  <a:pt x="2018" y="13320"/>
                  <a:pt x="1773" y="12960"/>
                  <a:pt x="1650" y="12780"/>
                </a:cubicBezTo>
                <a:cubicBezTo>
                  <a:pt x="1650" y="12600"/>
                  <a:pt x="1650" y="12240"/>
                  <a:pt x="1650" y="12240"/>
                </a:cubicBezTo>
                <a:cubicBezTo>
                  <a:pt x="1527" y="12060"/>
                  <a:pt x="1405" y="11880"/>
                  <a:pt x="1405" y="11880"/>
                </a:cubicBezTo>
                <a:cubicBezTo>
                  <a:pt x="1405" y="11880"/>
                  <a:pt x="1527" y="11700"/>
                  <a:pt x="1282" y="11880"/>
                </a:cubicBezTo>
                <a:cubicBezTo>
                  <a:pt x="914" y="11880"/>
                  <a:pt x="1037" y="12060"/>
                  <a:pt x="914" y="12060"/>
                </a:cubicBezTo>
                <a:cubicBezTo>
                  <a:pt x="791" y="11880"/>
                  <a:pt x="791" y="11700"/>
                  <a:pt x="546" y="11700"/>
                </a:cubicBezTo>
                <a:cubicBezTo>
                  <a:pt x="423" y="11700"/>
                  <a:pt x="300" y="11520"/>
                  <a:pt x="300" y="11520"/>
                </a:cubicBezTo>
                <a:cubicBezTo>
                  <a:pt x="300" y="11520"/>
                  <a:pt x="668" y="11160"/>
                  <a:pt x="791" y="11160"/>
                </a:cubicBezTo>
                <a:cubicBezTo>
                  <a:pt x="914" y="11160"/>
                  <a:pt x="791" y="11160"/>
                  <a:pt x="1037" y="11160"/>
                </a:cubicBezTo>
                <a:cubicBezTo>
                  <a:pt x="1405" y="10980"/>
                  <a:pt x="1527" y="11340"/>
                  <a:pt x="1527" y="10980"/>
                </a:cubicBezTo>
                <a:cubicBezTo>
                  <a:pt x="1650" y="10620"/>
                  <a:pt x="1650" y="10440"/>
                  <a:pt x="1773" y="10260"/>
                </a:cubicBezTo>
                <a:cubicBezTo>
                  <a:pt x="1773" y="10080"/>
                  <a:pt x="1896" y="9720"/>
                  <a:pt x="1896" y="9720"/>
                </a:cubicBezTo>
                <a:cubicBezTo>
                  <a:pt x="1896" y="9540"/>
                  <a:pt x="2264" y="9540"/>
                  <a:pt x="2264" y="9540"/>
                </a:cubicBezTo>
                <a:cubicBezTo>
                  <a:pt x="2387" y="10080"/>
                  <a:pt x="2387" y="10080"/>
                  <a:pt x="2387" y="10080"/>
                </a:cubicBezTo>
                <a:cubicBezTo>
                  <a:pt x="2387" y="10080"/>
                  <a:pt x="2387" y="10260"/>
                  <a:pt x="2509" y="10260"/>
                </a:cubicBezTo>
                <a:cubicBezTo>
                  <a:pt x="2632" y="10260"/>
                  <a:pt x="2632" y="10260"/>
                  <a:pt x="2632" y="10260"/>
                </a:cubicBezTo>
                <a:close/>
                <a:moveTo>
                  <a:pt x="4350" y="9360"/>
                </a:moveTo>
                <a:cubicBezTo>
                  <a:pt x="4350" y="9360"/>
                  <a:pt x="4350" y="9360"/>
                  <a:pt x="4350" y="9360"/>
                </a:cubicBezTo>
                <a:cubicBezTo>
                  <a:pt x="4227" y="9540"/>
                  <a:pt x="4227" y="9540"/>
                  <a:pt x="4227" y="9540"/>
                </a:cubicBezTo>
                <a:cubicBezTo>
                  <a:pt x="3737" y="9540"/>
                  <a:pt x="3737" y="9540"/>
                  <a:pt x="3737" y="9540"/>
                </a:cubicBezTo>
                <a:cubicBezTo>
                  <a:pt x="3737" y="9900"/>
                  <a:pt x="3737" y="9900"/>
                  <a:pt x="3737" y="9900"/>
                </a:cubicBezTo>
                <a:cubicBezTo>
                  <a:pt x="3982" y="10260"/>
                  <a:pt x="3982" y="10260"/>
                  <a:pt x="3982" y="10260"/>
                </a:cubicBezTo>
                <a:cubicBezTo>
                  <a:pt x="3982" y="10260"/>
                  <a:pt x="4105" y="10080"/>
                  <a:pt x="4227" y="10080"/>
                </a:cubicBezTo>
                <a:cubicBezTo>
                  <a:pt x="4350" y="10080"/>
                  <a:pt x="4596" y="10080"/>
                  <a:pt x="4596" y="10080"/>
                </a:cubicBezTo>
                <a:cubicBezTo>
                  <a:pt x="4718" y="9900"/>
                  <a:pt x="4718" y="9900"/>
                  <a:pt x="4718" y="9900"/>
                </a:cubicBezTo>
                <a:cubicBezTo>
                  <a:pt x="4596" y="9360"/>
                  <a:pt x="4596" y="9360"/>
                  <a:pt x="4596" y="9360"/>
                </a:cubicBezTo>
                <a:lnTo>
                  <a:pt x="4350" y="9360"/>
                </a:lnTo>
                <a:close/>
              </a:path>
            </a:pathLst>
          </a:custGeom>
          <a:solidFill>
            <a:srgbClr val="5E5E5E"/>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33" name="Shape">
            <a:extLst>
              <a:ext uri="{FF2B5EF4-FFF2-40B4-BE49-F238E27FC236}">
                <a16:creationId xmlns:a16="http://schemas.microsoft.com/office/drawing/2014/main" id="{D9714652-FE3D-B745-43FB-47B3C8EA8DFE}"/>
              </a:ext>
            </a:extLst>
          </p:cNvPr>
          <p:cNvSpPr/>
          <p:nvPr/>
        </p:nvSpPr>
        <p:spPr>
          <a:xfrm rot="60000">
            <a:off x="10963024" y="4954884"/>
            <a:ext cx="838473" cy="613365"/>
          </a:xfrm>
          <a:custGeom>
            <a:avLst/>
            <a:gdLst/>
            <a:ahLst/>
            <a:cxnLst>
              <a:cxn ang="0">
                <a:pos x="wd2" y="hd2"/>
              </a:cxn>
              <a:cxn ang="5400000">
                <a:pos x="wd2" y="hd2"/>
              </a:cxn>
              <a:cxn ang="10800000">
                <a:pos x="wd2" y="hd2"/>
              </a:cxn>
              <a:cxn ang="16200000">
                <a:pos x="wd2" y="hd2"/>
              </a:cxn>
            </a:cxnLst>
            <a:rect l="0" t="0" r="r" b="b"/>
            <a:pathLst>
              <a:path w="21551" h="21600" extrusionOk="0">
                <a:moveTo>
                  <a:pt x="571" y="4461"/>
                </a:moveTo>
                <a:cubicBezTo>
                  <a:pt x="571" y="4226"/>
                  <a:pt x="571" y="4226"/>
                  <a:pt x="571" y="4226"/>
                </a:cubicBezTo>
                <a:cubicBezTo>
                  <a:pt x="571" y="4226"/>
                  <a:pt x="571" y="4226"/>
                  <a:pt x="571" y="4226"/>
                </a:cubicBezTo>
                <a:cubicBezTo>
                  <a:pt x="1190" y="3991"/>
                  <a:pt x="1721" y="4461"/>
                  <a:pt x="1987" y="4461"/>
                </a:cubicBezTo>
                <a:cubicBezTo>
                  <a:pt x="2518" y="4578"/>
                  <a:pt x="1367" y="5400"/>
                  <a:pt x="1544" y="5400"/>
                </a:cubicBezTo>
                <a:cubicBezTo>
                  <a:pt x="1721" y="5283"/>
                  <a:pt x="1544" y="5987"/>
                  <a:pt x="1810" y="6104"/>
                </a:cubicBezTo>
                <a:cubicBezTo>
                  <a:pt x="2253" y="6222"/>
                  <a:pt x="2607" y="5752"/>
                  <a:pt x="3138" y="5752"/>
                </a:cubicBezTo>
                <a:cubicBezTo>
                  <a:pt x="3581" y="5635"/>
                  <a:pt x="4112" y="5987"/>
                  <a:pt x="4289" y="5752"/>
                </a:cubicBezTo>
                <a:cubicBezTo>
                  <a:pt x="4643" y="5165"/>
                  <a:pt x="6059" y="6339"/>
                  <a:pt x="6767" y="5752"/>
                </a:cubicBezTo>
                <a:cubicBezTo>
                  <a:pt x="7210" y="5283"/>
                  <a:pt x="8981" y="5048"/>
                  <a:pt x="9600" y="5048"/>
                </a:cubicBezTo>
                <a:cubicBezTo>
                  <a:pt x="11194" y="4930"/>
                  <a:pt x="11282" y="4930"/>
                  <a:pt x="11990" y="4343"/>
                </a:cubicBezTo>
                <a:cubicBezTo>
                  <a:pt x="11990" y="4343"/>
                  <a:pt x="12433" y="3052"/>
                  <a:pt x="12699" y="2465"/>
                </a:cubicBezTo>
                <a:cubicBezTo>
                  <a:pt x="12876" y="1996"/>
                  <a:pt x="13407" y="1761"/>
                  <a:pt x="13938" y="1291"/>
                </a:cubicBezTo>
                <a:cubicBezTo>
                  <a:pt x="14381" y="822"/>
                  <a:pt x="15531" y="352"/>
                  <a:pt x="15797" y="235"/>
                </a:cubicBezTo>
                <a:cubicBezTo>
                  <a:pt x="16062" y="235"/>
                  <a:pt x="17921" y="352"/>
                  <a:pt x="17921" y="352"/>
                </a:cubicBezTo>
                <a:cubicBezTo>
                  <a:pt x="18895" y="0"/>
                  <a:pt x="18895" y="0"/>
                  <a:pt x="18895" y="0"/>
                </a:cubicBezTo>
                <a:cubicBezTo>
                  <a:pt x="18895" y="0"/>
                  <a:pt x="19072" y="939"/>
                  <a:pt x="19338" y="1057"/>
                </a:cubicBezTo>
                <a:cubicBezTo>
                  <a:pt x="20135" y="1174"/>
                  <a:pt x="20754" y="1174"/>
                  <a:pt x="21020" y="939"/>
                </a:cubicBezTo>
                <a:cubicBezTo>
                  <a:pt x="21108" y="939"/>
                  <a:pt x="21108" y="1174"/>
                  <a:pt x="21197" y="1291"/>
                </a:cubicBezTo>
                <a:cubicBezTo>
                  <a:pt x="21285" y="1526"/>
                  <a:pt x="21374" y="1996"/>
                  <a:pt x="21374" y="1996"/>
                </a:cubicBezTo>
                <a:cubicBezTo>
                  <a:pt x="21285" y="2583"/>
                  <a:pt x="21285" y="2583"/>
                  <a:pt x="21285" y="2583"/>
                </a:cubicBezTo>
                <a:cubicBezTo>
                  <a:pt x="21197" y="2700"/>
                  <a:pt x="21197" y="2700"/>
                  <a:pt x="21197" y="2700"/>
                </a:cubicBezTo>
                <a:cubicBezTo>
                  <a:pt x="20754" y="3052"/>
                  <a:pt x="20754" y="3052"/>
                  <a:pt x="20754" y="3052"/>
                </a:cubicBezTo>
                <a:cubicBezTo>
                  <a:pt x="20754" y="3052"/>
                  <a:pt x="20577" y="3052"/>
                  <a:pt x="20489" y="3170"/>
                </a:cubicBezTo>
                <a:cubicBezTo>
                  <a:pt x="20400" y="3170"/>
                  <a:pt x="20223" y="3287"/>
                  <a:pt x="20223" y="3287"/>
                </a:cubicBezTo>
                <a:cubicBezTo>
                  <a:pt x="20223" y="3287"/>
                  <a:pt x="20046" y="3522"/>
                  <a:pt x="20046" y="3639"/>
                </a:cubicBezTo>
                <a:cubicBezTo>
                  <a:pt x="19958" y="3874"/>
                  <a:pt x="19869" y="4226"/>
                  <a:pt x="19869" y="4226"/>
                </a:cubicBezTo>
                <a:cubicBezTo>
                  <a:pt x="19692" y="4813"/>
                  <a:pt x="19692" y="4813"/>
                  <a:pt x="19692" y="4813"/>
                </a:cubicBezTo>
                <a:cubicBezTo>
                  <a:pt x="19692" y="5635"/>
                  <a:pt x="19692" y="5635"/>
                  <a:pt x="19692" y="5635"/>
                </a:cubicBezTo>
                <a:cubicBezTo>
                  <a:pt x="19869" y="6574"/>
                  <a:pt x="19869" y="6574"/>
                  <a:pt x="19869" y="6574"/>
                </a:cubicBezTo>
                <a:cubicBezTo>
                  <a:pt x="20046" y="7630"/>
                  <a:pt x="20046" y="7630"/>
                  <a:pt x="20046" y="7630"/>
                </a:cubicBezTo>
                <a:cubicBezTo>
                  <a:pt x="20046" y="7630"/>
                  <a:pt x="19781" y="7983"/>
                  <a:pt x="19692" y="7983"/>
                </a:cubicBezTo>
                <a:cubicBezTo>
                  <a:pt x="19692" y="7983"/>
                  <a:pt x="19603" y="8100"/>
                  <a:pt x="19603" y="8100"/>
                </a:cubicBezTo>
                <a:cubicBezTo>
                  <a:pt x="19603" y="8335"/>
                  <a:pt x="19603" y="8335"/>
                  <a:pt x="19603" y="8335"/>
                </a:cubicBezTo>
                <a:cubicBezTo>
                  <a:pt x="19515" y="8687"/>
                  <a:pt x="19515" y="8687"/>
                  <a:pt x="19515" y="8687"/>
                </a:cubicBezTo>
                <a:cubicBezTo>
                  <a:pt x="19426" y="8922"/>
                  <a:pt x="19426" y="8922"/>
                  <a:pt x="19426" y="8922"/>
                </a:cubicBezTo>
                <a:cubicBezTo>
                  <a:pt x="19426" y="8922"/>
                  <a:pt x="19338" y="9157"/>
                  <a:pt x="19249" y="9157"/>
                </a:cubicBezTo>
                <a:cubicBezTo>
                  <a:pt x="19161" y="9274"/>
                  <a:pt x="18984" y="9509"/>
                  <a:pt x="18984" y="9509"/>
                </a:cubicBezTo>
                <a:cubicBezTo>
                  <a:pt x="19072" y="9743"/>
                  <a:pt x="19072" y="9743"/>
                  <a:pt x="19072" y="9743"/>
                </a:cubicBezTo>
                <a:cubicBezTo>
                  <a:pt x="20046" y="9978"/>
                  <a:pt x="20046" y="9978"/>
                  <a:pt x="20046" y="9978"/>
                </a:cubicBezTo>
                <a:cubicBezTo>
                  <a:pt x="20046" y="10213"/>
                  <a:pt x="20046" y="10213"/>
                  <a:pt x="20046" y="10213"/>
                </a:cubicBezTo>
                <a:cubicBezTo>
                  <a:pt x="20489" y="10800"/>
                  <a:pt x="20489" y="10800"/>
                  <a:pt x="20489" y="10800"/>
                </a:cubicBezTo>
                <a:cubicBezTo>
                  <a:pt x="20754" y="11387"/>
                  <a:pt x="20754" y="11387"/>
                  <a:pt x="20754" y="11387"/>
                </a:cubicBezTo>
                <a:cubicBezTo>
                  <a:pt x="21197" y="11622"/>
                  <a:pt x="21197" y="11622"/>
                  <a:pt x="21197" y="11622"/>
                </a:cubicBezTo>
                <a:cubicBezTo>
                  <a:pt x="21197" y="11622"/>
                  <a:pt x="21551" y="11974"/>
                  <a:pt x="21551" y="11974"/>
                </a:cubicBezTo>
                <a:cubicBezTo>
                  <a:pt x="21462" y="12091"/>
                  <a:pt x="21020" y="12326"/>
                  <a:pt x="21020" y="12326"/>
                </a:cubicBezTo>
                <a:cubicBezTo>
                  <a:pt x="20754" y="12561"/>
                  <a:pt x="20754" y="12561"/>
                  <a:pt x="20754" y="12561"/>
                </a:cubicBezTo>
                <a:cubicBezTo>
                  <a:pt x="20754" y="12561"/>
                  <a:pt x="20577" y="12561"/>
                  <a:pt x="20400" y="12678"/>
                </a:cubicBezTo>
                <a:cubicBezTo>
                  <a:pt x="20312" y="12796"/>
                  <a:pt x="19781" y="13148"/>
                  <a:pt x="19781" y="13148"/>
                </a:cubicBezTo>
                <a:cubicBezTo>
                  <a:pt x="19072" y="12561"/>
                  <a:pt x="19072" y="12561"/>
                  <a:pt x="19072" y="12561"/>
                </a:cubicBezTo>
                <a:cubicBezTo>
                  <a:pt x="18630" y="12443"/>
                  <a:pt x="18630" y="12443"/>
                  <a:pt x="18630" y="12443"/>
                </a:cubicBezTo>
                <a:cubicBezTo>
                  <a:pt x="18453" y="12796"/>
                  <a:pt x="18453" y="12796"/>
                  <a:pt x="18453" y="12796"/>
                </a:cubicBezTo>
                <a:cubicBezTo>
                  <a:pt x="18010" y="12913"/>
                  <a:pt x="18010" y="12913"/>
                  <a:pt x="18010" y="12913"/>
                </a:cubicBezTo>
                <a:cubicBezTo>
                  <a:pt x="17744" y="13500"/>
                  <a:pt x="17744" y="13500"/>
                  <a:pt x="17744" y="13500"/>
                </a:cubicBezTo>
                <a:cubicBezTo>
                  <a:pt x="17744" y="13500"/>
                  <a:pt x="17125" y="13735"/>
                  <a:pt x="16948" y="13852"/>
                </a:cubicBezTo>
                <a:cubicBezTo>
                  <a:pt x="16859" y="13970"/>
                  <a:pt x="16505" y="14322"/>
                  <a:pt x="16505" y="14322"/>
                </a:cubicBezTo>
                <a:cubicBezTo>
                  <a:pt x="16594" y="14791"/>
                  <a:pt x="16594" y="14791"/>
                  <a:pt x="16594" y="14791"/>
                </a:cubicBezTo>
                <a:cubicBezTo>
                  <a:pt x="16240" y="15143"/>
                  <a:pt x="16240" y="15143"/>
                  <a:pt x="16240" y="15143"/>
                </a:cubicBezTo>
                <a:cubicBezTo>
                  <a:pt x="16240" y="15143"/>
                  <a:pt x="15974" y="15261"/>
                  <a:pt x="15885" y="15496"/>
                </a:cubicBezTo>
                <a:cubicBezTo>
                  <a:pt x="15885" y="15730"/>
                  <a:pt x="15974" y="15848"/>
                  <a:pt x="15974" y="15848"/>
                </a:cubicBezTo>
                <a:cubicBezTo>
                  <a:pt x="15797" y="15848"/>
                  <a:pt x="15531" y="15965"/>
                  <a:pt x="15443" y="16083"/>
                </a:cubicBezTo>
                <a:cubicBezTo>
                  <a:pt x="15354" y="16083"/>
                  <a:pt x="15354" y="16317"/>
                  <a:pt x="15443" y="16552"/>
                </a:cubicBezTo>
                <a:cubicBezTo>
                  <a:pt x="15443" y="16670"/>
                  <a:pt x="15620" y="16904"/>
                  <a:pt x="15797" y="17257"/>
                </a:cubicBezTo>
                <a:cubicBezTo>
                  <a:pt x="15885" y="17609"/>
                  <a:pt x="15974" y="17609"/>
                  <a:pt x="15974" y="17726"/>
                </a:cubicBezTo>
                <a:cubicBezTo>
                  <a:pt x="15974" y="17843"/>
                  <a:pt x="15885" y="18196"/>
                  <a:pt x="15797" y="18313"/>
                </a:cubicBezTo>
                <a:cubicBezTo>
                  <a:pt x="15620" y="18548"/>
                  <a:pt x="15443" y="18548"/>
                  <a:pt x="15354" y="18548"/>
                </a:cubicBezTo>
                <a:cubicBezTo>
                  <a:pt x="15266" y="18665"/>
                  <a:pt x="15000" y="18900"/>
                  <a:pt x="14912" y="18900"/>
                </a:cubicBezTo>
                <a:cubicBezTo>
                  <a:pt x="14823" y="19017"/>
                  <a:pt x="14381" y="19135"/>
                  <a:pt x="14292" y="19135"/>
                </a:cubicBezTo>
                <a:cubicBezTo>
                  <a:pt x="14203" y="19135"/>
                  <a:pt x="13672" y="19370"/>
                  <a:pt x="13672" y="19370"/>
                </a:cubicBezTo>
                <a:cubicBezTo>
                  <a:pt x="13230" y="19604"/>
                  <a:pt x="13230" y="19604"/>
                  <a:pt x="13230" y="19604"/>
                </a:cubicBezTo>
                <a:cubicBezTo>
                  <a:pt x="12964" y="19839"/>
                  <a:pt x="12964" y="19839"/>
                  <a:pt x="12964" y="19839"/>
                </a:cubicBezTo>
                <a:cubicBezTo>
                  <a:pt x="12256" y="19604"/>
                  <a:pt x="12256" y="19604"/>
                  <a:pt x="12256" y="19604"/>
                </a:cubicBezTo>
                <a:cubicBezTo>
                  <a:pt x="11371" y="19252"/>
                  <a:pt x="11371" y="19252"/>
                  <a:pt x="11371" y="19252"/>
                </a:cubicBezTo>
                <a:cubicBezTo>
                  <a:pt x="11371" y="19252"/>
                  <a:pt x="10928" y="19722"/>
                  <a:pt x="10840" y="19722"/>
                </a:cubicBezTo>
                <a:cubicBezTo>
                  <a:pt x="10751" y="19722"/>
                  <a:pt x="10220" y="19252"/>
                  <a:pt x="10220" y="19252"/>
                </a:cubicBezTo>
                <a:cubicBezTo>
                  <a:pt x="9954" y="18665"/>
                  <a:pt x="9954" y="18665"/>
                  <a:pt x="9954" y="18665"/>
                </a:cubicBezTo>
                <a:cubicBezTo>
                  <a:pt x="9954" y="18665"/>
                  <a:pt x="9423" y="18783"/>
                  <a:pt x="9335" y="18783"/>
                </a:cubicBezTo>
                <a:cubicBezTo>
                  <a:pt x="9246" y="18783"/>
                  <a:pt x="9158" y="19017"/>
                  <a:pt x="9158" y="19135"/>
                </a:cubicBezTo>
                <a:cubicBezTo>
                  <a:pt x="9069" y="19135"/>
                  <a:pt x="8892" y="19135"/>
                  <a:pt x="8715" y="19135"/>
                </a:cubicBezTo>
                <a:cubicBezTo>
                  <a:pt x="8449" y="19135"/>
                  <a:pt x="8272" y="19370"/>
                  <a:pt x="8272" y="19370"/>
                </a:cubicBezTo>
                <a:cubicBezTo>
                  <a:pt x="8095" y="19839"/>
                  <a:pt x="8095" y="19839"/>
                  <a:pt x="8095" y="19839"/>
                </a:cubicBezTo>
                <a:cubicBezTo>
                  <a:pt x="8095" y="19839"/>
                  <a:pt x="7653" y="20074"/>
                  <a:pt x="7653" y="20074"/>
                </a:cubicBezTo>
                <a:cubicBezTo>
                  <a:pt x="7564" y="20191"/>
                  <a:pt x="6767" y="20543"/>
                  <a:pt x="6767" y="20543"/>
                </a:cubicBezTo>
                <a:cubicBezTo>
                  <a:pt x="6148" y="20778"/>
                  <a:pt x="6148" y="20778"/>
                  <a:pt x="6148" y="20778"/>
                </a:cubicBezTo>
                <a:cubicBezTo>
                  <a:pt x="6148" y="20778"/>
                  <a:pt x="5971" y="20896"/>
                  <a:pt x="5882" y="20778"/>
                </a:cubicBezTo>
                <a:cubicBezTo>
                  <a:pt x="5794" y="20778"/>
                  <a:pt x="5528" y="21130"/>
                  <a:pt x="5528" y="21130"/>
                </a:cubicBezTo>
                <a:cubicBezTo>
                  <a:pt x="4997" y="21600"/>
                  <a:pt x="4997" y="21600"/>
                  <a:pt x="4997" y="21600"/>
                </a:cubicBezTo>
                <a:cubicBezTo>
                  <a:pt x="4466" y="21600"/>
                  <a:pt x="4466" y="21600"/>
                  <a:pt x="4466" y="21600"/>
                </a:cubicBezTo>
                <a:cubicBezTo>
                  <a:pt x="4466" y="21600"/>
                  <a:pt x="4466" y="21483"/>
                  <a:pt x="4466" y="21483"/>
                </a:cubicBezTo>
                <a:cubicBezTo>
                  <a:pt x="4466" y="21483"/>
                  <a:pt x="4466" y="21483"/>
                  <a:pt x="4466" y="21483"/>
                </a:cubicBezTo>
                <a:cubicBezTo>
                  <a:pt x="4466" y="21365"/>
                  <a:pt x="4466" y="21365"/>
                  <a:pt x="4466" y="21365"/>
                </a:cubicBezTo>
                <a:cubicBezTo>
                  <a:pt x="4466" y="21248"/>
                  <a:pt x="4377" y="21130"/>
                  <a:pt x="4377" y="20896"/>
                </a:cubicBezTo>
                <a:cubicBezTo>
                  <a:pt x="4289" y="20661"/>
                  <a:pt x="4200" y="20426"/>
                  <a:pt x="4200" y="20191"/>
                </a:cubicBezTo>
                <a:cubicBezTo>
                  <a:pt x="4200" y="20074"/>
                  <a:pt x="4289" y="19957"/>
                  <a:pt x="4289" y="19839"/>
                </a:cubicBezTo>
                <a:cubicBezTo>
                  <a:pt x="4289" y="19839"/>
                  <a:pt x="4289" y="19839"/>
                  <a:pt x="4289" y="19839"/>
                </a:cubicBezTo>
                <a:cubicBezTo>
                  <a:pt x="4377" y="19722"/>
                  <a:pt x="4377" y="19604"/>
                  <a:pt x="4377" y="19370"/>
                </a:cubicBezTo>
                <a:cubicBezTo>
                  <a:pt x="4289" y="18900"/>
                  <a:pt x="3935" y="18900"/>
                  <a:pt x="3846" y="18430"/>
                </a:cubicBezTo>
                <a:cubicBezTo>
                  <a:pt x="3758" y="18078"/>
                  <a:pt x="3403" y="17726"/>
                  <a:pt x="3403" y="17609"/>
                </a:cubicBezTo>
                <a:cubicBezTo>
                  <a:pt x="2784" y="17139"/>
                  <a:pt x="2430" y="17257"/>
                  <a:pt x="2076" y="16787"/>
                </a:cubicBezTo>
                <a:cubicBezTo>
                  <a:pt x="1987" y="16670"/>
                  <a:pt x="1899" y="16552"/>
                  <a:pt x="1899" y="16435"/>
                </a:cubicBezTo>
                <a:cubicBezTo>
                  <a:pt x="1987" y="16317"/>
                  <a:pt x="1987" y="16317"/>
                  <a:pt x="1987" y="16317"/>
                </a:cubicBezTo>
                <a:cubicBezTo>
                  <a:pt x="1987" y="16317"/>
                  <a:pt x="1899" y="16317"/>
                  <a:pt x="1810" y="16200"/>
                </a:cubicBezTo>
                <a:cubicBezTo>
                  <a:pt x="1721" y="16083"/>
                  <a:pt x="1633" y="15965"/>
                  <a:pt x="1544" y="15848"/>
                </a:cubicBezTo>
                <a:cubicBezTo>
                  <a:pt x="1544" y="15848"/>
                  <a:pt x="1544" y="15848"/>
                  <a:pt x="1544" y="15848"/>
                </a:cubicBezTo>
                <a:cubicBezTo>
                  <a:pt x="1633" y="15848"/>
                  <a:pt x="1721" y="15613"/>
                  <a:pt x="1721" y="15613"/>
                </a:cubicBezTo>
                <a:cubicBezTo>
                  <a:pt x="1810" y="15261"/>
                  <a:pt x="1810" y="15261"/>
                  <a:pt x="1810" y="15261"/>
                </a:cubicBezTo>
                <a:cubicBezTo>
                  <a:pt x="1899" y="15026"/>
                  <a:pt x="1899" y="15026"/>
                  <a:pt x="1899" y="15026"/>
                </a:cubicBezTo>
                <a:cubicBezTo>
                  <a:pt x="1899" y="15026"/>
                  <a:pt x="1810" y="14674"/>
                  <a:pt x="1721" y="14674"/>
                </a:cubicBezTo>
                <a:cubicBezTo>
                  <a:pt x="1721" y="14557"/>
                  <a:pt x="1456" y="14439"/>
                  <a:pt x="1456" y="14439"/>
                </a:cubicBezTo>
                <a:cubicBezTo>
                  <a:pt x="1456" y="13852"/>
                  <a:pt x="1456" y="13852"/>
                  <a:pt x="1456" y="13852"/>
                </a:cubicBezTo>
                <a:cubicBezTo>
                  <a:pt x="1367" y="13265"/>
                  <a:pt x="1367" y="13265"/>
                  <a:pt x="1367" y="13265"/>
                </a:cubicBezTo>
                <a:cubicBezTo>
                  <a:pt x="1190" y="12913"/>
                  <a:pt x="1190" y="12913"/>
                  <a:pt x="1190" y="12913"/>
                </a:cubicBezTo>
                <a:cubicBezTo>
                  <a:pt x="1190" y="12913"/>
                  <a:pt x="1367" y="12678"/>
                  <a:pt x="1456" y="12561"/>
                </a:cubicBezTo>
                <a:cubicBezTo>
                  <a:pt x="1456" y="12561"/>
                  <a:pt x="1544" y="12443"/>
                  <a:pt x="1633" y="12443"/>
                </a:cubicBezTo>
                <a:cubicBezTo>
                  <a:pt x="1721" y="12326"/>
                  <a:pt x="1899" y="12326"/>
                  <a:pt x="1987" y="12326"/>
                </a:cubicBezTo>
                <a:cubicBezTo>
                  <a:pt x="2076" y="12326"/>
                  <a:pt x="2253" y="12091"/>
                  <a:pt x="2253" y="12091"/>
                </a:cubicBezTo>
                <a:cubicBezTo>
                  <a:pt x="2253" y="12091"/>
                  <a:pt x="2253" y="11739"/>
                  <a:pt x="2164" y="11622"/>
                </a:cubicBezTo>
                <a:cubicBezTo>
                  <a:pt x="2164" y="11387"/>
                  <a:pt x="2341" y="11152"/>
                  <a:pt x="2341" y="11152"/>
                </a:cubicBezTo>
                <a:cubicBezTo>
                  <a:pt x="2341" y="11152"/>
                  <a:pt x="2607" y="10683"/>
                  <a:pt x="2695" y="10565"/>
                </a:cubicBezTo>
                <a:cubicBezTo>
                  <a:pt x="2784" y="10448"/>
                  <a:pt x="2872" y="9861"/>
                  <a:pt x="2872" y="9861"/>
                </a:cubicBezTo>
                <a:cubicBezTo>
                  <a:pt x="2518" y="9861"/>
                  <a:pt x="2518" y="9861"/>
                  <a:pt x="2518" y="9861"/>
                </a:cubicBezTo>
                <a:cubicBezTo>
                  <a:pt x="2164" y="9743"/>
                  <a:pt x="2164" y="9743"/>
                  <a:pt x="2164" y="9743"/>
                </a:cubicBezTo>
                <a:cubicBezTo>
                  <a:pt x="2164" y="9743"/>
                  <a:pt x="1810" y="9039"/>
                  <a:pt x="1810" y="9039"/>
                </a:cubicBezTo>
                <a:cubicBezTo>
                  <a:pt x="1810" y="8922"/>
                  <a:pt x="1633" y="8922"/>
                  <a:pt x="1633" y="8922"/>
                </a:cubicBezTo>
                <a:cubicBezTo>
                  <a:pt x="1633" y="8922"/>
                  <a:pt x="1279" y="8687"/>
                  <a:pt x="1279" y="8687"/>
                </a:cubicBezTo>
                <a:cubicBezTo>
                  <a:pt x="1190" y="8687"/>
                  <a:pt x="925" y="8570"/>
                  <a:pt x="925" y="8570"/>
                </a:cubicBezTo>
                <a:cubicBezTo>
                  <a:pt x="925" y="8570"/>
                  <a:pt x="571" y="7983"/>
                  <a:pt x="482" y="7748"/>
                </a:cubicBezTo>
                <a:cubicBezTo>
                  <a:pt x="394" y="7513"/>
                  <a:pt x="305" y="7396"/>
                  <a:pt x="305" y="7396"/>
                </a:cubicBezTo>
                <a:cubicBezTo>
                  <a:pt x="305" y="7396"/>
                  <a:pt x="217" y="7161"/>
                  <a:pt x="128" y="7043"/>
                </a:cubicBezTo>
                <a:cubicBezTo>
                  <a:pt x="40" y="6926"/>
                  <a:pt x="40" y="6691"/>
                  <a:pt x="40" y="6691"/>
                </a:cubicBezTo>
                <a:cubicBezTo>
                  <a:pt x="40" y="6691"/>
                  <a:pt x="128" y="6339"/>
                  <a:pt x="40" y="6104"/>
                </a:cubicBezTo>
                <a:cubicBezTo>
                  <a:pt x="40" y="5987"/>
                  <a:pt x="-49" y="5517"/>
                  <a:pt x="40" y="5517"/>
                </a:cubicBezTo>
                <a:cubicBezTo>
                  <a:pt x="128" y="5283"/>
                  <a:pt x="217" y="5048"/>
                  <a:pt x="394" y="4930"/>
                </a:cubicBezTo>
                <a:cubicBezTo>
                  <a:pt x="482" y="4930"/>
                  <a:pt x="482" y="4930"/>
                  <a:pt x="571" y="4930"/>
                </a:cubicBezTo>
                <a:cubicBezTo>
                  <a:pt x="659" y="4930"/>
                  <a:pt x="571" y="4578"/>
                  <a:pt x="571" y="4578"/>
                </a:cubicBezTo>
                <a:lnTo>
                  <a:pt x="571" y="446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35" name="Shape">
            <a:extLst>
              <a:ext uri="{FF2B5EF4-FFF2-40B4-BE49-F238E27FC236}">
                <a16:creationId xmlns:a16="http://schemas.microsoft.com/office/drawing/2014/main" id="{80FAEA3E-33E0-32A3-E8E4-726589221FA7}"/>
              </a:ext>
            </a:extLst>
          </p:cNvPr>
          <p:cNvSpPr/>
          <p:nvPr/>
        </p:nvSpPr>
        <p:spPr>
          <a:xfrm rot="60000">
            <a:off x="9219566" y="4306350"/>
            <a:ext cx="955097" cy="470906"/>
          </a:xfrm>
          <a:custGeom>
            <a:avLst/>
            <a:gdLst/>
            <a:ahLst/>
            <a:cxnLst>
              <a:cxn ang="0">
                <a:pos x="wd2" y="hd2"/>
              </a:cxn>
              <a:cxn ang="5400000">
                <a:pos x="wd2" y="hd2"/>
              </a:cxn>
              <a:cxn ang="10800000">
                <a:pos x="wd2" y="hd2"/>
              </a:cxn>
              <a:cxn ang="16200000">
                <a:pos x="wd2" y="hd2"/>
              </a:cxn>
            </a:cxnLst>
            <a:rect l="0" t="0" r="r" b="b"/>
            <a:pathLst>
              <a:path w="21490" h="21490" extrusionOk="0">
                <a:moveTo>
                  <a:pt x="14477" y="3541"/>
                </a:moveTo>
                <a:cubicBezTo>
                  <a:pt x="14477" y="3541"/>
                  <a:pt x="14477" y="2628"/>
                  <a:pt x="14555" y="2628"/>
                </a:cubicBezTo>
                <a:cubicBezTo>
                  <a:pt x="14632" y="2628"/>
                  <a:pt x="14787" y="2172"/>
                  <a:pt x="14787" y="2172"/>
                </a:cubicBezTo>
                <a:cubicBezTo>
                  <a:pt x="15019" y="2020"/>
                  <a:pt x="15019" y="2020"/>
                  <a:pt x="15019" y="2020"/>
                </a:cubicBezTo>
                <a:cubicBezTo>
                  <a:pt x="15019" y="2020"/>
                  <a:pt x="15174" y="1715"/>
                  <a:pt x="15174" y="1411"/>
                </a:cubicBezTo>
                <a:cubicBezTo>
                  <a:pt x="15097" y="1259"/>
                  <a:pt x="15174" y="498"/>
                  <a:pt x="15174" y="498"/>
                </a:cubicBezTo>
                <a:cubicBezTo>
                  <a:pt x="15174" y="498"/>
                  <a:pt x="15097" y="42"/>
                  <a:pt x="15174" y="42"/>
                </a:cubicBezTo>
                <a:cubicBezTo>
                  <a:pt x="15329" y="-110"/>
                  <a:pt x="15561" y="194"/>
                  <a:pt x="15561" y="194"/>
                </a:cubicBezTo>
                <a:cubicBezTo>
                  <a:pt x="15948" y="346"/>
                  <a:pt x="15948" y="346"/>
                  <a:pt x="15948" y="346"/>
                </a:cubicBezTo>
                <a:cubicBezTo>
                  <a:pt x="15948" y="346"/>
                  <a:pt x="16103" y="346"/>
                  <a:pt x="16181" y="346"/>
                </a:cubicBezTo>
                <a:cubicBezTo>
                  <a:pt x="16258" y="346"/>
                  <a:pt x="16568" y="498"/>
                  <a:pt x="16568" y="498"/>
                </a:cubicBezTo>
                <a:cubicBezTo>
                  <a:pt x="16568" y="498"/>
                  <a:pt x="16877" y="651"/>
                  <a:pt x="16955" y="651"/>
                </a:cubicBezTo>
                <a:cubicBezTo>
                  <a:pt x="17032" y="651"/>
                  <a:pt x="17342" y="651"/>
                  <a:pt x="17342" y="651"/>
                </a:cubicBezTo>
                <a:cubicBezTo>
                  <a:pt x="17497" y="803"/>
                  <a:pt x="17497" y="803"/>
                  <a:pt x="17497" y="803"/>
                </a:cubicBezTo>
                <a:cubicBezTo>
                  <a:pt x="18039" y="1259"/>
                  <a:pt x="18039" y="1259"/>
                  <a:pt x="18039" y="1259"/>
                </a:cubicBezTo>
                <a:cubicBezTo>
                  <a:pt x="18348" y="1563"/>
                  <a:pt x="18348" y="1563"/>
                  <a:pt x="18348" y="1563"/>
                </a:cubicBezTo>
                <a:cubicBezTo>
                  <a:pt x="19200" y="1715"/>
                  <a:pt x="19200" y="1715"/>
                  <a:pt x="19200" y="1715"/>
                </a:cubicBezTo>
                <a:cubicBezTo>
                  <a:pt x="19277" y="1107"/>
                  <a:pt x="19277" y="1107"/>
                  <a:pt x="19277" y="1107"/>
                </a:cubicBezTo>
                <a:cubicBezTo>
                  <a:pt x="19277" y="1107"/>
                  <a:pt x="19587" y="955"/>
                  <a:pt x="19587" y="1107"/>
                </a:cubicBezTo>
                <a:cubicBezTo>
                  <a:pt x="19665" y="1107"/>
                  <a:pt x="19819" y="1411"/>
                  <a:pt x="20052" y="1563"/>
                </a:cubicBezTo>
                <a:cubicBezTo>
                  <a:pt x="20284" y="1563"/>
                  <a:pt x="20516" y="1411"/>
                  <a:pt x="20516" y="1411"/>
                </a:cubicBezTo>
                <a:cubicBezTo>
                  <a:pt x="20671" y="2324"/>
                  <a:pt x="20671" y="2324"/>
                  <a:pt x="20671" y="2324"/>
                </a:cubicBezTo>
                <a:cubicBezTo>
                  <a:pt x="20826" y="2476"/>
                  <a:pt x="20826" y="2476"/>
                  <a:pt x="20826" y="2476"/>
                </a:cubicBezTo>
                <a:cubicBezTo>
                  <a:pt x="20748" y="2476"/>
                  <a:pt x="20748" y="2476"/>
                  <a:pt x="20748" y="2476"/>
                </a:cubicBezTo>
                <a:cubicBezTo>
                  <a:pt x="20748" y="2932"/>
                  <a:pt x="20748" y="2932"/>
                  <a:pt x="20748" y="2932"/>
                </a:cubicBezTo>
                <a:cubicBezTo>
                  <a:pt x="20826" y="3084"/>
                  <a:pt x="20826" y="3084"/>
                  <a:pt x="20826" y="3084"/>
                </a:cubicBezTo>
                <a:cubicBezTo>
                  <a:pt x="20826" y="3084"/>
                  <a:pt x="20748" y="3389"/>
                  <a:pt x="20748" y="3389"/>
                </a:cubicBezTo>
                <a:cubicBezTo>
                  <a:pt x="20748" y="3389"/>
                  <a:pt x="20748" y="3693"/>
                  <a:pt x="20748" y="3693"/>
                </a:cubicBezTo>
                <a:cubicBezTo>
                  <a:pt x="20594" y="3997"/>
                  <a:pt x="20594" y="3997"/>
                  <a:pt x="20594" y="3997"/>
                </a:cubicBezTo>
                <a:cubicBezTo>
                  <a:pt x="20594" y="4301"/>
                  <a:pt x="20594" y="4301"/>
                  <a:pt x="20594" y="4301"/>
                </a:cubicBezTo>
                <a:cubicBezTo>
                  <a:pt x="20594" y="4301"/>
                  <a:pt x="20594" y="4758"/>
                  <a:pt x="20594" y="4758"/>
                </a:cubicBezTo>
                <a:cubicBezTo>
                  <a:pt x="20594" y="4758"/>
                  <a:pt x="20671" y="4910"/>
                  <a:pt x="20748" y="4910"/>
                </a:cubicBezTo>
                <a:cubicBezTo>
                  <a:pt x="20748" y="4910"/>
                  <a:pt x="20748" y="5062"/>
                  <a:pt x="20748" y="5062"/>
                </a:cubicBezTo>
                <a:cubicBezTo>
                  <a:pt x="20748" y="5062"/>
                  <a:pt x="20826" y="5214"/>
                  <a:pt x="20903" y="5366"/>
                </a:cubicBezTo>
                <a:cubicBezTo>
                  <a:pt x="20903" y="5366"/>
                  <a:pt x="20903" y="5366"/>
                  <a:pt x="20903" y="5366"/>
                </a:cubicBezTo>
                <a:cubicBezTo>
                  <a:pt x="20903" y="5366"/>
                  <a:pt x="20981" y="5670"/>
                  <a:pt x="20981" y="5822"/>
                </a:cubicBezTo>
                <a:cubicBezTo>
                  <a:pt x="21058" y="5975"/>
                  <a:pt x="21058" y="6127"/>
                  <a:pt x="21058" y="6127"/>
                </a:cubicBezTo>
                <a:cubicBezTo>
                  <a:pt x="21058" y="6127"/>
                  <a:pt x="21135" y="6431"/>
                  <a:pt x="21213" y="6431"/>
                </a:cubicBezTo>
                <a:cubicBezTo>
                  <a:pt x="21213" y="6431"/>
                  <a:pt x="21290" y="6431"/>
                  <a:pt x="21368" y="6431"/>
                </a:cubicBezTo>
                <a:cubicBezTo>
                  <a:pt x="21368" y="6431"/>
                  <a:pt x="21445" y="6431"/>
                  <a:pt x="21445" y="6431"/>
                </a:cubicBezTo>
                <a:cubicBezTo>
                  <a:pt x="21445" y="6583"/>
                  <a:pt x="21368" y="7496"/>
                  <a:pt x="21368" y="7496"/>
                </a:cubicBezTo>
                <a:cubicBezTo>
                  <a:pt x="21445" y="8408"/>
                  <a:pt x="21445" y="8408"/>
                  <a:pt x="21445" y="8408"/>
                </a:cubicBezTo>
                <a:cubicBezTo>
                  <a:pt x="21445" y="8408"/>
                  <a:pt x="21368" y="8865"/>
                  <a:pt x="21368" y="9017"/>
                </a:cubicBezTo>
                <a:cubicBezTo>
                  <a:pt x="21445" y="9321"/>
                  <a:pt x="21600" y="9625"/>
                  <a:pt x="21368" y="9777"/>
                </a:cubicBezTo>
                <a:cubicBezTo>
                  <a:pt x="21213" y="9777"/>
                  <a:pt x="20981" y="10082"/>
                  <a:pt x="20903" y="9777"/>
                </a:cubicBezTo>
                <a:cubicBezTo>
                  <a:pt x="20903" y="9777"/>
                  <a:pt x="20826" y="9473"/>
                  <a:pt x="20826" y="9929"/>
                </a:cubicBezTo>
                <a:cubicBezTo>
                  <a:pt x="20903" y="10082"/>
                  <a:pt x="20671" y="9929"/>
                  <a:pt x="20671" y="9929"/>
                </a:cubicBezTo>
                <a:cubicBezTo>
                  <a:pt x="20052" y="9473"/>
                  <a:pt x="20052" y="9473"/>
                  <a:pt x="20052" y="9473"/>
                </a:cubicBezTo>
                <a:cubicBezTo>
                  <a:pt x="19897" y="9777"/>
                  <a:pt x="19897" y="9777"/>
                  <a:pt x="19897" y="9777"/>
                </a:cubicBezTo>
                <a:cubicBezTo>
                  <a:pt x="19587" y="10234"/>
                  <a:pt x="19587" y="10234"/>
                  <a:pt x="19587" y="10234"/>
                </a:cubicBezTo>
                <a:cubicBezTo>
                  <a:pt x="20052" y="10538"/>
                  <a:pt x="20052" y="10538"/>
                  <a:pt x="20052" y="10538"/>
                </a:cubicBezTo>
                <a:cubicBezTo>
                  <a:pt x="20206" y="10538"/>
                  <a:pt x="20206" y="10538"/>
                  <a:pt x="20206" y="10538"/>
                </a:cubicBezTo>
                <a:cubicBezTo>
                  <a:pt x="20594" y="11755"/>
                  <a:pt x="20594" y="11755"/>
                  <a:pt x="20594" y="11755"/>
                </a:cubicBezTo>
                <a:cubicBezTo>
                  <a:pt x="20129" y="12363"/>
                  <a:pt x="20129" y="12363"/>
                  <a:pt x="20129" y="12363"/>
                </a:cubicBezTo>
                <a:cubicBezTo>
                  <a:pt x="20129" y="12363"/>
                  <a:pt x="19897" y="12667"/>
                  <a:pt x="19819" y="12667"/>
                </a:cubicBezTo>
                <a:cubicBezTo>
                  <a:pt x="19742" y="12667"/>
                  <a:pt x="19665" y="12820"/>
                  <a:pt x="19665" y="12820"/>
                </a:cubicBezTo>
                <a:cubicBezTo>
                  <a:pt x="19897" y="13732"/>
                  <a:pt x="19897" y="13732"/>
                  <a:pt x="19897" y="13732"/>
                </a:cubicBezTo>
                <a:cubicBezTo>
                  <a:pt x="19897" y="14036"/>
                  <a:pt x="19897" y="14036"/>
                  <a:pt x="19897" y="14036"/>
                </a:cubicBezTo>
                <a:cubicBezTo>
                  <a:pt x="19974" y="14949"/>
                  <a:pt x="19974" y="14949"/>
                  <a:pt x="19974" y="14949"/>
                </a:cubicBezTo>
                <a:cubicBezTo>
                  <a:pt x="19742" y="15710"/>
                  <a:pt x="19742" y="15710"/>
                  <a:pt x="19742" y="15710"/>
                </a:cubicBezTo>
                <a:cubicBezTo>
                  <a:pt x="19510" y="15862"/>
                  <a:pt x="19510" y="15862"/>
                  <a:pt x="19510" y="15862"/>
                </a:cubicBezTo>
                <a:cubicBezTo>
                  <a:pt x="19277" y="16927"/>
                  <a:pt x="19277" y="16927"/>
                  <a:pt x="19277" y="16927"/>
                </a:cubicBezTo>
                <a:cubicBezTo>
                  <a:pt x="18890" y="17383"/>
                  <a:pt x="18890" y="17383"/>
                  <a:pt x="18890" y="17383"/>
                </a:cubicBezTo>
                <a:cubicBezTo>
                  <a:pt x="18813" y="17991"/>
                  <a:pt x="18813" y="17991"/>
                  <a:pt x="18813" y="17991"/>
                </a:cubicBezTo>
                <a:cubicBezTo>
                  <a:pt x="18890" y="18904"/>
                  <a:pt x="18890" y="18904"/>
                  <a:pt x="18890" y="18904"/>
                </a:cubicBezTo>
                <a:cubicBezTo>
                  <a:pt x="18426" y="18296"/>
                  <a:pt x="18426" y="18296"/>
                  <a:pt x="18426" y="18296"/>
                </a:cubicBezTo>
                <a:cubicBezTo>
                  <a:pt x="18039" y="18600"/>
                  <a:pt x="18039" y="18600"/>
                  <a:pt x="18039" y="18600"/>
                </a:cubicBezTo>
                <a:cubicBezTo>
                  <a:pt x="17806" y="18752"/>
                  <a:pt x="17806" y="18752"/>
                  <a:pt x="17806" y="18752"/>
                </a:cubicBezTo>
                <a:cubicBezTo>
                  <a:pt x="17342" y="19360"/>
                  <a:pt x="17342" y="19360"/>
                  <a:pt x="17342" y="19360"/>
                </a:cubicBezTo>
                <a:cubicBezTo>
                  <a:pt x="16955" y="19056"/>
                  <a:pt x="16955" y="19056"/>
                  <a:pt x="16955" y="19056"/>
                </a:cubicBezTo>
                <a:cubicBezTo>
                  <a:pt x="16413" y="19360"/>
                  <a:pt x="16413" y="19360"/>
                  <a:pt x="16413" y="19360"/>
                </a:cubicBezTo>
                <a:cubicBezTo>
                  <a:pt x="15948" y="19360"/>
                  <a:pt x="15948" y="19360"/>
                  <a:pt x="15948" y="19360"/>
                </a:cubicBezTo>
                <a:cubicBezTo>
                  <a:pt x="15716" y="19665"/>
                  <a:pt x="15716" y="19665"/>
                  <a:pt x="15716" y="19665"/>
                </a:cubicBezTo>
                <a:cubicBezTo>
                  <a:pt x="15561" y="20273"/>
                  <a:pt x="15561" y="20273"/>
                  <a:pt x="15561" y="20273"/>
                </a:cubicBezTo>
                <a:cubicBezTo>
                  <a:pt x="15484" y="20577"/>
                  <a:pt x="15484" y="20577"/>
                  <a:pt x="15484" y="20577"/>
                </a:cubicBezTo>
                <a:cubicBezTo>
                  <a:pt x="15174" y="20729"/>
                  <a:pt x="15174" y="20729"/>
                  <a:pt x="15174" y="20729"/>
                </a:cubicBezTo>
                <a:cubicBezTo>
                  <a:pt x="15019" y="21186"/>
                  <a:pt x="15019" y="21186"/>
                  <a:pt x="15019" y="21186"/>
                </a:cubicBezTo>
                <a:cubicBezTo>
                  <a:pt x="14787" y="21490"/>
                  <a:pt x="14787" y="21490"/>
                  <a:pt x="14787" y="21490"/>
                </a:cubicBezTo>
                <a:cubicBezTo>
                  <a:pt x="14632" y="21490"/>
                  <a:pt x="14632" y="21490"/>
                  <a:pt x="14632" y="21490"/>
                </a:cubicBezTo>
                <a:cubicBezTo>
                  <a:pt x="13935" y="21490"/>
                  <a:pt x="13935" y="21490"/>
                  <a:pt x="13935" y="21490"/>
                </a:cubicBezTo>
                <a:cubicBezTo>
                  <a:pt x="13161" y="21338"/>
                  <a:pt x="13161" y="21338"/>
                  <a:pt x="13161" y="21338"/>
                </a:cubicBezTo>
                <a:cubicBezTo>
                  <a:pt x="12465" y="20882"/>
                  <a:pt x="12465" y="20882"/>
                  <a:pt x="12465" y="20882"/>
                </a:cubicBezTo>
                <a:cubicBezTo>
                  <a:pt x="11923" y="21034"/>
                  <a:pt x="11923" y="21034"/>
                  <a:pt x="11923" y="21034"/>
                </a:cubicBezTo>
                <a:cubicBezTo>
                  <a:pt x="11923" y="21034"/>
                  <a:pt x="11535" y="20882"/>
                  <a:pt x="11303" y="20882"/>
                </a:cubicBezTo>
                <a:cubicBezTo>
                  <a:pt x="10994" y="20882"/>
                  <a:pt x="10374" y="20577"/>
                  <a:pt x="10374" y="20577"/>
                </a:cubicBezTo>
                <a:cubicBezTo>
                  <a:pt x="9600" y="20121"/>
                  <a:pt x="9600" y="20121"/>
                  <a:pt x="9600" y="20121"/>
                </a:cubicBezTo>
                <a:cubicBezTo>
                  <a:pt x="9135" y="20121"/>
                  <a:pt x="9135" y="20121"/>
                  <a:pt x="9135" y="20121"/>
                </a:cubicBezTo>
                <a:cubicBezTo>
                  <a:pt x="8439" y="19969"/>
                  <a:pt x="8439" y="19969"/>
                  <a:pt x="8439" y="19969"/>
                </a:cubicBezTo>
                <a:cubicBezTo>
                  <a:pt x="8439" y="19969"/>
                  <a:pt x="8361" y="19665"/>
                  <a:pt x="8284" y="19513"/>
                </a:cubicBezTo>
                <a:cubicBezTo>
                  <a:pt x="8284" y="19360"/>
                  <a:pt x="8052" y="19056"/>
                  <a:pt x="8052" y="19056"/>
                </a:cubicBezTo>
                <a:cubicBezTo>
                  <a:pt x="8052" y="18752"/>
                  <a:pt x="8052" y="18752"/>
                  <a:pt x="8052" y="18752"/>
                </a:cubicBezTo>
                <a:cubicBezTo>
                  <a:pt x="7897" y="17991"/>
                  <a:pt x="7897" y="17991"/>
                  <a:pt x="7897" y="17991"/>
                </a:cubicBezTo>
                <a:cubicBezTo>
                  <a:pt x="7742" y="17383"/>
                  <a:pt x="7742" y="17383"/>
                  <a:pt x="7742" y="17383"/>
                </a:cubicBezTo>
                <a:cubicBezTo>
                  <a:pt x="7897" y="16927"/>
                  <a:pt x="7897" y="16927"/>
                  <a:pt x="7897" y="16927"/>
                </a:cubicBezTo>
                <a:cubicBezTo>
                  <a:pt x="7742" y="16775"/>
                  <a:pt x="7742" y="16775"/>
                  <a:pt x="7742" y="16775"/>
                </a:cubicBezTo>
                <a:cubicBezTo>
                  <a:pt x="7742" y="16775"/>
                  <a:pt x="7432" y="16927"/>
                  <a:pt x="7277" y="16927"/>
                </a:cubicBezTo>
                <a:cubicBezTo>
                  <a:pt x="7200" y="17079"/>
                  <a:pt x="6735" y="17231"/>
                  <a:pt x="6735" y="17231"/>
                </a:cubicBezTo>
                <a:cubicBezTo>
                  <a:pt x="6581" y="17383"/>
                  <a:pt x="6581" y="17383"/>
                  <a:pt x="6581" y="17383"/>
                </a:cubicBezTo>
                <a:cubicBezTo>
                  <a:pt x="5961" y="17383"/>
                  <a:pt x="5961" y="17383"/>
                  <a:pt x="5961" y="17383"/>
                </a:cubicBezTo>
                <a:cubicBezTo>
                  <a:pt x="5342" y="17535"/>
                  <a:pt x="5342" y="17535"/>
                  <a:pt x="5342" y="17535"/>
                </a:cubicBezTo>
                <a:cubicBezTo>
                  <a:pt x="5110" y="17839"/>
                  <a:pt x="5110" y="17839"/>
                  <a:pt x="5110" y="17839"/>
                </a:cubicBezTo>
                <a:cubicBezTo>
                  <a:pt x="4645" y="18296"/>
                  <a:pt x="4645" y="18296"/>
                  <a:pt x="4645" y="18296"/>
                </a:cubicBezTo>
                <a:cubicBezTo>
                  <a:pt x="4645" y="18904"/>
                  <a:pt x="4645" y="18904"/>
                  <a:pt x="4645" y="18904"/>
                </a:cubicBezTo>
                <a:cubicBezTo>
                  <a:pt x="4413" y="19513"/>
                  <a:pt x="4413" y="19513"/>
                  <a:pt x="4413" y="19513"/>
                </a:cubicBezTo>
                <a:cubicBezTo>
                  <a:pt x="4026" y="19513"/>
                  <a:pt x="4026" y="19513"/>
                  <a:pt x="4026" y="19513"/>
                </a:cubicBezTo>
                <a:cubicBezTo>
                  <a:pt x="3639" y="18904"/>
                  <a:pt x="3639" y="18904"/>
                  <a:pt x="3639" y="18904"/>
                </a:cubicBezTo>
                <a:cubicBezTo>
                  <a:pt x="3484" y="19208"/>
                  <a:pt x="3484" y="19208"/>
                  <a:pt x="3484" y="19208"/>
                </a:cubicBezTo>
                <a:cubicBezTo>
                  <a:pt x="3019" y="19056"/>
                  <a:pt x="3019" y="19056"/>
                  <a:pt x="3019" y="19056"/>
                </a:cubicBezTo>
                <a:cubicBezTo>
                  <a:pt x="2942" y="19208"/>
                  <a:pt x="2942" y="19208"/>
                  <a:pt x="2942" y="19208"/>
                </a:cubicBezTo>
                <a:cubicBezTo>
                  <a:pt x="2942" y="19208"/>
                  <a:pt x="2942" y="19056"/>
                  <a:pt x="2942" y="19056"/>
                </a:cubicBezTo>
                <a:cubicBezTo>
                  <a:pt x="2942" y="18904"/>
                  <a:pt x="3019" y="18448"/>
                  <a:pt x="3019" y="18448"/>
                </a:cubicBezTo>
                <a:cubicBezTo>
                  <a:pt x="3019" y="18448"/>
                  <a:pt x="3019" y="18296"/>
                  <a:pt x="3019" y="18144"/>
                </a:cubicBezTo>
                <a:cubicBezTo>
                  <a:pt x="3019" y="18144"/>
                  <a:pt x="2942" y="17991"/>
                  <a:pt x="2942" y="17991"/>
                </a:cubicBezTo>
                <a:cubicBezTo>
                  <a:pt x="2865" y="17839"/>
                  <a:pt x="2865" y="17839"/>
                  <a:pt x="2865" y="17839"/>
                </a:cubicBezTo>
                <a:cubicBezTo>
                  <a:pt x="2865" y="17839"/>
                  <a:pt x="2787" y="17535"/>
                  <a:pt x="2787" y="17535"/>
                </a:cubicBezTo>
                <a:cubicBezTo>
                  <a:pt x="2710" y="17687"/>
                  <a:pt x="2632" y="17687"/>
                  <a:pt x="2632" y="17687"/>
                </a:cubicBezTo>
                <a:cubicBezTo>
                  <a:pt x="2632" y="17687"/>
                  <a:pt x="2632" y="17991"/>
                  <a:pt x="2632" y="17991"/>
                </a:cubicBezTo>
                <a:cubicBezTo>
                  <a:pt x="2555" y="18144"/>
                  <a:pt x="2477" y="18144"/>
                  <a:pt x="2477" y="18144"/>
                </a:cubicBezTo>
                <a:cubicBezTo>
                  <a:pt x="2477" y="18144"/>
                  <a:pt x="2477" y="18144"/>
                  <a:pt x="2477" y="18144"/>
                </a:cubicBezTo>
                <a:cubicBezTo>
                  <a:pt x="2400" y="18144"/>
                  <a:pt x="2400" y="18144"/>
                  <a:pt x="2400" y="18144"/>
                </a:cubicBezTo>
                <a:cubicBezTo>
                  <a:pt x="2323" y="18448"/>
                  <a:pt x="2323" y="18448"/>
                  <a:pt x="2323" y="18448"/>
                </a:cubicBezTo>
                <a:cubicBezTo>
                  <a:pt x="2245" y="18600"/>
                  <a:pt x="2245" y="18600"/>
                  <a:pt x="2245" y="18600"/>
                </a:cubicBezTo>
                <a:cubicBezTo>
                  <a:pt x="2245" y="18600"/>
                  <a:pt x="2245" y="18600"/>
                  <a:pt x="2245" y="18600"/>
                </a:cubicBezTo>
                <a:cubicBezTo>
                  <a:pt x="2245" y="18600"/>
                  <a:pt x="2245" y="18600"/>
                  <a:pt x="2245" y="18600"/>
                </a:cubicBezTo>
                <a:cubicBezTo>
                  <a:pt x="2245" y="18600"/>
                  <a:pt x="2168" y="18600"/>
                  <a:pt x="2168" y="18752"/>
                </a:cubicBezTo>
                <a:cubicBezTo>
                  <a:pt x="2168" y="18752"/>
                  <a:pt x="2090" y="18752"/>
                  <a:pt x="2013" y="18752"/>
                </a:cubicBezTo>
                <a:cubicBezTo>
                  <a:pt x="2013" y="18752"/>
                  <a:pt x="1858" y="18752"/>
                  <a:pt x="1858" y="18752"/>
                </a:cubicBezTo>
                <a:cubicBezTo>
                  <a:pt x="1781" y="18600"/>
                  <a:pt x="1781" y="18600"/>
                  <a:pt x="1781" y="18600"/>
                </a:cubicBezTo>
                <a:cubicBezTo>
                  <a:pt x="1548" y="18448"/>
                  <a:pt x="1548" y="18448"/>
                  <a:pt x="1548" y="18448"/>
                </a:cubicBezTo>
                <a:cubicBezTo>
                  <a:pt x="1548" y="18448"/>
                  <a:pt x="1548" y="18448"/>
                  <a:pt x="1548" y="18448"/>
                </a:cubicBezTo>
                <a:cubicBezTo>
                  <a:pt x="1394" y="18296"/>
                  <a:pt x="1394" y="18296"/>
                  <a:pt x="1394" y="18296"/>
                </a:cubicBezTo>
                <a:cubicBezTo>
                  <a:pt x="1316" y="18144"/>
                  <a:pt x="1316" y="18144"/>
                  <a:pt x="1316" y="18144"/>
                </a:cubicBezTo>
                <a:cubicBezTo>
                  <a:pt x="1316" y="17839"/>
                  <a:pt x="1316" y="17839"/>
                  <a:pt x="1316" y="17839"/>
                </a:cubicBezTo>
                <a:cubicBezTo>
                  <a:pt x="1161" y="17535"/>
                  <a:pt x="1161" y="17535"/>
                  <a:pt x="1161" y="17535"/>
                </a:cubicBezTo>
                <a:cubicBezTo>
                  <a:pt x="852" y="17383"/>
                  <a:pt x="852" y="17383"/>
                  <a:pt x="852" y="17383"/>
                </a:cubicBezTo>
                <a:cubicBezTo>
                  <a:pt x="619" y="17231"/>
                  <a:pt x="619" y="17231"/>
                  <a:pt x="619" y="17231"/>
                </a:cubicBezTo>
                <a:cubicBezTo>
                  <a:pt x="465" y="17231"/>
                  <a:pt x="465" y="17231"/>
                  <a:pt x="465" y="17231"/>
                </a:cubicBezTo>
                <a:cubicBezTo>
                  <a:pt x="465" y="17231"/>
                  <a:pt x="155" y="17231"/>
                  <a:pt x="155" y="17231"/>
                </a:cubicBezTo>
                <a:cubicBezTo>
                  <a:pt x="155" y="17231"/>
                  <a:pt x="77" y="17231"/>
                  <a:pt x="77" y="17231"/>
                </a:cubicBezTo>
                <a:cubicBezTo>
                  <a:pt x="77" y="17231"/>
                  <a:pt x="77" y="17231"/>
                  <a:pt x="77" y="17231"/>
                </a:cubicBezTo>
                <a:cubicBezTo>
                  <a:pt x="77" y="17231"/>
                  <a:pt x="77" y="17231"/>
                  <a:pt x="77" y="17231"/>
                </a:cubicBezTo>
                <a:cubicBezTo>
                  <a:pt x="77" y="17231"/>
                  <a:pt x="77" y="17231"/>
                  <a:pt x="77" y="17231"/>
                </a:cubicBezTo>
                <a:cubicBezTo>
                  <a:pt x="155" y="17231"/>
                  <a:pt x="155" y="17231"/>
                  <a:pt x="155" y="17231"/>
                </a:cubicBezTo>
                <a:cubicBezTo>
                  <a:pt x="155" y="17231"/>
                  <a:pt x="155" y="17079"/>
                  <a:pt x="155" y="17079"/>
                </a:cubicBezTo>
                <a:cubicBezTo>
                  <a:pt x="155" y="17079"/>
                  <a:pt x="155" y="17079"/>
                  <a:pt x="155" y="17079"/>
                </a:cubicBezTo>
                <a:cubicBezTo>
                  <a:pt x="155" y="17079"/>
                  <a:pt x="232" y="17231"/>
                  <a:pt x="232" y="17231"/>
                </a:cubicBezTo>
                <a:cubicBezTo>
                  <a:pt x="232" y="17231"/>
                  <a:pt x="232" y="17231"/>
                  <a:pt x="232" y="17231"/>
                </a:cubicBezTo>
                <a:cubicBezTo>
                  <a:pt x="232" y="17231"/>
                  <a:pt x="232" y="17231"/>
                  <a:pt x="232" y="17231"/>
                </a:cubicBezTo>
                <a:cubicBezTo>
                  <a:pt x="232" y="17231"/>
                  <a:pt x="310" y="17079"/>
                  <a:pt x="310" y="17079"/>
                </a:cubicBezTo>
                <a:cubicBezTo>
                  <a:pt x="310" y="17079"/>
                  <a:pt x="310" y="17079"/>
                  <a:pt x="310" y="17079"/>
                </a:cubicBezTo>
                <a:cubicBezTo>
                  <a:pt x="310" y="17079"/>
                  <a:pt x="310" y="17079"/>
                  <a:pt x="310" y="17079"/>
                </a:cubicBezTo>
                <a:cubicBezTo>
                  <a:pt x="310" y="17079"/>
                  <a:pt x="310" y="17079"/>
                  <a:pt x="310" y="17079"/>
                </a:cubicBezTo>
                <a:cubicBezTo>
                  <a:pt x="310" y="17079"/>
                  <a:pt x="310" y="17079"/>
                  <a:pt x="310" y="17079"/>
                </a:cubicBezTo>
                <a:cubicBezTo>
                  <a:pt x="310" y="17079"/>
                  <a:pt x="310" y="17079"/>
                  <a:pt x="310" y="17079"/>
                </a:cubicBezTo>
                <a:cubicBezTo>
                  <a:pt x="310" y="17079"/>
                  <a:pt x="310" y="17079"/>
                  <a:pt x="387" y="17079"/>
                </a:cubicBezTo>
                <a:cubicBezTo>
                  <a:pt x="387" y="17079"/>
                  <a:pt x="387" y="17079"/>
                  <a:pt x="387" y="16927"/>
                </a:cubicBezTo>
                <a:cubicBezTo>
                  <a:pt x="387" y="16927"/>
                  <a:pt x="387" y="16927"/>
                  <a:pt x="387" y="16927"/>
                </a:cubicBezTo>
                <a:cubicBezTo>
                  <a:pt x="387" y="16927"/>
                  <a:pt x="387" y="16927"/>
                  <a:pt x="310" y="16927"/>
                </a:cubicBezTo>
                <a:cubicBezTo>
                  <a:pt x="310" y="16927"/>
                  <a:pt x="310" y="16927"/>
                  <a:pt x="310" y="16927"/>
                </a:cubicBezTo>
                <a:cubicBezTo>
                  <a:pt x="310" y="16927"/>
                  <a:pt x="310" y="16927"/>
                  <a:pt x="310" y="16775"/>
                </a:cubicBezTo>
                <a:cubicBezTo>
                  <a:pt x="310" y="16775"/>
                  <a:pt x="387" y="16775"/>
                  <a:pt x="387" y="16775"/>
                </a:cubicBezTo>
                <a:cubicBezTo>
                  <a:pt x="387" y="16775"/>
                  <a:pt x="387" y="16775"/>
                  <a:pt x="310" y="16775"/>
                </a:cubicBezTo>
                <a:cubicBezTo>
                  <a:pt x="310" y="16775"/>
                  <a:pt x="310" y="16775"/>
                  <a:pt x="310" y="16775"/>
                </a:cubicBezTo>
                <a:cubicBezTo>
                  <a:pt x="310" y="16622"/>
                  <a:pt x="310" y="16775"/>
                  <a:pt x="310" y="16775"/>
                </a:cubicBezTo>
                <a:cubicBezTo>
                  <a:pt x="310" y="16622"/>
                  <a:pt x="310" y="16622"/>
                  <a:pt x="310" y="16622"/>
                </a:cubicBezTo>
                <a:cubicBezTo>
                  <a:pt x="310" y="16622"/>
                  <a:pt x="310" y="16622"/>
                  <a:pt x="310" y="16622"/>
                </a:cubicBezTo>
                <a:cubicBezTo>
                  <a:pt x="310" y="16622"/>
                  <a:pt x="310" y="16622"/>
                  <a:pt x="310" y="16622"/>
                </a:cubicBezTo>
                <a:cubicBezTo>
                  <a:pt x="310" y="16622"/>
                  <a:pt x="310" y="16622"/>
                  <a:pt x="310" y="16622"/>
                </a:cubicBezTo>
                <a:cubicBezTo>
                  <a:pt x="310" y="16622"/>
                  <a:pt x="310" y="16622"/>
                  <a:pt x="310" y="16622"/>
                </a:cubicBezTo>
                <a:cubicBezTo>
                  <a:pt x="232" y="16622"/>
                  <a:pt x="232" y="16622"/>
                  <a:pt x="232" y="16622"/>
                </a:cubicBezTo>
                <a:cubicBezTo>
                  <a:pt x="232" y="16622"/>
                  <a:pt x="232" y="16622"/>
                  <a:pt x="232" y="16622"/>
                </a:cubicBezTo>
                <a:cubicBezTo>
                  <a:pt x="232" y="16470"/>
                  <a:pt x="232" y="16470"/>
                  <a:pt x="232" y="16470"/>
                </a:cubicBezTo>
                <a:cubicBezTo>
                  <a:pt x="232" y="16470"/>
                  <a:pt x="232" y="16470"/>
                  <a:pt x="232" y="16470"/>
                </a:cubicBezTo>
                <a:cubicBezTo>
                  <a:pt x="232" y="16470"/>
                  <a:pt x="232" y="16470"/>
                  <a:pt x="232" y="16470"/>
                </a:cubicBezTo>
                <a:cubicBezTo>
                  <a:pt x="232" y="16470"/>
                  <a:pt x="232" y="16318"/>
                  <a:pt x="232" y="16318"/>
                </a:cubicBezTo>
                <a:cubicBezTo>
                  <a:pt x="232" y="16318"/>
                  <a:pt x="232" y="16318"/>
                  <a:pt x="232" y="16318"/>
                </a:cubicBezTo>
                <a:cubicBezTo>
                  <a:pt x="232" y="16318"/>
                  <a:pt x="232" y="16318"/>
                  <a:pt x="232" y="16318"/>
                </a:cubicBezTo>
                <a:cubicBezTo>
                  <a:pt x="232" y="16318"/>
                  <a:pt x="232" y="16318"/>
                  <a:pt x="232" y="16318"/>
                </a:cubicBezTo>
                <a:cubicBezTo>
                  <a:pt x="232" y="16318"/>
                  <a:pt x="232" y="16318"/>
                  <a:pt x="232" y="16318"/>
                </a:cubicBezTo>
                <a:cubicBezTo>
                  <a:pt x="232" y="16318"/>
                  <a:pt x="232" y="16318"/>
                  <a:pt x="232" y="16318"/>
                </a:cubicBezTo>
                <a:cubicBezTo>
                  <a:pt x="232" y="16166"/>
                  <a:pt x="232" y="16318"/>
                  <a:pt x="232" y="16166"/>
                </a:cubicBezTo>
                <a:cubicBezTo>
                  <a:pt x="232" y="16166"/>
                  <a:pt x="232" y="16166"/>
                  <a:pt x="232" y="16166"/>
                </a:cubicBezTo>
                <a:cubicBezTo>
                  <a:pt x="232" y="16166"/>
                  <a:pt x="232" y="16166"/>
                  <a:pt x="232" y="16166"/>
                </a:cubicBezTo>
                <a:cubicBezTo>
                  <a:pt x="232" y="16166"/>
                  <a:pt x="155" y="16166"/>
                  <a:pt x="155" y="16014"/>
                </a:cubicBezTo>
                <a:cubicBezTo>
                  <a:pt x="155" y="16014"/>
                  <a:pt x="155" y="16014"/>
                  <a:pt x="155" y="16014"/>
                </a:cubicBezTo>
                <a:cubicBezTo>
                  <a:pt x="155" y="16014"/>
                  <a:pt x="155" y="16014"/>
                  <a:pt x="155" y="16014"/>
                </a:cubicBezTo>
                <a:cubicBezTo>
                  <a:pt x="155" y="16014"/>
                  <a:pt x="155" y="16014"/>
                  <a:pt x="155" y="16014"/>
                </a:cubicBezTo>
                <a:cubicBezTo>
                  <a:pt x="155" y="16166"/>
                  <a:pt x="155" y="16166"/>
                  <a:pt x="155" y="16166"/>
                </a:cubicBezTo>
                <a:cubicBezTo>
                  <a:pt x="155" y="16318"/>
                  <a:pt x="155" y="16318"/>
                  <a:pt x="155" y="16318"/>
                </a:cubicBezTo>
                <a:cubicBezTo>
                  <a:pt x="77" y="16318"/>
                  <a:pt x="77" y="16318"/>
                  <a:pt x="77" y="16318"/>
                </a:cubicBezTo>
                <a:cubicBezTo>
                  <a:pt x="77" y="16166"/>
                  <a:pt x="77" y="16166"/>
                  <a:pt x="77" y="16166"/>
                </a:cubicBezTo>
                <a:cubicBezTo>
                  <a:pt x="155" y="15710"/>
                  <a:pt x="155" y="15710"/>
                  <a:pt x="155" y="15710"/>
                </a:cubicBezTo>
                <a:cubicBezTo>
                  <a:pt x="310" y="15405"/>
                  <a:pt x="310" y="15405"/>
                  <a:pt x="310" y="15405"/>
                </a:cubicBezTo>
                <a:cubicBezTo>
                  <a:pt x="310" y="15405"/>
                  <a:pt x="310" y="15101"/>
                  <a:pt x="387" y="15101"/>
                </a:cubicBezTo>
                <a:cubicBezTo>
                  <a:pt x="387" y="14949"/>
                  <a:pt x="387" y="14797"/>
                  <a:pt x="387" y="14797"/>
                </a:cubicBezTo>
                <a:cubicBezTo>
                  <a:pt x="542" y="14645"/>
                  <a:pt x="542" y="14645"/>
                  <a:pt x="542" y="14645"/>
                </a:cubicBezTo>
                <a:cubicBezTo>
                  <a:pt x="542" y="14645"/>
                  <a:pt x="619" y="14493"/>
                  <a:pt x="619" y="14493"/>
                </a:cubicBezTo>
                <a:cubicBezTo>
                  <a:pt x="619" y="14341"/>
                  <a:pt x="542" y="14189"/>
                  <a:pt x="542" y="14189"/>
                </a:cubicBezTo>
                <a:cubicBezTo>
                  <a:pt x="542" y="14036"/>
                  <a:pt x="619" y="13884"/>
                  <a:pt x="619" y="13884"/>
                </a:cubicBezTo>
                <a:cubicBezTo>
                  <a:pt x="542" y="13884"/>
                  <a:pt x="542"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732"/>
                </a:cubicBezTo>
                <a:cubicBezTo>
                  <a:pt x="465" y="13732"/>
                  <a:pt x="465" y="13732"/>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465" y="13580"/>
                  <a:pt x="465" y="13580"/>
                  <a:pt x="465" y="13580"/>
                </a:cubicBezTo>
                <a:cubicBezTo>
                  <a:pt x="619" y="13276"/>
                  <a:pt x="774" y="12972"/>
                  <a:pt x="774" y="12972"/>
                </a:cubicBezTo>
                <a:cubicBezTo>
                  <a:pt x="774" y="12972"/>
                  <a:pt x="929" y="12820"/>
                  <a:pt x="1084" y="12972"/>
                </a:cubicBezTo>
                <a:cubicBezTo>
                  <a:pt x="1161" y="13124"/>
                  <a:pt x="1316" y="13428"/>
                  <a:pt x="1394" y="13580"/>
                </a:cubicBezTo>
                <a:cubicBezTo>
                  <a:pt x="1394" y="13580"/>
                  <a:pt x="1471" y="13732"/>
                  <a:pt x="1548" y="13732"/>
                </a:cubicBezTo>
                <a:cubicBezTo>
                  <a:pt x="1626" y="13732"/>
                  <a:pt x="1703" y="13884"/>
                  <a:pt x="1703" y="13884"/>
                </a:cubicBezTo>
                <a:cubicBezTo>
                  <a:pt x="1703" y="14036"/>
                  <a:pt x="1781" y="13884"/>
                  <a:pt x="1781" y="14189"/>
                </a:cubicBezTo>
                <a:cubicBezTo>
                  <a:pt x="1703" y="14493"/>
                  <a:pt x="1703" y="14797"/>
                  <a:pt x="1781" y="14797"/>
                </a:cubicBezTo>
                <a:cubicBezTo>
                  <a:pt x="1935" y="14645"/>
                  <a:pt x="2013" y="14493"/>
                  <a:pt x="2013" y="14645"/>
                </a:cubicBezTo>
                <a:cubicBezTo>
                  <a:pt x="2013" y="14797"/>
                  <a:pt x="2090" y="14645"/>
                  <a:pt x="2013" y="14949"/>
                </a:cubicBezTo>
                <a:cubicBezTo>
                  <a:pt x="2013" y="15253"/>
                  <a:pt x="1935" y="15405"/>
                  <a:pt x="2013" y="15405"/>
                </a:cubicBezTo>
                <a:cubicBezTo>
                  <a:pt x="2168" y="15558"/>
                  <a:pt x="2323" y="15710"/>
                  <a:pt x="2400" y="15558"/>
                </a:cubicBezTo>
                <a:cubicBezTo>
                  <a:pt x="2477" y="15253"/>
                  <a:pt x="2400" y="15558"/>
                  <a:pt x="2477" y="15253"/>
                </a:cubicBezTo>
                <a:cubicBezTo>
                  <a:pt x="2555" y="14797"/>
                  <a:pt x="2555" y="14949"/>
                  <a:pt x="2632" y="14797"/>
                </a:cubicBezTo>
                <a:cubicBezTo>
                  <a:pt x="2632" y="14493"/>
                  <a:pt x="2632" y="14645"/>
                  <a:pt x="2710" y="14341"/>
                </a:cubicBezTo>
                <a:cubicBezTo>
                  <a:pt x="2710" y="14036"/>
                  <a:pt x="2787" y="14189"/>
                  <a:pt x="2710" y="14036"/>
                </a:cubicBezTo>
                <a:cubicBezTo>
                  <a:pt x="2710" y="14036"/>
                  <a:pt x="2710" y="13884"/>
                  <a:pt x="2632" y="13732"/>
                </a:cubicBezTo>
                <a:cubicBezTo>
                  <a:pt x="2632" y="13428"/>
                  <a:pt x="2477" y="13580"/>
                  <a:pt x="2710" y="13428"/>
                </a:cubicBezTo>
                <a:cubicBezTo>
                  <a:pt x="2865" y="13276"/>
                  <a:pt x="2942" y="13276"/>
                  <a:pt x="2942" y="13276"/>
                </a:cubicBezTo>
                <a:cubicBezTo>
                  <a:pt x="2942" y="13124"/>
                  <a:pt x="3174" y="13124"/>
                  <a:pt x="3174" y="13124"/>
                </a:cubicBezTo>
                <a:cubicBezTo>
                  <a:pt x="3174" y="13124"/>
                  <a:pt x="3406" y="13124"/>
                  <a:pt x="3406" y="13124"/>
                </a:cubicBezTo>
                <a:cubicBezTo>
                  <a:pt x="3484" y="13124"/>
                  <a:pt x="3794" y="13124"/>
                  <a:pt x="3794" y="13276"/>
                </a:cubicBezTo>
                <a:cubicBezTo>
                  <a:pt x="3794" y="13428"/>
                  <a:pt x="3948" y="13428"/>
                  <a:pt x="3948" y="13428"/>
                </a:cubicBezTo>
                <a:cubicBezTo>
                  <a:pt x="3948" y="13428"/>
                  <a:pt x="4103" y="13428"/>
                  <a:pt x="4181" y="13732"/>
                </a:cubicBezTo>
                <a:cubicBezTo>
                  <a:pt x="4181" y="14189"/>
                  <a:pt x="4181" y="14493"/>
                  <a:pt x="4258" y="14341"/>
                </a:cubicBezTo>
                <a:cubicBezTo>
                  <a:pt x="4335" y="14341"/>
                  <a:pt x="4490" y="14645"/>
                  <a:pt x="4490" y="14493"/>
                </a:cubicBezTo>
                <a:cubicBezTo>
                  <a:pt x="4568" y="14341"/>
                  <a:pt x="4645" y="14189"/>
                  <a:pt x="4723" y="14189"/>
                </a:cubicBezTo>
                <a:cubicBezTo>
                  <a:pt x="4800" y="14189"/>
                  <a:pt x="4645" y="14036"/>
                  <a:pt x="4877" y="14036"/>
                </a:cubicBezTo>
                <a:cubicBezTo>
                  <a:pt x="5187" y="14189"/>
                  <a:pt x="5110" y="14341"/>
                  <a:pt x="5265" y="14036"/>
                </a:cubicBezTo>
                <a:cubicBezTo>
                  <a:pt x="5342" y="13732"/>
                  <a:pt x="5342" y="13732"/>
                  <a:pt x="5497" y="13580"/>
                </a:cubicBezTo>
                <a:cubicBezTo>
                  <a:pt x="5574" y="13428"/>
                  <a:pt x="5574" y="13428"/>
                  <a:pt x="5652" y="13276"/>
                </a:cubicBezTo>
                <a:cubicBezTo>
                  <a:pt x="5652" y="13276"/>
                  <a:pt x="5961" y="13276"/>
                  <a:pt x="5961" y="13276"/>
                </a:cubicBezTo>
                <a:cubicBezTo>
                  <a:pt x="6039" y="13124"/>
                  <a:pt x="6116" y="12820"/>
                  <a:pt x="6194" y="12820"/>
                </a:cubicBezTo>
                <a:cubicBezTo>
                  <a:pt x="6194" y="12820"/>
                  <a:pt x="6503" y="12820"/>
                  <a:pt x="6581" y="12820"/>
                </a:cubicBezTo>
                <a:cubicBezTo>
                  <a:pt x="6658" y="12820"/>
                  <a:pt x="6813" y="12820"/>
                  <a:pt x="6890" y="12667"/>
                </a:cubicBezTo>
                <a:cubicBezTo>
                  <a:pt x="6890" y="12515"/>
                  <a:pt x="6890" y="12515"/>
                  <a:pt x="6968" y="12363"/>
                </a:cubicBezTo>
                <a:cubicBezTo>
                  <a:pt x="7123" y="12363"/>
                  <a:pt x="7200" y="12363"/>
                  <a:pt x="7355" y="12363"/>
                </a:cubicBezTo>
                <a:cubicBezTo>
                  <a:pt x="7510" y="12363"/>
                  <a:pt x="7510" y="12363"/>
                  <a:pt x="7587" y="12363"/>
                </a:cubicBezTo>
                <a:cubicBezTo>
                  <a:pt x="7665" y="12363"/>
                  <a:pt x="7742" y="12667"/>
                  <a:pt x="7742" y="12211"/>
                </a:cubicBezTo>
                <a:cubicBezTo>
                  <a:pt x="7665" y="11755"/>
                  <a:pt x="7587" y="11755"/>
                  <a:pt x="7665" y="11603"/>
                </a:cubicBezTo>
                <a:cubicBezTo>
                  <a:pt x="7819" y="11603"/>
                  <a:pt x="7974" y="11603"/>
                  <a:pt x="7974" y="11603"/>
                </a:cubicBezTo>
                <a:cubicBezTo>
                  <a:pt x="8052" y="11603"/>
                  <a:pt x="8361" y="11755"/>
                  <a:pt x="8439" y="11755"/>
                </a:cubicBezTo>
                <a:cubicBezTo>
                  <a:pt x="8439" y="11755"/>
                  <a:pt x="8516" y="12059"/>
                  <a:pt x="8516" y="12059"/>
                </a:cubicBezTo>
                <a:cubicBezTo>
                  <a:pt x="8594" y="12059"/>
                  <a:pt x="8671" y="12211"/>
                  <a:pt x="8748" y="12059"/>
                </a:cubicBezTo>
                <a:cubicBezTo>
                  <a:pt x="8748" y="12059"/>
                  <a:pt x="8826" y="11755"/>
                  <a:pt x="8903" y="11755"/>
                </a:cubicBezTo>
                <a:cubicBezTo>
                  <a:pt x="8981" y="11755"/>
                  <a:pt x="9213" y="11755"/>
                  <a:pt x="9213" y="11755"/>
                </a:cubicBezTo>
                <a:cubicBezTo>
                  <a:pt x="9213" y="11755"/>
                  <a:pt x="9523" y="11907"/>
                  <a:pt x="9523" y="11907"/>
                </a:cubicBezTo>
                <a:cubicBezTo>
                  <a:pt x="9523" y="11907"/>
                  <a:pt x="9445" y="12211"/>
                  <a:pt x="9445" y="12363"/>
                </a:cubicBezTo>
                <a:cubicBezTo>
                  <a:pt x="9445" y="12515"/>
                  <a:pt x="9445" y="12667"/>
                  <a:pt x="9523" y="12820"/>
                </a:cubicBezTo>
                <a:cubicBezTo>
                  <a:pt x="9523" y="12820"/>
                  <a:pt x="9677" y="13124"/>
                  <a:pt x="9677" y="13124"/>
                </a:cubicBezTo>
                <a:cubicBezTo>
                  <a:pt x="9677" y="13124"/>
                  <a:pt x="10065" y="13428"/>
                  <a:pt x="10065" y="13428"/>
                </a:cubicBezTo>
                <a:cubicBezTo>
                  <a:pt x="10065" y="13428"/>
                  <a:pt x="10142" y="13580"/>
                  <a:pt x="10142" y="12972"/>
                </a:cubicBezTo>
                <a:cubicBezTo>
                  <a:pt x="10142" y="12363"/>
                  <a:pt x="10142" y="12211"/>
                  <a:pt x="10142" y="12211"/>
                </a:cubicBezTo>
                <a:cubicBezTo>
                  <a:pt x="10142" y="11603"/>
                  <a:pt x="10142" y="11603"/>
                  <a:pt x="10142" y="11603"/>
                </a:cubicBezTo>
                <a:cubicBezTo>
                  <a:pt x="10142" y="11603"/>
                  <a:pt x="10142" y="11451"/>
                  <a:pt x="10065" y="11451"/>
                </a:cubicBezTo>
                <a:cubicBezTo>
                  <a:pt x="10065" y="11451"/>
                  <a:pt x="9987" y="11451"/>
                  <a:pt x="9987" y="11451"/>
                </a:cubicBezTo>
                <a:cubicBezTo>
                  <a:pt x="9987" y="11451"/>
                  <a:pt x="9677" y="11298"/>
                  <a:pt x="9600" y="11298"/>
                </a:cubicBezTo>
                <a:cubicBezTo>
                  <a:pt x="9523" y="11298"/>
                  <a:pt x="9600" y="10994"/>
                  <a:pt x="9600" y="10842"/>
                </a:cubicBezTo>
                <a:cubicBezTo>
                  <a:pt x="9600" y="10842"/>
                  <a:pt x="9755" y="10538"/>
                  <a:pt x="9755" y="10538"/>
                </a:cubicBezTo>
                <a:cubicBezTo>
                  <a:pt x="9755" y="10082"/>
                  <a:pt x="9755" y="10082"/>
                  <a:pt x="9755" y="10082"/>
                </a:cubicBezTo>
                <a:cubicBezTo>
                  <a:pt x="9523" y="9321"/>
                  <a:pt x="9523" y="9321"/>
                  <a:pt x="9523" y="9321"/>
                </a:cubicBezTo>
                <a:cubicBezTo>
                  <a:pt x="9290" y="8865"/>
                  <a:pt x="9290" y="8865"/>
                  <a:pt x="9290" y="8865"/>
                </a:cubicBezTo>
                <a:cubicBezTo>
                  <a:pt x="9135" y="8104"/>
                  <a:pt x="9135" y="8104"/>
                  <a:pt x="9135" y="8104"/>
                </a:cubicBezTo>
                <a:cubicBezTo>
                  <a:pt x="9135" y="8104"/>
                  <a:pt x="9135" y="8104"/>
                  <a:pt x="9135" y="8104"/>
                </a:cubicBezTo>
                <a:cubicBezTo>
                  <a:pt x="9135" y="8104"/>
                  <a:pt x="9135" y="8104"/>
                  <a:pt x="9135" y="8104"/>
                </a:cubicBezTo>
                <a:cubicBezTo>
                  <a:pt x="9368" y="7800"/>
                  <a:pt x="9368" y="7800"/>
                  <a:pt x="9368" y="7800"/>
                </a:cubicBezTo>
                <a:cubicBezTo>
                  <a:pt x="9523" y="7496"/>
                  <a:pt x="9755" y="7191"/>
                  <a:pt x="9755" y="7191"/>
                </a:cubicBezTo>
                <a:cubicBezTo>
                  <a:pt x="9755" y="7191"/>
                  <a:pt x="9755" y="7191"/>
                  <a:pt x="9832" y="7191"/>
                </a:cubicBezTo>
                <a:cubicBezTo>
                  <a:pt x="9987" y="6887"/>
                  <a:pt x="9987" y="6887"/>
                  <a:pt x="9987" y="6887"/>
                </a:cubicBezTo>
                <a:cubicBezTo>
                  <a:pt x="9987" y="6887"/>
                  <a:pt x="10374" y="6583"/>
                  <a:pt x="10374" y="6583"/>
                </a:cubicBezTo>
                <a:cubicBezTo>
                  <a:pt x="10374" y="6583"/>
                  <a:pt x="10452" y="6431"/>
                  <a:pt x="10452" y="6431"/>
                </a:cubicBezTo>
                <a:cubicBezTo>
                  <a:pt x="10529" y="6431"/>
                  <a:pt x="10529" y="6431"/>
                  <a:pt x="10529" y="6431"/>
                </a:cubicBezTo>
                <a:cubicBezTo>
                  <a:pt x="10916" y="5670"/>
                  <a:pt x="10916" y="5670"/>
                  <a:pt x="10916" y="5670"/>
                </a:cubicBezTo>
                <a:cubicBezTo>
                  <a:pt x="10916" y="4910"/>
                  <a:pt x="10916" y="4910"/>
                  <a:pt x="10916" y="4910"/>
                </a:cubicBezTo>
                <a:cubicBezTo>
                  <a:pt x="10994" y="4605"/>
                  <a:pt x="10994" y="4605"/>
                  <a:pt x="10994" y="4605"/>
                </a:cubicBezTo>
                <a:cubicBezTo>
                  <a:pt x="10994" y="4453"/>
                  <a:pt x="10994" y="4149"/>
                  <a:pt x="10994" y="4149"/>
                </a:cubicBezTo>
                <a:cubicBezTo>
                  <a:pt x="11458" y="4149"/>
                  <a:pt x="11458" y="4149"/>
                  <a:pt x="11458" y="4149"/>
                </a:cubicBezTo>
                <a:cubicBezTo>
                  <a:pt x="11458" y="4149"/>
                  <a:pt x="11535" y="4301"/>
                  <a:pt x="11613" y="4453"/>
                </a:cubicBezTo>
                <a:cubicBezTo>
                  <a:pt x="11690" y="4453"/>
                  <a:pt x="11768" y="4301"/>
                  <a:pt x="11768" y="4301"/>
                </a:cubicBezTo>
                <a:cubicBezTo>
                  <a:pt x="11845" y="4301"/>
                  <a:pt x="11923" y="3997"/>
                  <a:pt x="11923" y="3997"/>
                </a:cubicBezTo>
                <a:cubicBezTo>
                  <a:pt x="11923" y="3541"/>
                  <a:pt x="11923" y="3541"/>
                  <a:pt x="11923" y="3541"/>
                </a:cubicBezTo>
                <a:cubicBezTo>
                  <a:pt x="11845" y="2780"/>
                  <a:pt x="11845" y="2780"/>
                  <a:pt x="11845" y="2780"/>
                </a:cubicBezTo>
                <a:cubicBezTo>
                  <a:pt x="11845" y="2324"/>
                  <a:pt x="11845" y="2324"/>
                  <a:pt x="11845" y="2324"/>
                </a:cubicBezTo>
                <a:cubicBezTo>
                  <a:pt x="11845" y="2324"/>
                  <a:pt x="11845" y="2324"/>
                  <a:pt x="11845" y="2324"/>
                </a:cubicBezTo>
                <a:cubicBezTo>
                  <a:pt x="11923" y="2324"/>
                  <a:pt x="12232" y="2780"/>
                  <a:pt x="12387" y="2932"/>
                </a:cubicBezTo>
                <a:cubicBezTo>
                  <a:pt x="12465" y="3084"/>
                  <a:pt x="12697" y="3541"/>
                  <a:pt x="12697" y="3541"/>
                </a:cubicBezTo>
                <a:cubicBezTo>
                  <a:pt x="12697" y="3541"/>
                  <a:pt x="13084" y="3693"/>
                  <a:pt x="13161" y="3693"/>
                </a:cubicBezTo>
                <a:cubicBezTo>
                  <a:pt x="13161" y="3693"/>
                  <a:pt x="13548" y="3845"/>
                  <a:pt x="13548" y="3845"/>
                </a:cubicBezTo>
                <a:cubicBezTo>
                  <a:pt x="13626" y="3541"/>
                  <a:pt x="13626" y="3541"/>
                  <a:pt x="13626" y="3541"/>
                </a:cubicBezTo>
                <a:cubicBezTo>
                  <a:pt x="13858" y="3236"/>
                  <a:pt x="13858" y="3236"/>
                  <a:pt x="13858" y="3236"/>
                </a:cubicBezTo>
                <a:cubicBezTo>
                  <a:pt x="14168" y="3693"/>
                  <a:pt x="14168" y="3693"/>
                  <a:pt x="14168" y="3693"/>
                </a:cubicBezTo>
                <a:cubicBezTo>
                  <a:pt x="14477" y="3541"/>
                  <a:pt x="14477" y="3541"/>
                  <a:pt x="14477" y="3541"/>
                </a:cubicBezTo>
                <a:close/>
                <a:moveTo>
                  <a:pt x="387" y="13732"/>
                </a:moveTo>
                <a:cubicBezTo>
                  <a:pt x="387" y="13732"/>
                  <a:pt x="387" y="13732"/>
                  <a:pt x="387" y="13732"/>
                </a:cubicBezTo>
                <a:cubicBezTo>
                  <a:pt x="387" y="13732"/>
                  <a:pt x="387" y="13732"/>
                  <a:pt x="387" y="13732"/>
                </a:cubicBezTo>
                <a:cubicBezTo>
                  <a:pt x="387" y="13732"/>
                  <a:pt x="387" y="13732"/>
                  <a:pt x="387" y="13732"/>
                </a:cubicBezTo>
                <a:close/>
                <a:moveTo>
                  <a:pt x="77" y="17231"/>
                </a:moveTo>
                <a:cubicBezTo>
                  <a:pt x="77" y="17231"/>
                  <a:pt x="77" y="17231"/>
                  <a:pt x="77" y="17231"/>
                </a:cubicBezTo>
                <a:cubicBezTo>
                  <a:pt x="77" y="17231"/>
                  <a:pt x="77" y="17231"/>
                  <a:pt x="77" y="17231"/>
                </a:cubicBezTo>
                <a:cubicBezTo>
                  <a:pt x="77" y="17231"/>
                  <a:pt x="77" y="17231"/>
                  <a:pt x="77" y="17231"/>
                </a:cubicBezTo>
                <a:cubicBezTo>
                  <a:pt x="77" y="17231"/>
                  <a:pt x="77" y="17231"/>
                  <a:pt x="77" y="17231"/>
                </a:cubicBezTo>
                <a:close/>
                <a:moveTo>
                  <a:pt x="77" y="17231"/>
                </a:moveTo>
                <a:cubicBezTo>
                  <a:pt x="77" y="17231"/>
                  <a:pt x="77" y="17231"/>
                  <a:pt x="77" y="17231"/>
                </a:cubicBezTo>
                <a:cubicBezTo>
                  <a:pt x="77" y="17231"/>
                  <a:pt x="77" y="17079"/>
                  <a:pt x="77" y="17079"/>
                </a:cubicBezTo>
                <a:cubicBezTo>
                  <a:pt x="77" y="17079"/>
                  <a:pt x="77" y="17079"/>
                  <a:pt x="77" y="17079"/>
                </a:cubicBezTo>
                <a:cubicBezTo>
                  <a:pt x="77" y="17079"/>
                  <a:pt x="155" y="17079"/>
                  <a:pt x="155" y="16927"/>
                </a:cubicBezTo>
                <a:cubicBezTo>
                  <a:pt x="155" y="16927"/>
                  <a:pt x="155" y="16927"/>
                  <a:pt x="155" y="16927"/>
                </a:cubicBezTo>
                <a:cubicBezTo>
                  <a:pt x="155" y="16927"/>
                  <a:pt x="155" y="16927"/>
                  <a:pt x="155" y="16927"/>
                </a:cubicBezTo>
                <a:cubicBezTo>
                  <a:pt x="155" y="16927"/>
                  <a:pt x="155" y="16927"/>
                  <a:pt x="155" y="16927"/>
                </a:cubicBezTo>
                <a:cubicBezTo>
                  <a:pt x="77" y="16927"/>
                  <a:pt x="77" y="16927"/>
                  <a:pt x="77" y="16927"/>
                </a:cubicBezTo>
                <a:cubicBezTo>
                  <a:pt x="0" y="17231"/>
                  <a:pt x="0" y="17231"/>
                  <a:pt x="0" y="17231"/>
                </a:cubicBezTo>
                <a:lnTo>
                  <a:pt x="77" y="1723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37" name="Shape">
            <a:extLst>
              <a:ext uri="{FF2B5EF4-FFF2-40B4-BE49-F238E27FC236}">
                <a16:creationId xmlns:a16="http://schemas.microsoft.com/office/drawing/2014/main" id="{34A4A4A9-92A0-C15A-61C8-A7FCD668BB4A}"/>
              </a:ext>
            </a:extLst>
          </p:cNvPr>
          <p:cNvSpPr/>
          <p:nvPr/>
        </p:nvSpPr>
        <p:spPr>
          <a:xfrm rot="60000">
            <a:off x="6978410" y="2943012"/>
            <a:ext cx="567506" cy="625999"/>
          </a:xfrm>
          <a:custGeom>
            <a:avLst/>
            <a:gdLst/>
            <a:ahLst/>
            <a:cxnLst>
              <a:cxn ang="0">
                <a:pos x="wd2" y="hd2"/>
              </a:cxn>
              <a:cxn ang="5400000">
                <a:pos x="wd2" y="hd2"/>
              </a:cxn>
              <a:cxn ang="10800000">
                <a:pos x="wd2" y="hd2"/>
              </a:cxn>
              <a:cxn ang="16200000">
                <a:pos x="wd2" y="hd2"/>
              </a:cxn>
            </a:cxnLst>
            <a:rect l="0" t="0" r="r" b="b"/>
            <a:pathLst>
              <a:path w="21455" h="21536" extrusionOk="0">
                <a:moveTo>
                  <a:pt x="17031" y="19927"/>
                </a:moveTo>
                <a:cubicBezTo>
                  <a:pt x="16510" y="19927"/>
                  <a:pt x="16510" y="19927"/>
                  <a:pt x="16510" y="19927"/>
                </a:cubicBezTo>
                <a:cubicBezTo>
                  <a:pt x="16510" y="19927"/>
                  <a:pt x="16250" y="19583"/>
                  <a:pt x="16120" y="19583"/>
                </a:cubicBezTo>
                <a:cubicBezTo>
                  <a:pt x="15990" y="19583"/>
                  <a:pt x="15730" y="19468"/>
                  <a:pt x="15730" y="19468"/>
                </a:cubicBezTo>
                <a:cubicBezTo>
                  <a:pt x="15600" y="19698"/>
                  <a:pt x="15600" y="19698"/>
                  <a:pt x="15600" y="19698"/>
                </a:cubicBezTo>
                <a:cubicBezTo>
                  <a:pt x="15600" y="19698"/>
                  <a:pt x="15469" y="19813"/>
                  <a:pt x="15339" y="19813"/>
                </a:cubicBezTo>
                <a:cubicBezTo>
                  <a:pt x="15339" y="19813"/>
                  <a:pt x="15209" y="19698"/>
                  <a:pt x="15209" y="19698"/>
                </a:cubicBezTo>
                <a:cubicBezTo>
                  <a:pt x="15209" y="19468"/>
                  <a:pt x="15209" y="19468"/>
                  <a:pt x="15209" y="19468"/>
                </a:cubicBezTo>
                <a:cubicBezTo>
                  <a:pt x="14819" y="19468"/>
                  <a:pt x="14819" y="19468"/>
                  <a:pt x="14819" y="19468"/>
                </a:cubicBezTo>
                <a:cubicBezTo>
                  <a:pt x="14819" y="19468"/>
                  <a:pt x="14819" y="19813"/>
                  <a:pt x="14689" y="19813"/>
                </a:cubicBezTo>
                <a:cubicBezTo>
                  <a:pt x="14559" y="19698"/>
                  <a:pt x="14428" y="19698"/>
                  <a:pt x="14168" y="19698"/>
                </a:cubicBezTo>
                <a:cubicBezTo>
                  <a:pt x="13908" y="19583"/>
                  <a:pt x="13388" y="19698"/>
                  <a:pt x="13388" y="19698"/>
                </a:cubicBezTo>
                <a:cubicBezTo>
                  <a:pt x="13127" y="19583"/>
                  <a:pt x="13127" y="19583"/>
                  <a:pt x="13127" y="19583"/>
                </a:cubicBezTo>
                <a:cubicBezTo>
                  <a:pt x="12737" y="19583"/>
                  <a:pt x="12737" y="19583"/>
                  <a:pt x="12737" y="19583"/>
                </a:cubicBezTo>
                <a:cubicBezTo>
                  <a:pt x="12216" y="19583"/>
                  <a:pt x="12216" y="19583"/>
                  <a:pt x="12216" y="19583"/>
                </a:cubicBezTo>
                <a:cubicBezTo>
                  <a:pt x="12086" y="19813"/>
                  <a:pt x="12086" y="19813"/>
                  <a:pt x="12086" y="19813"/>
                </a:cubicBezTo>
                <a:cubicBezTo>
                  <a:pt x="12216" y="19927"/>
                  <a:pt x="12216" y="19927"/>
                  <a:pt x="12216" y="19927"/>
                </a:cubicBezTo>
                <a:cubicBezTo>
                  <a:pt x="11826" y="20157"/>
                  <a:pt x="11826" y="20157"/>
                  <a:pt x="11826" y="20157"/>
                </a:cubicBezTo>
                <a:cubicBezTo>
                  <a:pt x="11306" y="20042"/>
                  <a:pt x="11306" y="20042"/>
                  <a:pt x="11306" y="20042"/>
                </a:cubicBezTo>
                <a:cubicBezTo>
                  <a:pt x="11045" y="20272"/>
                  <a:pt x="11045" y="20272"/>
                  <a:pt x="11045" y="20272"/>
                </a:cubicBezTo>
                <a:cubicBezTo>
                  <a:pt x="10915" y="20042"/>
                  <a:pt x="10915" y="20042"/>
                  <a:pt x="10915" y="20042"/>
                </a:cubicBezTo>
                <a:cubicBezTo>
                  <a:pt x="10135" y="20502"/>
                  <a:pt x="10135" y="20502"/>
                  <a:pt x="10135" y="20502"/>
                </a:cubicBezTo>
                <a:cubicBezTo>
                  <a:pt x="10265" y="20732"/>
                  <a:pt x="10265" y="20732"/>
                  <a:pt x="10265" y="20732"/>
                </a:cubicBezTo>
                <a:cubicBezTo>
                  <a:pt x="9614" y="20847"/>
                  <a:pt x="9614" y="20847"/>
                  <a:pt x="9614" y="20847"/>
                </a:cubicBezTo>
                <a:cubicBezTo>
                  <a:pt x="9224" y="20732"/>
                  <a:pt x="9224" y="20732"/>
                  <a:pt x="9224" y="20732"/>
                </a:cubicBezTo>
                <a:cubicBezTo>
                  <a:pt x="9224" y="20732"/>
                  <a:pt x="8963" y="20617"/>
                  <a:pt x="8963" y="20502"/>
                </a:cubicBezTo>
                <a:cubicBezTo>
                  <a:pt x="9094" y="20387"/>
                  <a:pt x="9094" y="20272"/>
                  <a:pt x="9094" y="20272"/>
                </a:cubicBezTo>
                <a:cubicBezTo>
                  <a:pt x="9094" y="20272"/>
                  <a:pt x="8833" y="20157"/>
                  <a:pt x="8833" y="20272"/>
                </a:cubicBezTo>
                <a:cubicBezTo>
                  <a:pt x="8833" y="20502"/>
                  <a:pt x="8703" y="20732"/>
                  <a:pt x="8703" y="20732"/>
                </a:cubicBezTo>
                <a:cubicBezTo>
                  <a:pt x="8313" y="20962"/>
                  <a:pt x="8313" y="20962"/>
                  <a:pt x="8313" y="20962"/>
                </a:cubicBezTo>
                <a:cubicBezTo>
                  <a:pt x="7792" y="21076"/>
                  <a:pt x="7792" y="21076"/>
                  <a:pt x="7792" y="21076"/>
                </a:cubicBezTo>
                <a:cubicBezTo>
                  <a:pt x="7662" y="20962"/>
                  <a:pt x="7662" y="20962"/>
                  <a:pt x="7662" y="20962"/>
                </a:cubicBezTo>
                <a:cubicBezTo>
                  <a:pt x="7662" y="21306"/>
                  <a:pt x="7662" y="21306"/>
                  <a:pt x="7662" y="21306"/>
                </a:cubicBezTo>
                <a:cubicBezTo>
                  <a:pt x="7012" y="21306"/>
                  <a:pt x="7012" y="21306"/>
                  <a:pt x="7012" y="21306"/>
                </a:cubicBezTo>
                <a:cubicBezTo>
                  <a:pt x="6621" y="21306"/>
                  <a:pt x="6621" y="21306"/>
                  <a:pt x="6621" y="21306"/>
                </a:cubicBezTo>
                <a:cubicBezTo>
                  <a:pt x="6361" y="21536"/>
                  <a:pt x="6361" y="21536"/>
                  <a:pt x="6361" y="21536"/>
                </a:cubicBezTo>
                <a:cubicBezTo>
                  <a:pt x="5971" y="21421"/>
                  <a:pt x="5971" y="21421"/>
                  <a:pt x="5971" y="21421"/>
                </a:cubicBezTo>
                <a:cubicBezTo>
                  <a:pt x="5320" y="21536"/>
                  <a:pt x="5320" y="21536"/>
                  <a:pt x="5320" y="21536"/>
                </a:cubicBezTo>
                <a:cubicBezTo>
                  <a:pt x="5190" y="21306"/>
                  <a:pt x="5190" y="21306"/>
                  <a:pt x="5190" y="21306"/>
                </a:cubicBezTo>
                <a:cubicBezTo>
                  <a:pt x="4279" y="21306"/>
                  <a:pt x="4279" y="21306"/>
                  <a:pt x="4279" y="21306"/>
                </a:cubicBezTo>
                <a:cubicBezTo>
                  <a:pt x="3889" y="21421"/>
                  <a:pt x="3889" y="21421"/>
                  <a:pt x="3889" y="21421"/>
                </a:cubicBezTo>
                <a:cubicBezTo>
                  <a:pt x="3759" y="21191"/>
                  <a:pt x="3759" y="21191"/>
                  <a:pt x="3759" y="21191"/>
                </a:cubicBezTo>
                <a:cubicBezTo>
                  <a:pt x="3628" y="21191"/>
                  <a:pt x="3628" y="21191"/>
                  <a:pt x="3628" y="21191"/>
                </a:cubicBezTo>
                <a:cubicBezTo>
                  <a:pt x="3628" y="21191"/>
                  <a:pt x="3368" y="21191"/>
                  <a:pt x="3238" y="21191"/>
                </a:cubicBezTo>
                <a:cubicBezTo>
                  <a:pt x="3108" y="21191"/>
                  <a:pt x="2327" y="20962"/>
                  <a:pt x="2327" y="20962"/>
                </a:cubicBezTo>
                <a:cubicBezTo>
                  <a:pt x="2067" y="21191"/>
                  <a:pt x="2067" y="21191"/>
                  <a:pt x="2067" y="21191"/>
                </a:cubicBezTo>
                <a:cubicBezTo>
                  <a:pt x="2067" y="21191"/>
                  <a:pt x="1677" y="21191"/>
                  <a:pt x="1677" y="21076"/>
                </a:cubicBezTo>
                <a:cubicBezTo>
                  <a:pt x="1677" y="21076"/>
                  <a:pt x="1677" y="20962"/>
                  <a:pt x="1807" y="20847"/>
                </a:cubicBezTo>
                <a:cubicBezTo>
                  <a:pt x="1937" y="20847"/>
                  <a:pt x="2067" y="20847"/>
                  <a:pt x="2327" y="20732"/>
                </a:cubicBezTo>
                <a:cubicBezTo>
                  <a:pt x="2588" y="20732"/>
                  <a:pt x="2718" y="20732"/>
                  <a:pt x="2718" y="20732"/>
                </a:cubicBezTo>
                <a:cubicBezTo>
                  <a:pt x="2848" y="20617"/>
                  <a:pt x="2848" y="20617"/>
                  <a:pt x="2848" y="20617"/>
                </a:cubicBezTo>
                <a:cubicBezTo>
                  <a:pt x="2848" y="20502"/>
                  <a:pt x="2978" y="20387"/>
                  <a:pt x="2718" y="20502"/>
                </a:cubicBezTo>
                <a:cubicBezTo>
                  <a:pt x="2588" y="20502"/>
                  <a:pt x="2588" y="20502"/>
                  <a:pt x="2588" y="20502"/>
                </a:cubicBezTo>
                <a:cubicBezTo>
                  <a:pt x="2457" y="20617"/>
                  <a:pt x="2327" y="20617"/>
                  <a:pt x="2197" y="20617"/>
                </a:cubicBezTo>
                <a:cubicBezTo>
                  <a:pt x="2197" y="20617"/>
                  <a:pt x="1937" y="20617"/>
                  <a:pt x="1937" y="20617"/>
                </a:cubicBezTo>
                <a:cubicBezTo>
                  <a:pt x="1937" y="20617"/>
                  <a:pt x="1807" y="20502"/>
                  <a:pt x="1937" y="20502"/>
                </a:cubicBezTo>
                <a:cubicBezTo>
                  <a:pt x="2067" y="20387"/>
                  <a:pt x="2067" y="20387"/>
                  <a:pt x="2197" y="20387"/>
                </a:cubicBezTo>
                <a:cubicBezTo>
                  <a:pt x="2457" y="20387"/>
                  <a:pt x="2588" y="20272"/>
                  <a:pt x="2848" y="20272"/>
                </a:cubicBezTo>
                <a:cubicBezTo>
                  <a:pt x="3108" y="20272"/>
                  <a:pt x="3238" y="20272"/>
                  <a:pt x="3238" y="20272"/>
                </a:cubicBezTo>
                <a:cubicBezTo>
                  <a:pt x="3368" y="20157"/>
                  <a:pt x="3498" y="20157"/>
                  <a:pt x="3498" y="20042"/>
                </a:cubicBezTo>
                <a:cubicBezTo>
                  <a:pt x="3498" y="19927"/>
                  <a:pt x="3368" y="19813"/>
                  <a:pt x="3368" y="19813"/>
                </a:cubicBezTo>
                <a:cubicBezTo>
                  <a:pt x="3368" y="19813"/>
                  <a:pt x="3238" y="19813"/>
                  <a:pt x="3108" y="19927"/>
                </a:cubicBezTo>
                <a:cubicBezTo>
                  <a:pt x="2978" y="19927"/>
                  <a:pt x="2848" y="20042"/>
                  <a:pt x="2718" y="20042"/>
                </a:cubicBezTo>
                <a:cubicBezTo>
                  <a:pt x="2718" y="20042"/>
                  <a:pt x="2718" y="20042"/>
                  <a:pt x="2588" y="20042"/>
                </a:cubicBezTo>
                <a:cubicBezTo>
                  <a:pt x="2457" y="20042"/>
                  <a:pt x="2197" y="19927"/>
                  <a:pt x="2197" y="19927"/>
                </a:cubicBezTo>
                <a:cubicBezTo>
                  <a:pt x="2067" y="19927"/>
                  <a:pt x="1937" y="19927"/>
                  <a:pt x="1807" y="19927"/>
                </a:cubicBezTo>
                <a:cubicBezTo>
                  <a:pt x="1677" y="19927"/>
                  <a:pt x="1807" y="19927"/>
                  <a:pt x="1547" y="19927"/>
                </a:cubicBezTo>
                <a:cubicBezTo>
                  <a:pt x="1286" y="20042"/>
                  <a:pt x="1416" y="20042"/>
                  <a:pt x="1026" y="20042"/>
                </a:cubicBezTo>
                <a:cubicBezTo>
                  <a:pt x="766" y="20042"/>
                  <a:pt x="375" y="19927"/>
                  <a:pt x="375" y="19927"/>
                </a:cubicBezTo>
                <a:cubicBezTo>
                  <a:pt x="375" y="19927"/>
                  <a:pt x="115" y="20042"/>
                  <a:pt x="245" y="19927"/>
                </a:cubicBezTo>
                <a:cubicBezTo>
                  <a:pt x="506" y="19813"/>
                  <a:pt x="766" y="19813"/>
                  <a:pt x="896" y="19698"/>
                </a:cubicBezTo>
                <a:cubicBezTo>
                  <a:pt x="1026" y="19698"/>
                  <a:pt x="1156" y="19698"/>
                  <a:pt x="1026" y="19583"/>
                </a:cubicBezTo>
                <a:cubicBezTo>
                  <a:pt x="1026" y="19583"/>
                  <a:pt x="1026" y="19583"/>
                  <a:pt x="1026" y="19583"/>
                </a:cubicBezTo>
                <a:cubicBezTo>
                  <a:pt x="1156" y="19583"/>
                  <a:pt x="1416" y="19468"/>
                  <a:pt x="1416" y="19468"/>
                </a:cubicBezTo>
                <a:cubicBezTo>
                  <a:pt x="1677" y="19353"/>
                  <a:pt x="1677" y="19353"/>
                  <a:pt x="1677" y="19353"/>
                </a:cubicBezTo>
                <a:cubicBezTo>
                  <a:pt x="1677" y="19353"/>
                  <a:pt x="1677" y="19238"/>
                  <a:pt x="1937" y="19238"/>
                </a:cubicBezTo>
                <a:cubicBezTo>
                  <a:pt x="2197" y="19238"/>
                  <a:pt x="2197" y="19238"/>
                  <a:pt x="2197" y="19123"/>
                </a:cubicBezTo>
                <a:cubicBezTo>
                  <a:pt x="2327" y="19123"/>
                  <a:pt x="2197" y="19123"/>
                  <a:pt x="2327" y="19123"/>
                </a:cubicBezTo>
                <a:cubicBezTo>
                  <a:pt x="2588" y="19123"/>
                  <a:pt x="2588" y="19008"/>
                  <a:pt x="2718" y="19008"/>
                </a:cubicBezTo>
                <a:cubicBezTo>
                  <a:pt x="2978" y="19008"/>
                  <a:pt x="3108" y="18893"/>
                  <a:pt x="2978" y="18893"/>
                </a:cubicBezTo>
                <a:cubicBezTo>
                  <a:pt x="2848" y="18893"/>
                  <a:pt x="2848" y="18893"/>
                  <a:pt x="2588" y="18893"/>
                </a:cubicBezTo>
                <a:cubicBezTo>
                  <a:pt x="2457" y="19008"/>
                  <a:pt x="2327" y="18893"/>
                  <a:pt x="2327" y="19008"/>
                </a:cubicBezTo>
                <a:cubicBezTo>
                  <a:pt x="2197" y="19008"/>
                  <a:pt x="1937" y="19008"/>
                  <a:pt x="1937" y="19008"/>
                </a:cubicBezTo>
                <a:cubicBezTo>
                  <a:pt x="1807" y="18893"/>
                  <a:pt x="1807" y="18893"/>
                  <a:pt x="1677" y="19008"/>
                </a:cubicBezTo>
                <a:cubicBezTo>
                  <a:pt x="1547" y="19008"/>
                  <a:pt x="1677" y="19123"/>
                  <a:pt x="1416" y="19123"/>
                </a:cubicBezTo>
                <a:cubicBezTo>
                  <a:pt x="1286" y="19123"/>
                  <a:pt x="1156" y="19008"/>
                  <a:pt x="1156" y="19008"/>
                </a:cubicBezTo>
                <a:cubicBezTo>
                  <a:pt x="1156" y="19008"/>
                  <a:pt x="766" y="19008"/>
                  <a:pt x="766" y="18893"/>
                </a:cubicBezTo>
                <a:cubicBezTo>
                  <a:pt x="766" y="18893"/>
                  <a:pt x="766" y="18664"/>
                  <a:pt x="766" y="18664"/>
                </a:cubicBezTo>
                <a:cubicBezTo>
                  <a:pt x="766" y="18549"/>
                  <a:pt x="896" y="18549"/>
                  <a:pt x="896" y="18549"/>
                </a:cubicBezTo>
                <a:cubicBezTo>
                  <a:pt x="766" y="18434"/>
                  <a:pt x="766" y="18434"/>
                  <a:pt x="766" y="18434"/>
                </a:cubicBezTo>
                <a:cubicBezTo>
                  <a:pt x="766" y="18434"/>
                  <a:pt x="766" y="18434"/>
                  <a:pt x="636" y="18434"/>
                </a:cubicBezTo>
                <a:cubicBezTo>
                  <a:pt x="636" y="18434"/>
                  <a:pt x="375" y="18549"/>
                  <a:pt x="375" y="18549"/>
                </a:cubicBezTo>
                <a:cubicBezTo>
                  <a:pt x="375" y="18549"/>
                  <a:pt x="375" y="18549"/>
                  <a:pt x="245" y="18549"/>
                </a:cubicBezTo>
                <a:cubicBezTo>
                  <a:pt x="245" y="18549"/>
                  <a:pt x="115" y="18549"/>
                  <a:pt x="115" y="18549"/>
                </a:cubicBezTo>
                <a:cubicBezTo>
                  <a:pt x="115" y="18549"/>
                  <a:pt x="115" y="18434"/>
                  <a:pt x="115" y="18319"/>
                </a:cubicBezTo>
                <a:cubicBezTo>
                  <a:pt x="115" y="18319"/>
                  <a:pt x="115" y="18204"/>
                  <a:pt x="115" y="18204"/>
                </a:cubicBezTo>
                <a:cubicBezTo>
                  <a:pt x="115" y="18204"/>
                  <a:pt x="115" y="18204"/>
                  <a:pt x="115" y="18204"/>
                </a:cubicBezTo>
                <a:cubicBezTo>
                  <a:pt x="115" y="18089"/>
                  <a:pt x="-145" y="18089"/>
                  <a:pt x="115" y="17974"/>
                </a:cubicBezTo>
                <a:cubicBezTo>
                  <a:pt x="375" y="17974"/>
                  <a:pt x="375" y="17974"/>
                  <a:pt x="506" y="17974"/>
                </a:cubicBezTo>
                <a:cubicBezTo>
                  <a:pt x="506" y="17974"/>
                  <a:pt x="636" y="17974"/>
                  <a:pt x="636" y="17974"/>
                </a:cubicBezTo>
                <a:cubicBezTo>
                  <a:pt x="636" y="17974"/>
                  <a:pt x="766" y="17859"/>
                  <a:pt x="766" y="17859"/>
                </a:cubicBezTo>
                <a:cubicBezTo>
                  <a:pt x="636" y="17745"/>
                  <a:pt x="636" y="17745"/>
                  <a:pt x="636" y="17745"/>
                </a:cubicBezTo>
                <a:cubicBezTo>
                  <a:pt x="636" y="17630"/>
                  <a:pt x="636" y="17630"/>
                  <a:pt x="766" y="17630"/>
                </a:cubicBezTo>
                <a:cubicBezTo>
                  <a:pt x="896" y="17630"/>
                  <a:pt x="896" y="17515"/>
                  <a:pt x="1026" y="17515"/>
                </a:cubicBezTo>
                <a:cubicBezTo>
                  <a:pt x="1026" y="17515"/>
                  <a:pt x="1156" y="17515"/>
                  <a:pt x="1286" y="17515"/>
                </a:cubicBezTo>
                <a:cubicBezTo>
                  <a:pt x="1286" y="17515"/>
                  <a:pt x="1286" y="17400"/>
                  <a:pt x="1547" y="17400"/>
                </a:cubicBezTo>
                <a:cubicBezTo>
                  <a:pt x="1677" y="17400"/>
                  <a:pt x="1807" y="17400"/>
                  <a:pt x="1937" y="17400"/>
                </a:cubicBezTo>
                <a:cubicBezTo>
                  <a:pt x="1937" y="17400"/>
                  <a:pt x="2197" y="17400"/>
                  <a:pt x="2197" y="17400"/>
                </a:cubicBezTo>
                <a:cubicBezTo>
                  <a:pt x="2197" y="17400"/>
                  <a:pt x="2457" y="17285"/>
                  <a:pt x="2457" y="17285"/>
                </a:cubicBezTo>
                <a:cubicBezTo>
                  <a:pt x="2588" y="17170"/>
                  <a:pt x="2588" y="17170"/>
                  <a:pt x="2588" y="17170"/>
                </a:cubicBezTo>
                <a:cubicBezTo>
                  <a:pt x="2588" y="17170"/>
                  <a:pt x="2588" y="17170"/>
                  <a:pt x="2718" y="17170"/>
                </a:cubicBezTo>
                <a:cubicBezTo>
                  <a:pt x="2848" y="17170"/>
                  <a:pt x="2848" y="17170"/>
                  <a:pt x="2978" y="17170"/>
                </a:cubicBezTo>
                <a:cubicBezTo>
                  <a:pt x="2978" y="17170"/>
                  <a:pt x="3108" y="17170"/>
                  <a:pt x="3108" y="17170"/>
                </a:cubicBezTo>
                <a:cubicBezTo>
                  <a:pt x="3108" y="17055"/>
                  <a:pt x="3108" y="17055"/>
                  <a:pt x="3108" y="16940"/>
                </a:cubicBezTo>
                <a:cubicBezTo>
                  <a:pt x="2978" y="16940"/>
                  <a:pt x="2978" y="16940"/>
                  <a:pt x="2848" y="16940"/>
                </a:cubicBezTo>
                <a:cubicBezTo>
                  <a:pt x="2718" y="17055"/>
                  <a:pt x="2588" y="17055"/>
                  <a:pt x="2588" y="16940"/>
                </a:cubicBezTo>
                <a:cubicBezTo>
                  <a:pt x="2588" y="16940"/>
                  <a:pt x="2588" y="16940"/>
                  <a:pt x="2457" y="16940"/>
                </a:cubicBezTo>
                <a:cubicBezTo>
                  <a:pt x="2327" y="16940"/>
                  <a:pt x="2197" y="16940"/>
                  <a:pt x="2197" y="16940"/>
                </a:cubicBezTo>
                <a:cubicBezTo>
                  <a:pt x="2197" y="16940"/>
                  <a:pt x="2067" y="16940"/>
                  <a:pt x="1937" y="16940"/>
                </a:cubicBezTo>
                <a:cubicBezTo>
                  <a:pt x="1677" y="16825"/>
                  <a:pt x="1677" y="16825"/>
                  <a:pt x="1547" y="16825"/>
                </a:cubicBezTo>
                <a:cubicBezTo>
                  <a:pt x="1416" y="16825"/>
                  <a:pt x="1286" y="16825"/>
                  <a:pt x="1286" y="16825"/>
                </a:cubicBezTo>
                <a:cubicBezTo>
                  <a:pt x="1286" y="16825"/>
                  <a:pt x="1547" y="16825"/>
                  <a:pt x="1156" y="16710"/>
                </a:cubicBezTo>
                <a:cubicBezTo>
                  <a:pt x="766" y="16596"/>
                  <a:pt x="766" y="16596"/>
                  <a:pt x="766" y="16596"/>
                </a:cubicBezTo>
                <a:cubicBezTo>
                  <a:pt x="636" y="16596"/>
                  <a:pt x="636" y="16596"/>
                  <a:pt x="636" y="16596"/>
                </a:cubicBezTo>
                <a:cubicBezTo>
                  <a:pt x="506" y="16596"/>
                  <a:pt x="506" y="16710"/>
                  <a:pt x="375" y="16596"/>
                </a:cubicBezTo>
                <a:cubicBezTo>
                  <a:pt x="375" y="16596"/>
                  <a:pt x="245" y="16481"/>
                  <a:pt x="245" y="16481"/>
                </a:cubicBezTo>
                <a:cubicBezTo>
                  <a:pt x="245" y="16366"/>
                  <a:pt x="245" y="16366"/>
                  <a:pt x="375" y="16251"/>
                </a:cubicBezTo>
                <a:cubicBezTo>
                  <a:pt x="375" y="16251"/>
                  <a:pt x="636" y="16136"/>
                  <a:pt x="636" y="16136"/>
                </a:cubicBezTo>
                <a:cubicBezTo>
                  <a:pt x="636" y="16251"/>
                  <a:pt x="636" y="16251"/>
                  <a:pt x="636" y="16251"/>
                </a:cubicBezTo>
                <a:cubicBezTo>
                  <a:pt x="636" y="16251"/>
                  <a:pt x="636" y="16366"/>
                  <a:pt x="766" y="16251"/>
                </a:cubicBezTo>
                <a:cubicBezTo>
                  <a:pt x="766" y="16251"/>
                  <a:pt x="896" y="16021"/>
                  <a:pt x="896" y="16021"/>
                </a:cubicBezTo>
                <a:cubicBezTo>
                  <a:pt x="896" y="16021"/>
                  <a:pt x="766" y="16021"/>
                  <a:pt x="896" y="15906"/>
                </a:cubicBezTo>
                <a:cubicBezTo>
                  <a:pt x="1026" y="15906"/>
                  <a:pt x="1026" y="15906"/>
                  <a:pt x="1156" y="15906"/>
                </a:cubicBezTo>
                <a:cubicBezTo>
                  <a:pt x="1156" y="15906"/>
                  <a:pt x="1416" y="15906"/>
                  <a:pt x="1547" y="15906"/>
                </a:cubicBezTo>
                <a:cubicBezTo>
                  <a:pt x="1547" y="15791"/>
                  <a:pt x="1807" y="15791"/>
                  <a:pt x="1807" y="15791"/>
                </a:cubicBezTo>
                <a:cubicBezTo>
                  <a:pt x="1807" y="15791"/>
                  <a:pt x="1937" y="15906"/>
                  <a:pt x="1807" y="16021"/>
                </a:cubicBezTo>
                <a:cubicBezTo>
                  <a:pt x="1807" y="16021"/>
                  <a:pt x="1677" y="16021"/>
                  <a:pt x="1807" y="16136"/>
                </a:cubicBezTo>
                <a:cubicBezTo>
                  <a:pt x="1937" y="16136"/>
                  <a:pt x="2067" y="16136"/>
                  <a:pt x="2067" y="16136"/>
                </a:cubicBezTo>
                <a:cubicBezTo>
                  <a:pt x="2067" y="16136"/>
                  <a:pt x="2197" y="16021"/>
                  <a:pt x="2197" y="16021"/>
                </a:cubicBezTo>
                <a:cubicBezTo>
                  <a:pt x="2327" y="16021"/>
                  <a:pt x="2197" y="15906"/>
                  <a:pt x="2327" y="15906"/>
                </a:cubicBezTo>
                <a:cubicBezTo>
                  <a:pt x="2457" y="16021"/>
                  <a:pt x="2457" y="16136"/>
                  <a:pt x="2457" y="16136"/>
                </a:cubicBezTo>
                <a:cubicBezTo>
                  <a:pt x="2457" y="16136"/>
                  <a:pt x="2457" y="16136"/>
                  <a:pt x="2457" y="16251"/>
                </a:cubicBezTo>
                <a:cubicBezTo>
                  <a:pt x="2588" y="16251"/>
                  <a:pt x="2718" y="16251"/>
                  <a:pt x="2718" y="16366"/>
                </a:cubicBezTo>
                <a:cubicBezTo>
                  <a:pt x="2718" y="16366"/>
                  <a:pt x="2588" y="16366"/>
                  <a:pt x="2848" y="16481"/>
                </a:cubicBezTo>
                <a:cubicBezTo>
                  <a:pt x="2978" y="16481"/>
                  <a:pt x="3108" y="16481"/>
                  <a:pt x="3108" y="16481"/>
                </a:cubicBezTo>
                <a:cubicBezTo>
                  <a:pt x="3108" y="16481"/>
                  <a:pt x="3238" y="16481"/>
                  <a:pt x="3238" y="16366"/>
                </a:cubicBezTo>
                <a:cubicBezTo>
                  <a:pt x="3108" y="16251"/>
                  <a:pt x="3108" y="16136"/>
                  <a:pt x="3108" y="16136"/>
                </a:cubicBezTo>
                <a:cubicBezTo>
                  <a:pt x="3108" y="16136"/>
                  <a:pt x="3238" y="16021"/>
                  <a:pt x="3238" y="16021"/>
                </a:cubicBezTo>
                <a:cubicBezTo>
                  <a:pt x="3238" y="15906"/>
                  <a:pt x="3238" y="15676"/>
                  <a:pt x="3238" y="15676"/>
                </a:cubicBezTo>
                <a:cubicBezTo>
                  <a:pt x="3238" y="15676"/>
                  <a:pt x="3368" y="15562"/>
                  <a:pt x="3238" y="15562"/>
                </a:cubicBezTo>
                <a:cubicBezTo>
                  <a:pt x="3108" y="15562"/>
                  <a:pt x="3108" y="15447"/>
                  <a:pt x="3108" y="15447"/>
                </a:cubicBezTo>
                <a:cubicBezTo>
                  <a:pt x="2978" y="15447"/>
                  <a:pt x="2978" y="15332"/>
                  <a:pt x="2978" y="15332"/>
                </a:cubicBezTo>
                <a:cubicBezTo>
                  <a:pt x="3368" y="15332"/>
                  <a:pt x="3368" y="15332"/>
                  <a:pt x="3368" y="15332"/>
                </a:cubicBezTo>
                <a:cubicBezTo>
                  <a:pt x="3628" y="15332"/>
                  <a:pt x="3628" y="15332"/>
                  <a:pt x="3628" y="15332"/>
                </a:cubicBezTo>
                <a:cubicBezTo>
                  <a:pt x="3889" y="15217"/>
                  <a:pt x="3889" y="15217"/>
                  <a:pt x="3889" y="15217"/>
                </a:cubicBezTo>
                <a:cubicBezTo>
                  <a:pt x="3889" y="15217"/>
                  <a:pt x="4019" y="15332"/>
                  <a:pt x="4019" y="15217"/>
                </a:cubicBezTo>
                <a:cubicBezTo>
                  <a:pt x="4019" y="15217"/>
                  <a:pt x="4149" y="15102"/>
                  <a:pt x="4149" y="15102"/>
                </a:cubicBezTo>
                <a:cubicBezTo>
                  <a:pt x="4409" y="15102"/>
                  <a:pt x="4409" y="15102"/>
                  <a:pt x="4409" y="15102"/>
                </a:cubicBezTo>
                <a:cubicBezTo>
                  <a:pt x="4409" y="15102"/>
                  <a:pt x="4279" y="14987"/>
                  <a:pt x="4279" y="14987"/>
                </a:cubicBezTo>
                <a:cubicBezTo>
                  <a:pt x="4409" y="14987"/>
                  <a:pt x="4409" y="14757"/>
                  <a:pt x="4409" y="14757"/>
                </a:cubicBezTo>
                <a:cubicBezTo>
                  <a:pt x="4409" y="14757"/>
                  <a:pt x="4539" y="14642"/>
                  <a:pt x="4669" y="14757"/>
                </a:cubicBezTo>
                <a:cubicBezTo>
                  <a:pt x="4669" y="14757"/>
                  <a:pt x="4930" y="14757"/>
                  <a:pt x="5060" y="14872"/>
                </a:cubicBezTo>
                <a:cubicBezTo>
                  <a:pt x="5060" y="14872"/>
                  <a:pt x="5190" y="14872"/>
                  <a:pt x="5190" y="14872"/>
                </a:cubicBezTo>
                <a:cubicBezTo>
                  <a:pt x="5450" y="14872"/>
                  <a:pt x="5450" y="14872"/>
                  <a:pt x="5450" y="14872"/>
                </a:cubicBezTo>
                <a:cubicBezTo>
                  <a:pt x="5450" y="14872"/>
                  <a:pt x="5710" y="14987"/>
                  <a:pt x="5710" y="14987"/>
                </a:cubicBezTo>
                <a:cubicBezTo>
                  <a:pt x="5710" y="14987"/>
                  <a:pt x="5971" y="15102"/>
                  <a:pt x="6101" y="15102"/>
                </a:cubicBezTo>
                <a:cubicBezTo>
                  <a:pt x="6101" y="15102"/>
                  <a:pt x="6231" y="14987"/>
                  <a:pt x="6231" y="14987"/>
                </a:cubicBezTo>
                <a:cubicBezTo>
                  <a:pt x="6231" y="14987"/>
                  <a:pt x="6231" y="14872"/>
                  <a:pt x="6361" y="14987"/>
                </a:cubicBezTo>
                <a:cubicBezTo>
                  <a:pt x="6491" y="14987"/>
                  <a:pt x="6621" y="14987"/>
                  <a:pt x="6751" y="14987"/>
                </a:cubicBezTo>
                <a:cubicBezTo>
                  <a:pt x="6751" y="14872"/>
                  <a:pt x="6751" y="14872"/>
                  <a:pt x="6882" y="14872"/>
                </a:cubicBezTo>
                <a:cubicBezTo>
                  <a:pt x="7012" y="14987"/>
                  <a:pt x="7142" y="14987"/>
                  <a:pt x="7142" y="14987"/>
                </a:cubicBezTo>
                <a:cubicBezTo>
                  <a:pt x="7272" y="14987"/>
                  <a:pt x="7532" y="14872"/>
                  <a:pt x="7532" y="14872"/>
                </a:cubicBezTo>
                <a:cubicBezTo>
                  <a:pt x="7532" y="14872"/>
                  <a:pt x="7402" y="14757"/>
                  <a:pt x="7532" y="14872"/>
                </a:cubicBezTo>
                <a:cubicBezTo>
                  <a:pt x="7662" y="14872"/>
                  <a:pt x="7792" y="14757"/>
                  <a:pt x="7792" y="14757"/>
                </a:cubicBezTo>
                <a:cubicBezTo>
                  <a:pt x="7532" y="14642"/>
                  <a:pt x="7532" y="14642"/>
                  <a:pt x="7532" y="14642"/>
                </a:cubicBezTo>
                <a:cubicBezTo>
                  <a:pt x="7532" y="14642"/>
                  <a:pt x="7662" y="14413"/>
                  <a:pt x="7662" y="14413"/>
                </a:cubicBezTo>
                <a:cubicBezTo>
                  <a:pt x="7662" y="14413"/>
                  <a:pt x="7532" y="14298"/>
                  <a:pt x="7532" y="14298"/>
                </a:cubicBezTo>
                <a:cubicBezTo>
                  <a:pt x="7532" y="14298"/>
                  <a:pt x="7402" y="14298"/>
                  <a:pt x="7402" y="14413"/>
                </a:cubicBezTo>
                <a:cubicBezTo>
                  <a:pt x="7402" y="14527"/>
                  <a:pt x="7272" y="14642"/>
                  <a:pt x="7142" y="14642"/>
                </a:cubicBezTo>
                <a:cubicBezTo>
                  <a:pt x="7142" y="14642"/>
                  <a:pt x="7012" y="14757"/>
                  <a:pt x="6882" y="14757"/>
                </a:cubicBezTo>
                <a:cubicBezTo>
                  <a:pt x="6882" y="14757"/>
                  <a:pt x="6751" y="14872"/>
                  <a:pt x="6751" y="14872"/>
                </a:cubicBezTo>
                <a:cubicBezTo>
                  <a:pt x="6751" y="14872"/>
                  <a:pt x="6751" y="14987"/>
                  <a:pt x="6491" y="14872"/>
                </a:cubicBezTo>
                <a:cubicBezTo>
                  <a:pt x="6361" y="14757"/>
                  <a:pt x="6231" y="14757"/>
                  <a:pt x="6231" y="14757"/>
                </a:cubicBezTo>
                <a:cubicBezTo>
                  <a:pt x="6231" y="14757"/>
                  <a:pt x="6231" y="14642"/>
                  <a:pt x="6101" y="14757"/>
                </a:cubicBezTo>
                <a:cubicBezTo>
                  <a:pt x="5841" y="14757"/>
                  <a:pt x="5971" y="14872"/>
                  <a:pt x="5841" y="14757"/>
                </a:cubicBezTo>
                <a:cubicBezTo>
                  <a:pt x="5710" y="14757"/>
                  <a:pt x="5320" y="14757"/>
                  <a:pt x="5320" y="14642"/>
                </a:cubicBezTo>
                <a:cubicBezTo>
                  <a:pt x="5320" y="14642"/>
                  <a:pt x="5190" y="14527"/>
                  <a:pt x="5190" y="14527"/>
                </a:cubicBezTo>
                <a:cubicBezTo>
                  <a:pt x="5190" y="14527"/>
                  <a:pt x="5190" y="14298"/>
                  <a:pt x="5190" y="14298"/>
                </a:cubicBezTo>
                <a:cubicBezTo>
                  <a:pt x="5060" y="14413"/>
                  <a:pt x="4930" y="14527"/>
                  <a:pt x="4800" y="14527"/>
                </a:cubicBezTo>
                <a:cubicBezTo>
                  <a:pt x="4800" y="14527"/>
                  <a:pt x="4539" y="14527"/>
                  <a:pt x="4409" y="14527"/>
                </a:cubicBezTo>
                <a:cubicBezTo>
                  <a:pt x="4409" y="14527"/>
                  <a:pt x="4409" y="14527"/>
                  <a:pt x="4279" y="14527"/>
                </a:cubicBezTo>
                <a:cubicBezTo>
                  <a:pt x="4149" y="14527"/>
                  <a:pt x="4019" y="14642"/>
                  <a:pt x="3889" y="14642"/>
                </a:cubicBezTo>
                <a:cubicBezTo>
                  <a:pt x="3759" y="14642"/>
                  <a:pt x="3759" y="14527"/>
                  <a:pt x="3628" y="14527"/>
                </a:cubicBezTo>
                <a:cubicBezTo>
                  <a:pt x="3498" y="14527"/>
                  <a:pt x="3498" y="14527"/>
                  <a:pt x="3498" y="14527"/>
                </a:cubicBezTo>
                <a:cubicBezTo>
                  <a:pt x="3498" y="14527"/>
                  <a:pt x="3498" y="14527"/>
                  <a:pt x="3498" y="14527"/>
                </a:cubicBezTo>
                <a:cubicBezTo>
                  <a:pt x="3498" y="14527"/>
                  <a:pt x="3498" y="14298"/>
                  <a:pt x="3759" y="14298"/>
                </a:cubicBezTo>
                <a:cubicBezTo>
                  <a:pt x="3889" y="14183"/>
                  <a:pt x="3759" y="14183"/>
                  <a:pt x="4019" y="14183"/>
                </a:cubicBezTo>
                <a:cubicBezTo>
                  <a:pt x="4279" y="14183"/>
                  <a:pt x="4409" y="14183"/>
                  <a:pt x="4539" y="14068"/>
                </a:cubicBezTo>
                <a:cubicBezTo>
                  <a:pt x="4669" y="13953"/>
                  <a:pt x="4669" y="13838"/>
                  <a:pt x="4800" y="13838"/>
                </a:cubicBezTo>
                <a:cubicBezTo>
                  <a:pt x="4930" y="13723"/>
                  <a:pt x="4930" y="13608"/>
                  <a:pt x="5060" y="13723"/>
                </a:cubicBezTo>
                <a:cubicBezTo>
                  <a:pt x="5320" y="13723"/>
                  <a:pt x="5580" y="13723"/>
                  <a:pt x="5580" y="13723"/>
                </a:cubicBezTo>
                <a:cubicBezTo>
                  <a:pt x="5580" y="13723"/>
                  <a:pt x="5580" y="13608"/>
                  <a:pt x="5580" y="13493"/>
                </a:cubicBezTo>
                <a:cubicBezTo>
                  <a:pt x="5580" y="13493"/>
                  <a:pt x="5580" y="13493"/>
                  <a:pt x="5580" y="13379"/>
                </a:cubicBezTo>
                <a:cubicBezTo>
                  <a:pt x="5710" y="13379"/>
                  <a:pt x="5710" y="13264"/>
                  <a:pt x="5710" y="13264"/>
                </a:cubicBezTo>
                <a:cubicBezTo>
                  <a:pt x="5841" y="13264"/>
                  <a:pt x="5841" y="13149"/>
                  <a:pt x="5971" y="13149"/>
                </a:cubicBezTo>
                <a:cubicBezTo>
                  <a:pt x="5971" y="13034"/>
                  <a:pt x="6101" y="13034"/>
                  <a:pt x="6101" y="12919"/>
                </a:cubicBezTo>
                <a:cubicBezTo>
                  <a:pt x="6231" y="12919"/>
                  <a:pt x="6231" y="12804"/>
                  <a:pt x="6231" y="12804"/>
                </a:cubicBezTo>
                <a:cubicBezTo>
                  <a:pt x="6231" y="12804"/>
                  <a:pt x="5841" y="12689"/>
                  <a:pt x="5841" y="12689"/>
                </a:cubicBezTo>
                <a:cubicBezTo>
                  <a:pt x="5971" y="12574"/>
                  <a:pt x="5971" y="12574"/>
                  <a:pt x="5971" y="12574"/>
                </a:cubicBezTo>
                <a:cubicBezTo>
                  <a:pt x="6491" y="12230"/>
                  <a:pt x="6491" y="12230"/>
                  <a:pt x="6491" y="12230"/>
                </a:cubicBezTo>
                <a:cubicBezTo>
                  <a:pt x="6491" y="12230"/>
                  <a:pt x="6621" y="12000"/>
                  <a:pt x="6621" y="12000"/>
                </a:cubicBezTo>
                <a:cubicBezTo>
                  <a:pt x="6751" y="12000"/>
                  <a:pt x="6882" y="11885"/>
                  <a:pt x="6882" y="11885"/>
                </a:cubicBezTo>
                <a:cubicBezTo>
                  <a:pt x="7012" y="11655"/>
                  <a:pt x="7012" y="11655"/>
                  <a:pt x="7012" y="11655"/>
                </a:cubicBezTo>
                <a:cubicBezTo>
                  <a:pt x="7012" y="11655"/>
                  <a:pt x="7012" y="11540"/>
                  <a:pt x="7142" y="11655"/>
                </a:cubicBezTo>
                <a:cubicBezTo>
                  <a:pt x="7272" y="11655"/>
                  <a:pt x="7272" y="11770"/>
                  <a:pt x="7402" y="11770"/>
                </a:cubicBezTo>
                <a:cubicBezTo>
                  <a:pt x="7532" y="11885"/>
                  <a:pt x="7922" y="11885"/>
                  <a:pt x="7922" y="11885"/>
                </a:cubicBezTo>
                <a:cubicBezTo>
                  <a:pt x="7792" y="11655"/>
                  <a:pt x="7792" y="11655"/>
                  <a:pt x="7792" y="11655"/>
                </a:cubicBezTo>
                <a:cubicBezTo>
                  <a:pt x="8313" y="11655"/>
                  <a:pt x="8313" y="11655"/>
                  <a:pt x="8313" y="11655"/>
                </a:cubicBezTo>
                <a:cubicBezTo>
                  <a:pt x="8313" y="11885"/>
                  <a:pt x="8313" y="11885"/>
                  <a:pt x="8313" y="11885"/>
                </a:cubicBezTo>
                <a:cubicBezTo>
                  <a:pt x="8573" y="11770"/>
                  <a:pt x="8573" y="11770"/>
                  <a:pt x="8573" y="11770"/>
                </a:cubicBezTo>
                <a:cubicBezTo>
                  <a:pt x="8443" y="11540"/>
                  <a:pt x="8443" y="11540"/>
                  <a:pt x="8443" y="11540"/>
                </a:cubicBezTo>
                <a:cubicBezTo>
                  <a:pt x="8443" y="11540"/>
                  <a:pt x="8703" y="11540"/>
                  <a:pt x="8703" y="11540"/>
                </a:cubicBezTo>
                <a:cubicBezTo>
                  <a:pt x="8573" y="11540"/>
                  <a:pt x="8313" y="11310"/>
                  <a:pt x="8313" y="11310"/>
                </a:cubicBezTo>
                <a:cubicBezTo>
                  <a:pt x="8443" y="11081"/>
                  <a:pt x="8443" y="11081"/>
                  <a:pt x="8443" y="11081"/>
                </a:cubicBezTo>
                <a:cubicBezTo>
                  <a:pt x="8183" y="11081"/>
                  <a:pt x="8183" y="11081"/>
                  <a:pt x="8183" y="11081"/>
                </a:cubicBezTo>
                <a:cubicBezTo>
                  <a:pt x="8183" y="11081"/>
                  <a:pt x="7662" y="11081"/>
                  <a:pt x="7532" y="11081"/>
                </a:cubicBezTo>
                <a:cubicBezTo>
                  <a:pt x="7402" y="10966"/>
                  <a:pt x="7402" y="10966"/>
                  <a:pt x="7272" y="10966"/>
                </a:cubicBezTo>
                <a:cubicBezTo>
                  <a:pt x="7142" y="10966"/>
                  <a:pt x="7012" y="10966"/>
                  <a:pt x="6882" y="10966"/>
                </a:cubicBezTo>
                <a:cubicBezTo>
                  <a:pt x="6751" y="10966"/>
                  <a:pt x="6621" y="10966"/>
                  <a:pt x="6491" y="10966"/>
                </a:cubicBezTo>
                <a:cubicBezTo>
                  <a:pt x="6491" y="10966"/>
                  <a:pt x="6361" y="10966"/>
                  <a:pt x="6231" y="10966"/>
                </a:cubicBezTo>
                <a:cubicBezTo>
                  <a:pt x="6231" y="10851"/>
                  <a:pt x="6361" y="10736"/>
                  <a:pt x="6231" y="10736"/>
                </a:cubicBezTo>
                <a:cubicBezTo>
                  <a:pt x="6101" y="10736"/>
                  <a:pt x="5971" y="10506"/>
                  <a:pt x="5841" y="10621"/>
                </a:cubicBezTo>
                <a:cubicBezTo>
                  <a:pt x="5841" y="10621"/>
                  <a:pt x="5841" y="10621"/>
                  <a:pt x="5710" y="10621"/>
                </a:cubicBezTo>
                <a:cubicBezTo>
                  <a:pt x="5710" y="10736"/>
                  <a:pt x="5580" y="10736"/>
                  <a:pt x="5580" y="10736"/>
                </a:cubicBezTo>
                <a:cubicBezTo>
                  <a:pt x="5450" y="10621"/>
                  <a:pt x="5450" y="10736"/>
                  <a:pt x="5580" y="10621"/>
                </a:cubicBezTo>
                <a:cubicBezTo>
                  <a:pt x="5580" y="10506"/>
                  <a:pt x="5450" y="10276"/>
                  <a:pt x="5580" y="10276"/>
                </a:cubicBezTo>
                <a:cubicBezTo>
                  <a:pt x="5710" y="10391"/>
                  <a:pt x="5710" y="10391"/>
                  <a:pt x="5841" y="10391"/>
                </a:cubicBezTo>
                <a:cubicBezTo>
                  <a:pt x="5841" y="10391"/>
                  <a:pt x="5971" y="10391"/>
                  <a:pt x="5971" y="10391"/>
                </a:cubicBezTo>
                <a:cubicBezTo>
                  <a:pt x="5971" y="10276"/>
                  <a:pt x="6101" y="10047"/>
                  <a:pt x="6101" y="10047"/>
                </a:cubicBezTo>
                <a:cubicBezTo>
                  <a:pt x="6101" y="10047"/>
                  <a:pt x="6491" y="10162"/>
                  <a:pt x="6361" y="10047"/>
                </a:cubicBezTo>
                <a:cubicBezTo>
                  <a:pt x="6231" y="9932"/>
                  <a:pt x="5971" y="9817"/>
                  <a:pt x="5971" y="9817"/>
                </a:cubicBezTo>
                <a:cubicBezTo>
                  <a:pt x="5971" y="9817"/>
                  <a:pt x="5841" y="9817"/>
                  <a:pt x="5841" y="9932"/>
                </a:cubicBezTo>
                <a:cubicBezTo>
                  <a:pt x="5710" y="10047"/>
                  <a:pt x="5841" y="10047"/>
                  <a:pt x="5710" y="10162"/>
                </a:cubicBezTo>
                <a:cubicBezTo>
                  <a:pt x="5580" y="10162"/>
                  <a:pt x="5580" y="10162"/>
                  <a:pt x="5450" y="10162"/>
                </a:cubicBezTo>
                <a:cubicBezTo>
                  <a:pt x="5450" y="10162"/>
                  <a:pt x="5450" y="10162"/>
                  <a:pt x="5320" y="10162"/>
                </a:cubicBezTo>
                <a:cubicBezTo>
                  <a:pt x="5320" y="10162"/>
                  <a:pt x="5060" y="10162"/>
                  <a:pt x="5060" y="10047"/>
                </a:cubicBezTo>
                <a:cubicBezTo>
                  <a:pt x="5060" y="10047"/>
                  <a:pt x="5060" y="10047"/>
                  <a:pt x="5060" y="9932"/>
                </a:cubicBezTo>
                <a:cubicBezTo>
                  <a:pt x="5060" y="9817"/>
                  <a:pt x="5060" y="9702"/>
                  <a:pt x="5320" y="9702"/>
                </a:cubicBezTo>
                <a:cubicBezTo>
                  <a:pt x="5450" y="9702"/>
                  <a:pt x="5450" y="9817"/>
                  <a:pt x="5450" y="9702"/>
                </a:cubicBezTo>
                <a:cubicBezTo>
                  <a:pt x="5450" y="9702"/>
                  <a:pt x="5450" y="9587"/>
                  <a:pt x="5320" y="9587"/>
                </a:cubicBezTo>
                <a:cubicBezTo>
                  <a:pt x="5320" y="9472"/>
                  <a:pt x="5320" y="9472"/>
                  <a:pt x="5190" y="9472"/>
                </a:cubicBezTo>
                <a:cubicBezTo>
                  <a:pt x="5060" y="9472"/>
                  <a:pt x="4800" y="9587"/>
                  <a:pt x="4800" y="9587"/>
                </a:cubicBezTo>
                <a:cubicBezTo>
                  <a:pt x="4800" y="9587"/>
                  <a:pt x="4930" y="9587"/>
                  <a:pt x="4669" y="9587"/>
                </a:cubicBezTo>
                <a:cubicBezTo>
                  <a:pt x="4539" y="9472"/>
                  <a:pt x="4669" y="9472"/>
                  <a:pt x="4539" y="9357"/>
                </a:cubicBezTo>
                <a:cubicBezTo>
                  <a:pt x="4539" y="9242"/>
                  <a:pt x="4539" y="9242"/>
                  <a:pt x="4409" y="9242"/>
                </a:cubicBezTo>
                <a:cubicBezTo>
                  <a:pt x="4409" y="9242"/>
                  <a:pt x="4409" y="9242"/>
                  <a:pt x="4279" y="9242"/>
                </a:cubicBezTo>
                <a:cubicBezTo>
                  <a:pt x="4149" y="9127"/>
                  <a:pt x="4019" y="9127"/>
                  <a:pt x="4019" y="9013"/>
                </a:cubicBezTo>
                <a:cubicBezTo>
                  <a:pt x="4019" y="8898"/>
                  <a:pt x="4019" y="8783"/>
                  <a:pt x="4149" y="8898"/>
                </a:cubicBezTo>
                <a:cubicBezTo>
                  <a:pt x="4279" y="8898"/>
                  <a:pt x="4149" y="8783"/>
                  <a:pt x="4279" y="8898"/>
                </a:cubicBezTo>
                <a:cubicBezTo>
                  <a:pt x="4539" y="9013"/>
                  <a:pt x="4539" y="9013"/>
                  <a:pt x="4539" y="9013"/>
                </a:cubicBezTo>
                <a:cubicBezTo>
                  <a:pt x="4539" y="9013"/>
                  <a:pt x="4669" y="9013"/>
                  <a:pt x="4539" y="8898"/>
                </a:cubicBezTo>
                <a:cubicBezTo>
                  <a:pt x="4539" y="8783"/>
                  <a:pt x="4409" y="8668"/>
                  <a:pt x="4409" y="8668"/>
                </a:cubicBezTo>
                <a:cubicBezTo>
                  <a:pt x="4409" y="8668"/>
                  <a:pt x="4279" y="8668"/>
                  <a:pt x="4279" y="8553"/>
                </a:cubicBezTo>
                <a:cubicBezTo>
                  <a:pt x="4279" y="8438"/>
                  <a:pt x="4279" y="8438"/>
                  <a:pt x="4149" y="8323"/>
                </a:cubicBezTo>
                <a:cubicBezTo>
                  <a:pt x="4149" y="8323"/>
                  <a:pt x="4279" y="8323"/>
                  <a:pt x="4279" y="8323"/>
                </a:cubicBezTo>
                <a:cubicBezTo>
                  <a:pt x="4409" y="8323"/>
                  <a:pt x="4279" y="8323"/>
                  <a:pt x="4409" y="8323"/>
                </a:cubicBezTo>
                <a:cubicBezTo>
                  <a:pt x="4669" y="8323"/>
                  <a:pt x="4539" y="8323"/>
                  <a:pt x="4669" y="8323"/>
                </a:cubicBezTo>
                <a:cubicBezTo>
                  <a:pt x="4669" y="8323"/>
                  <a:pt x="4800" y="8323"/>
                  <a:pt x="4800" y="8323"/>
                </a:cubicBezTo>
                <a:cubicBezTo>
                  <a:pt x="4800" y="8438"/>
                  <a:pt x="4930" y="8208"/>
                  <a:pt x="4930" y="8208"/>
                </a:cubicBezTo>
                <a:cubicBezTo>
                  <a:pt x="4930" y="8208"/>
                  <a:pt x="4800" y="8093"/>
                  <a:pt x="4930" y="8093"/>
                </a:cubicBezTo>
                <a:cubicBezTo>
                  <a:pt x="5060" y="8093"/>
                  <a:pt x="5060" y="8208"/>
                  <a:pt x="5190" y="8208"/>
                </a:cubicBezTo>
                <a:cubicBezTo>
                  <a:pt x="5450" y="8208"/>
                  <a:pt x="5450" y="8323"/>
                  <a:pt x="5580" y="8323"/>
                </a:cubicBezTo>
                <a:cubicBezTo>
                  <a:pt x="5580" y="8208"/>
                  <a:pt x="5710" y="8323"/>
                  <a:pt x="5710" y="8208"/>
                </a:cubicBezTo>
                <a:cubicBezTo>
                  <a:pt x="5580" y="8093"/>
                  <a:pt x="5580" y="8208"/>
                  <a:pt x="5580" y="8093"/>
                </a:cubicBezTo>
                <a:cubicBezTo>
                  <a:pt x="5450" y="7979"/>
                  <a:pt x="5450" y="8093"/>
                  <a:pt x="5450" y="7864"/>
                </a:cubicBezTo>
                <a:cubicBezTo>
                  <a:pt x="5580" y="7749"/>
                  <a:pt x="5580" y="7634"/>
                  <a:pt x="5580" y="7634"/>
                </a:cubicBezTo>
                <a:cubicBezTo>
                  <a:pt x="5580" y="7519"/>
                  <a:pt x="5580" y="7519"/>
                  <a:pt x="5580" y="7519"/>
                </a:cubicBezTo>
                <a:cubicBezTo>
                  <a:pt x="5841" y="7289"/>
                  <a:pt x="5841" y="7289"/>
                  <a:pt x="5841" y="7289"/>
                </a:cubicBezTo>
                <a:cubicBezTo>
                  <a:pt x="5841" y="7289"/>
                  <a:pt x="5971" y="7289"/>
                  <a:pt x="6101" y="7289"/>
                </a:cubicBezTo>
                <a:cubicBezTo>
                  <a:pt x="6361" y="7289"/>
                  <a:pt x="6491" y="7404"/>
                  <a:pt x="6621" y="7404"/>
                </a:cubicBezTo>
                <a:cubicBezTo>
                  <a:pt x="6882" y="7404"/>
                  <a:pt x="7012" y="7404"/>
                  <a:pt x="7012" y="7404"/>
                </a:cubicBezTo>
                <a:cubicBezTo>
                  <a:pt x="6882" y="7289"/>
                  <a:pt x="6882" y="7289"/>
                  <a:pt x="6882" y="7289"/>
                </a:cubicBezTo>
                <a:cubicBezTo>
                  <a:pt x="6882" y="7289"/>
                  <a:pt x="6882" y="7289"/>
                  <a:pt x="6882" y="7174"/>
                </a:cubicBezTo>
                <a:cubicBezTo>
                  <a:pt x="7012" y="7174"/>
                  <a:pt x="7012" y="7174"/>
                  <a:pt x="7142" y="7174"/>
                </a:cubicBezTo>
                <a:cubicBezTo>
                  <a:pt x="7142" y="7174"/>
                  <a:pt x="7272" y="6945"/>
                  <a:pt x="7272" y="6945"/>
                </a:cubicBezTo>
                <a:cubicBezTo>
                  <a:pt x="7142" y="6830"/>
                  <a:pt x="7142" y="6830"/>
                  <a:pt x="7012" y="6715"/>
                </a:cubicBezTo>
                <a:cubicBezTo>
                  <a:pt x="6751" y="6715"/>
                  <a:pt x="6361" y="6715"/>
                  <a:pt x="6361" y="6715"/>
                </a:cubicBezTo>
                <a:cubicBezTo>
                  <a:pt x="6361" y="6715"/>
                  <a:pt x="6231" y="6715"/>
                  <a:pt x="6101" y="6715"/>
                </a:cubicBezTo>
                <a:cubicBezTo>
                  <a:pt x="5971" y="6715"/>
                  <a:pt x="5710" y="6715"/>
                  <a:pt x="5710" y="6600"/>
                </a:cubicBezTo>
                <a:cubicBezTo>
                  <a:pt x="5580" y="6600"/>
                  <a:pt x="5580" y="6600"/>
                  <a:pt x="5580" y="6370"/>
                </a:cubicBezTo>
                <a:cubicBezTo>
                  <a:pt x="5580" y="6255"/>
                  <a:pt x="5450" y="6255"/>
                  <a:pt x="5450" y="6255"/>
                </a:cubicBezTo>
                <a:cubicBezTo>
                  <a:pt x="5580" y="6025"/>
                  <a:pt x="5580" y="6025"/>
                  <a:pt x="5580" y="6025"/>
                </a:cubicBezTo>
                <a:cubicBezTo>
                  <a:pt x="5580" y="6025"/>
                  <a:pt x="5450" y="5910"/>
                  <a:pt x="5450" y="5910"/>
                </a:cubicBezTo>
                <a:cubicBezTo>
                  <a:pt x="5320" y="5910"/>
                  <a:pt x="5320" y="5910"/>
                  <a:pt x="5320" y="5910"/>
                </a:cubicBezTo>
                <a:cubicBezTo>
                  <a:pt x="5190" y="5910"/>
                  <a:pt x="5320" y="5910"/>
                  <a:pt x="5060" y="5796"/>
                </a:cubicBezTo>
                <a:cubicBezTo>
                  <a:pt x="4800" y="5796"/>
                  <a:pt x="4669" y="5681"/>
                  <a:pt x="4669" y="5681"/>
                </a:cubicBezTo>
                <a:cubicBezTo>
                  <a:pt x="4669" y="5566"/>
                  <a:pt x="4669" y="5566"/>
                  <a:pt x="4930" y="5566"/>
                </a:cubicBezTo>
                <a:cubicBezTo>
                  <a:pt x="5060" y="5566"/>
                  <a:pt x="5190" y="5566"/>
                  <a:pt x="5320" y="5566"/>
                </a:cubicBezTo>
                <a:cubicBezTo>
                  <a:pt x="5450" y="5681"/>
                  <a:pt x="5710" y="5566"/>
                  <a:pt x="5710" y="5566"/>
                </a:cubicBezTo>
                <a:cubicBezTo>
                  <a:pt x="5710" y="5566"/>
                  <a:pt x="5580" y="5566"/>
                  <a:pt x="5841" y="5681"/>
                </a:cubicBezTo>
                <a:cubicBezTo>
                  <a:pt x="6101" y="5796"/>
                  <a:pt x="5971" y="5796"/>
                  <a:pt x="6101" y="5796"/>
                </a:cubicBezTo>
                <a:cubicBezTo>
                  <a:pt x="6231" y="5796"/>
                  <a:pt x="6361" y="5681"/>
                  <a:pt x="6231" y="5681"/>
                </a:cubicBezTo>
                <a:cubicBezTo>
                  <a:pt x="6231" y="5566"/>
                  <a:pt x="6361" y="5566"/>
                  <a:pt x="6231" y="5566"/>
                </a:cubicBezTo>
                <a:cubicBezTo>
                  <a:pt x="6101" y="5451"/>
                  <a:pt x="6101" y="5451"/>
                  <a:pt x="6101" y="5451"/>
                </a:cubicBezTo>
                <a:cubicBezTo>
                  <a:pt x="6101" y="5451"/>
                  <a:pt x="6101" y="5451"/>
                  <a:pt x="6101" y="5336"/>
                </a:cubicBezTo>
                <a:cubicBezTo>
                  <a:pt x="6101" y="5221"/>
                  <a:pt x="6231" y="5106"/>
                  <a:pt x="6231" y="5106"/>
                </a:cubicBezTo>
                <a:cubicBezTo>
                  <a:pt x="6361" y="5106"/>
                  <a:pt x="6361" y="5106"/>
                  <a:pt x="6361" y="4991"/>
                </a:cubicBezTo>
                <a:cubicBezTo>
                  <a:pt x="6361" y="4991"/>
                  <a:pt x="6361" y="4876"/>
                  <a:pt x="6361" y="4876"/>
                </a:cubicBezTo>
                <a:cubicBezTo>
                  <a:pt x="6361" y="4762"/>
                  <a:pt x="6491" y="4647"/>
                  <a:pt x="6491" y="4647"/>
                </a:cubicBezTo>
                <a:cubicBezTo>
                  <a:pt x="6491" y="4647"/>
                  <a:pt x="6361" y="4532"/>
                  <a:pt x="6361" y="4532"/>
                </a:cubicBezTo>
                <a:cubicBezTo>
                  <a:pt x="6361" y="4532"/>
                  <a:pt x="6101" y="4532"/>
                  <a:pt x="6101" y="4647"/>
                </a:cubicBezTo>
                <a:cubicBezTo>
                  <a:pt x="6101" y="4647"/>
                  <a:pt x="6101" y="4647"/>
                  <a:pt x="6101" y="4762"/>
                </a:cubicBezTo>
                <a:cubicBezTo>
                  <a:pt x="5971" y="4762"/>
                  <a:pt x="5971" y="4762"/>
                  <a:pt x="5841" y="4762"/>
                </a:cubicBezTo>
                <a:cubicBezTo>
                  <a:pt x="5841" y="4876"/>
                  <a:pt x="5841" y="4876"/>
                  <a:pt x="5841" y="4876"/>
                </a:cubicBezTo>
                <a:cubicBezTo>
                  <a:pt x="5841" y="4991"/>
                  <a:pt x="5710" y="5106"/>
                  <a:pt x="5710" y="5106"/>
                </a:cubicBezTo>
                <a:cubicBezTo>
                  <a:pt x="5710" y="5106"/>
                  <a:pt x="5580" y="4876"/>
                  <a:pt x="5580" y="4762"/>
                </a:cubicBezTo>
                <a:cubicBezTo>
                  <a:pt x="5580" y="4762"/>
                  <a:pt x="5710" y="4647"/>
                  <a:pt x="5841" y="4647"/>
                </a:cubicBezTo>
                <a:cubicBezTo>
                  <a:pt x="5971" y="4647"/>
                  <a:pt x="5971" y="4647"/>
                  <a:pt x="5971" y="4532"/>
                </a:cubicBezTo>
                <a:cubicBezTo>
                  <a:pt x="5971" y="4532"/>
                  <a:pt x="5971" y="4532"/>
                  <a:pt x="5971" y="4417"/>
                </a:cubicBezTo>
                <a:cubicBezTo>
                  <a:pt x="5971" y="4302"/>
                  <a:pt x="5971" y="4302"/>
                  <a:pt x="5971" y="4302"/>
                </a:cubicBezTo>
                <a:cubicBezTo>
                  <a:pt x="6101" y="4187"/>
                  <a:pt x="6231" y="4072"/>
                  <a:pt x="6361" y="4072"/>
                </a:cubicBezTo>
                <a:cubicBezTo>
                  <a:pt x="6361" y="4072"/>
                  <a:pt x="6231" y="3842"/>
                  <a:pt x="6491" y="4072"/>
                </a:cubicBezTo>
                <a:cubicBezTo>
                  <a:pt x="6621" y="4187"/>
                  <a:pt x="6621" y="4187"/>
                  <a:pt x="6751" y="4302"/>
                </a:cubicBezTo>
                <a:cubicBezTo>
                  <a:pt x="6882" y="4302"/>
                  <a:pt x="7142" y="4417"/>
                  <a:pt x="7142" y="4302"/>
                </a:cubicBezTo>
                <a:cubicBezTo>
                  <a:pt x="7142" y="4302"/>
                  <a:pt x="7142" y="4187"/>
                  <a:pt x="7142" y="4072"/>
                </a:cubicBezTo>
                <a:cubicBezTo>
                  <a:pt x="7142" y="4072"/>
                  <a:pt x="7012" y="4072"/>
                  <a:pt x="7142" y="3957"/>
                </a:cubicBezTo>
                <a:cubicBezTo>
                  <a:pt x="7142" y="3957"/>
                  <a:pt x="7142" y="3957"/>
                  <a:pt x="7272" y="3957"/>
                </a:cubicBezTo>
                <a:cubicBezTo>
                  <a:pt x="7532" y="4072"/>
                  <a:pt x="7402" y="4072"/>
                  <a:pt x="7532" y="4187"/>
                </a:cubicBezTo>
                <a:cubicBezTo>
                  <a:pt x="7792" y="4302"/>
                  <a:pt x="7792" y="4302"/>
                  <a:pt x="7792" y="4302"/>
                </a:cubicBezTo>
                <a:cubicBezTo>
                  <a:pt x="7922" y="4302"/>
                  <a:pt x="7922" y="4302"/>
                  <a:pt x="8053" y="4302"/>
                </a:cubicBezTo>
                <a:cubicBezTo>
                  <a:pt x="8183" y="4302"/>
                  <a:pt x="8053" y="4187"/>
                  <a:pt x="8313" y="4417"/>
                </a:cubicBezTo>
                <a:cubicBezTo>
                  <a:pt x="8443" y="4532"/>
                  <a:pt x="8443" y="4532"/>
                  <a:pt x="8573" y="4532"/>
                </a:cubicBezTo>
                <a:cubicBezTo>
                  <a:pt x="8703" y="4647"/>
                  <a:pt x="8963" y="4532"/>
                  <a:pt x="8963" y="4532"/>
                </a:cubicBezTo>
                <a:cubicBezTo>
                  <a:pt x="8963" y="4532"/>
                  <a:pt x="8963" y="4417"/>
                  <a:pt x="9094" y="4647"/>
                </a:cubicBezTo>
                <a:cubicBezTo>
                  <a:pt x="9224" y="4876"/>
                  <a:pt x="9354" y="4876"/>
                  <a:pt x="9354" y="4876"/>
                </a:cubicBezTo>
                <a:cubicBezTo>
                  <a:pt x="9354" y="4991"/>
                  <a:pt x="9484" y="5106"/>
                  <a:pt x="9484" y="5106"/>
                </a:cubicBezTo>
                <a:cubicBezTo>
                  <a:pt x="9484" y="5106"/>
                  <a:pt x="9484" y="5106"/>
                  <a:pt x="9484" y="5221"/>
                </a:cubicBezTo>
                <a:cubicBezTo>
                  <a:pt x="9484" y="5221"/>
                  <a:pt x="9484" y="5336"/>
                  <a:pt x="9614" y="5336"/>
                </a:cubicBezTo>
                <a:cubicBezTo>
                  <a:pt x="9614" y="5336"/>
                  <a:pt x="9744" y="5336"/>
                  <a:pt x="9744" y="5336"/>
                </a:cubicBezTo>
                <a:cubicBezTo>
                  <a:pt x="9744" y="5336"/>
                  <a:pt x="9874" y="5221"/>
                  <a:pt x="9874" y="5221"/>
                </a:cubicBezTo>
                <a:cubicBezTo>
                  <a:pt x="9874" y="5221"/>
                  <a:pt x="10135" y="5106"/>
                  <a:pt x="10135" y="5106"/>
                </a:cubicBezTo>
                <a:cubicBezTo>
                  <a:pt x="10135" y="5106"/>
                  <a:pt x="10135" y="4991"/>
                  <a:pt x="10395" y="5106"/>
                </a:cubicBezTo>
                <a:cubicBezTo>
                  <a:pt x="10525" y="5106"/>
                  <a:pt x="10785" y="5221"/>
                  <a:pt x="10785" y="5221"/>
                </a:cubicBezTo>
                <a:cubicBezTo>
                  <a:pt x="10785" y="5221"/>
                  <a:pt x="10785" y="5336"/>
                  <a:pt x="10785" y="5336"/>
                </a:cubicBezTo>
                <a:cubicBezTo>
                  <a:pt x="10915" y="5336"/>
                  <a:pt x="11306" y="5336"/>
                  <a:pt x="11306" y="5336"/>
                </a:cubicBezTo>
                <a:cubicBezTo>
                  <a:pt x="11436" y="5451"/>
                  <a:pt x="11436" y="5451"/>
                  <a:pt x="11436" y="5451"/>
                </a:cubicBezTo>
                <a:cubicBezTo>
                  <a:pt x="11436" y="5451"/>
                  <a:pt x="11566" y="5566"/>
                  <a:pt x="11566" y="5566"/>
                </a:cubicBezTo>
                <a:cubicBezTo>
                  <a:pt x="11566" y="5681"/>
                  <a:pt x="11696" y="5910"/>
                  <a:pt x="11696" y="5910"/>
                </a:cubicBezTo>
                <a:cubicBezTo>
                  <a:pt x="12086" y="6025"/>
                  <a:pt x="12086" y="6025"/>
                  <a:pt x="12086" y="6025"/>
                </a:cubicBezTo>
                <a:cubicBezTo>
                  <a:pt x="11826" y="5681"/>
                  <a:pt x="11826" y="5681"/>
                  <a:pt x="11826" y="5681"/>
                </a:cubicBezTo>
                <a:cubicBezTo>
                  <a:pt x="11826" y="5681"/>
                  <a:pt x="11566" y="5451"/>
                  <a:pt x="11826" y="5451"/>
                </a:cubicBezTo>
                <a:cubicBezTo>
                  <a:pt x="12086" y="5451"/>
                  <a:pt x="12216" y="5336"/>
                  <a:pt x="12216" y="5336"/>
                </a:cubicBezTo>
                <a:cubicBezTo>
                  <a:pt x="12216" y="5221"/>
                  <a:pt x="12216" y="5221"/>
                  <a:pt x="12216" y="5221"/>
                </a:cubicBezTo>
                <a:cubicBezTo>
                  <a:pt x="11826" y="5221"/>
                  <a:pt x="11826" y="5221"/>
                  <a:pt x="11826" y="5221"/>
                </a:cubicBezTo>
                <a:cubicBezTo>
                  <a:pt x="11826" y="5221"/>
                  <a:pt x="11826" y="4991"/>
                  <a:pt x="11826" y="4991"/>
                </a:cubicBezTo>
                <a:cubicBezTo>
                  <a:pt x="11956" y="4991"/>
                  <a:pt x="12086" y="4762"/>
                  <a:pt x="12347" y="4762"/>
                </a:cubicBezTo>
                <a:cubicBezTo>
                  <a:pt x="12607" y="4762"/>
                  <a:pt x="12867" y="4647"/>
                  <a:pt x="12867" y="4647"/>
                </a:cubicBezTo>
                <a:cubicBezTo>
                  <a:pt x="12867" y="4647"/>
                  <a:pt x="12867" y="4532"/>
                  <a:pt x="13127" y="4532"/>
                </a:cubicBezTo>
                <a:cubicBezTo>
                  <a:pt x="13388" y="4532"/>
                  <a:pt x="13518" y="4532"/>
                  <a:pt x="13648" y="4532"/>
                </a:cubicBezTo>
                <a:cubicBezTo>
                  <a:pt x="13778" y="4532"/>
                  <a:pt x="13778" y="4532"/>
                  <a:pt x="13778" y="4417"/>
                </a:cubicBezTo>
                <a:cubicBezTo>
                  <a:pt x="13778" y="4302"/>
                  <a:pt x="13648" y="4302"/>
                  <a:pt x="13908" y="4187"/>
                </a:cubicBezTo>
                <a:cubicBezTo>
                  <a:pt x="14038" y="4187"/>
                  <a:pt x="14168" y="4072"/>
                  <a:pt x="14168" y="4072"/>
                </a:cubicBezTo>
                <a:cubicBezTo>
                  <a:pt x="14298" y="3613"/>
                  <a:pt x="14298" y="3613"/>
                  <a:pt x="14298" y="3613"/>
                </a:cubicBezTo>
                <a:cubicBezTo>
                  <a:pt x="13778" y="3842"/>
                  <a:pt x="13778" y="3842"/>
                  <a:pt x="13778" y="3842"/>
                </a:cubicBezTo>
                <a:cubicBezTo>
                  <a:pt x="13778" y="3842"/>
                  <a:pt x="13778" y="3613"/>
                  <a:pt x="13648" y="3613"/>
                </a:cubicBezTo>
                <a:cubicBezTo>
                  <a:pt x="13518" y="3613"/>
                  <a:pt x="13127" y="3842"/>
                  <a:pt x="13127" y="3842"/>
                </a:cubicBezTo>
                <a:cubicBezTo>
                  <a:pt x="13127" y="3842"/>
                  <a:pt x="13127" y="3727"/>
                  <a:pt x="12997" y="3727"/>
                </a:cubicBezTo>
                <a:cubicBezTo>
                  <a:pt x="12997" y="3613"/>
                  <a:pt x="12997" y="3613"/>
                  <a:pt x="12867" y="3613"/>
                </a:cubicBezTo>
                <a:cubicBezTo>
                  <a:pt x="12737" y="3613"/>
                  <a:pt x="12867" y="3613"/>
                  <a:pt x="12607" y="3498"/>
                </a:cubicBezTo>
                <a:cubicBezTo>
                  <a:pt x="12347" y="3383"/>
                  <a:pt x="12216" y="3153"/>
                  <a:pt x="12216" y="3153"/>
                </a:cubicBezTo>
                <a:cubicBezTo>
                  <a:pt x="12216" y="3153"/>
                  <a:pt x="12347" y="3153"/>
                  <a:pt x="12086" y="3153"/>
                </a:cubicBezTo>
                <a:cubicBezTo>
                  <a:pt x="11956" y="3038"/>
                  <a:pt x="11956" y="3038"/>
                  <a:pt x="11956" y="3038"/>
                </a:cubicBezTo>
                <a:cubicBezTo>
                  <a:pt x="11826" y="2923"/>
                  <a:pt x="11826" y="2923"/>
                  <a:pt x="12086" y="2808"/>
                </a:cubicBezTo>
                <a:cubicBezTo>
                  <a:pt x="12216" y="2693"/>
                  <a:pt x="12086" y="2693"/>
                  <a:pt x="12347" y="2579"/>
                </a:cubicBezTo>
                <a:cubicBezTo>
                  <a:pt x="12477" y="2464"/>
                  <a:pt x="12347" y="2349"/>
                  <a:pt x="12607" y="2464"/>
                </a:cubicBezTo>
                <a:cubicBezTo>
                  <a:pt x="12997" y="2579"/>
                  <a:pt x="12997" y="2579"/>
                  <a:pt x="13127" y="2693"/>
                </a:cubicBezTo>
                <a:cubicBezTo>
                  <a:pt x="13257" y="2693"/>
                  <a:pt x="13778" y="2693"/>
                  <a:pt x="13518" y="2579"/>
                </a:cubicBezTo>
                <a:cubicBezTo>
                  <a:pt x="13388" y="2464"/>
                  <a:pt x="13127" y="2349"/>
                  <a:pt x="13127" y="2234"/>
                </a:cubicBezTo>
                <a:cubicBezTo>
                  <a:pt x="13127" y="2234"/>
                  <a:pt x="12867" y="2234"/>
                  <a:pt x="13127" y="2234"/>
                </a:cubicBezTo>
                <a:cubicBezTo>
                  <a:pt x="13257" y="2234"/>
                  <a:pt x="13388" y="2119"/>
                  <a:pt x="13518" y="2234"/>
                </a:cubicBezTo>
                <a:cubicBezTo>
                  <a:pt x="13518" y="2234"/>
                  <a:pt x="13257" y="2234"/>
                  <a:pt x="13648" y="2234"/>
                </a:cubicBezTo>
                <a:cubicBezTo>
                  <a:pt x="14038" y="2234"/>
                  <a:pt x="14168" y="2234"/>
                  <a:pt x="13908" y="2119"/>
                </a:cubicBezTo>
                <a:cubicBezTo>
                  <a:pt x="13778" y="2004"/>
                  <a:pt x="13778" y="2004"/>
                  <a:pt x="13648" y="1889"/>
                </a:cubicBezTo>
                <a:cubicBezTo>
                  <a:pt x="13648" y="1774"/>
                  <a:pt x="13518" y="1774"/>
                  <a:pt x="13648" y="1774"/>
                </a:cubicBezTo>
                <a:cubicBezTo>
                  <a:pt x="13648" y="1659"/>
                  <a:pt x="13648" y="1774"/>
                  <a:pt x="13778" y="1659"/>
                </a:cubicBezTo>
                <a:cubicBezTo>
                  <a:pt x="13778" y="1545"/>
                  <a:pt x="13778" y="1430"/>
                  <a:pt x="13778" y="1430"/>
                </a:cubicBezTo>
                <a:cubicBezTo>
                  <a:pt x="13778" y="1430"/>
                  <a:pt x="13648" y="1430"/>
                  <a:pt x="13778" y="1315"/>
                </a:cubicBezTo>
                <a:cubicBezTo>
                  <a:pt x="14038" y="1085"/>
                  <a:pt x="14038" y="1085"/>
                  <a:pt x="14168" y="1085"/>
                </a:cubicBezTo>
                <a:cubicBezTo>
                  <a:pt x="14168" y="1085"/>
                  <a:pt x="14298" y="970"/>
                  <a:pt x="14428" y="970"/>
                </a:cubicBezTo>
                <a:cubicBezTo>
                  <a:pt x="14428" y="855"/>
                  <a:pt x="14559" y="625"/>
                  <a:pt x="14559" y="625"/>
                </a:cubicBezTo>
                <a:cubicBezTo>
                  <a:pt x="14949" y="625"/>
                  <a:pt x="14949" y="625"/>
                  <a:pt x="14949" y="625"/>
                </a:cubicBezTo>
                <a:cubicBezTo>
                  <a:pt x="14949" y="625"/>
                  <a:pt x="15079" y="625"/>
                  <a:pt x="15079" y="625"/>
                </a:cubicBezTo>
                <a:cubicBezTo>
                  <a:pt x="15079" y="740"/>
                  <a:pt x="15079" y="510"/>
                  <a:pt x="15079" y="510"/>
                </a:cubicBezTo>
                <a:cubicBezTo>
                  <a:pt x="15079" y="510"/>
                  <a:pt x="15209" y="510"/>
                  <a:pt x="15209" y="510"/>
                </a:cubicBezTo>
                <a:cubicBezTo>
                  <a:pt x="15339" y="625"/>
                  <a:pt x="15339" y="625"/>
                  <a:pt x="15339" y="625"/>
                </a:cubicBezTo>
                <a:cubicBezTo>
                  <a:pt x="15469" y="740"/>
                  <a:pt x="15600" y="625"/>
                  <a:pt x="15600" y="625"/>
                </a:cubicBezTo>
                <a:cubicBezTo>
                  <a:pt x="15600" y="625"/>
                  <a:pt x="15730" y="510"/>
                  <a:pt x="15860" y="510"/>
                </a:cubicBezTo>
                <a:cubicBezTo>
                  <a:pt x="15990" y="510"/>
                  <a:pt x="16120" y="510"/>
                  <a:pt x="16120" y="510"/>
                </a:cubicBezTo>
                <a:cubicBezTo>
                  <a:pt x="16120" y="625"/>
                  <a:pt x="16120" y="625"/>
                  <a:pt x="16120" y="740"/>
                </a:cubicBezTo>
                <a:cubicBezTo>
                  <a:pt x="16250" y="740"/>
                  <a:pt x="16380" y="855"/>
                  <a:pt x="16380" y="855"/>
                </a:cubicBezTo>
                <a:cubicBezTo>
                  <a:pt x="16380" y="855"/>
                  <a:pt x="16641" y="855"/>
                  <a:pt x="16641" y="740"/>
                </a:cubicBezTo>
                <a:cubicBezTo>
                  <a:pt x="16641" y="740"/>
                  <a:pt x="16510" y="740"/>
                  <a:pt x="16771" y="625"/>
                </a:cubicBezTo>
                <a:cubicBezTo>
                  <a:pt x="17031" y="396"/>
                  <a:pt x="17161" y="396"/>
                  <a:pt x="17161" y="396"/>
                </a:cubicBezTo>
                <a:cubicBezTo>
                  <a:pt x="17161" y="396"/>
                  <a:pt x="17161" y="281"/>
                  <a:pt x="17291" y="281"/>
                </a:cubicBezTo>
                <a:cubicBezTo>
                  <a:pt x="17421" y="396"/>
                  <a:pt x="17421" y="281"/>
                  <a:pt x="17421" y="396"/>
                </a:cubicBezTo>
                <a:cubicBezTo>
                  <a:pt x="17421" y="396"/>
                  <a:pt x="17551" y="510"/>
                  <a:pt x="17551" y="510"/>
                </a:cubicBezTo>
                <a:cubicBezTo>
                  <a:pt x="17551" y="510"/>
                  <a:pt x="17551" y="855"/>
                  <a:pt x="17551" y="855"/>
                </a:cubicBezTo>
                <a:cubicBezTo>
                  <a:pt x="17551" y="970"/>
                  <a:pt x="17551" y="970"/>
                  <a:pt x="17551" y="970"/>
                </a:cubicBezTo>
                <a:cubicBezTo>
                  <a:pt x="17551" y="970"/>
                  <a:pt x="17551" y="1085"/>
                  <a:pt x="17551" y="1085"/>
                </a:cubicBezTo>
                <a:cubicBezTo>
                  <a:pt x="17551" y="1200"/>
                  <a:pt x="17682" y="1430"/>
                  <a:pt x="17682" y="1430"/>
                </a:cubicBezTo>
                <a:cubicBezTo>
                  <a:pt x="17682" y="1430"/>
                  <a:pt x="17682" y="1430"/>
                  <a:pt x="17682" y="1430"/>
                </a:cubicBezTo>
                <a:cubicBezTo>
                  <a:pt x="17551" y="1545"/>
                  <a:pt x="17551" y="1430"/>
                  <a:pt x="17551" y="1545"/>
                </a:cubicBezTo>
                <a:cubicBezTo>
                  <a:pt x="17421" y="1659"/>
                  <a:pt x="17551" y="1659"/>
                  <a:pt x="17421" y="1774"/>
                </a:cubicBezTo>
                <a:cubicBezTo>
                  <a:pt x="17421" y="1774"/>
                  <a:pt x="17291" y="1774"/>
                  <a:pt x="17291" y="1774"/>
                </a:cubicBezTo>
                <a:cubicBezTo>
                  <a:pt x="17291" y="1774"/>
                  <a:pt x="17421" y="1889"/>
                  <a:pt x="17421" y="1889"/>
                </a:cubicBezTo>
                <a:cubicBezTo>
                  <a:pt x="17421" y="1889"/>
                  <a:pt x="17421" y="1889"/>
                  <a:pt x="17551" y="1889"/>
                </a:cubicBezTo>
                <a:cubicBezTo>
                  <a:pt x="17551" y="1889"/>
                  <a:pt x="17551" y="1774"/>
                  <a:pt x="17682" y="1774"/>
                </a:cubicBezTo>
                <a:cubicBezTo>
                  <a:pt x="17682" y="1889"/>
                  <a:pt x="17682" y="1659"/>
                  <a:pt x="17682" y="1659"/>
                </a:cubicBezTo>
                <a:cubicBezTo>
                  <a:pt x="17682" y="1659"/>
                  <a:pt x="17682" y="1659"/>
                  <a:pt x="17812" y="1545"/>
                </a:cubicBezTo>
                <a:cubicBezTo>
                  <a:pt x="17812" y="1545"/>
                  <a:pt x="17942" y="1430"/>
                  <a:pt x="17942" y="1315"/>
                </a:cubicBezTo>
                <a:cubicBezTo>
                  <a:pt x="17942" y="1315"/>
                  <a:pt x="17812" y="1200"/>
                  <a:pt x="17812" y="1200"/>
                </a:cubicBezTo>
                <a:cubicBezTo>
                  <a:pt x="17812" y="1200"/>
                  <a:pt x="17682" y="970"/>
                  <a:pt x="17682" y="855"/>
                </a:cubicBezTo>
                <a:cubicBezTo>
                  <a:pt x="17682" y="855"/>
                  <a:pt x="17682" y="855"/>
                  <a:pt x="17682" y="740"/>
                </a:cubicBezTo>
                <a:cubicBezTo>
                  <a:pt x="17812" y="740"/>
                  <a:pt x="17812" y="625"/>
                  <a:pt x="17812" y="625"/>
                </a:cubicBezTo>
                <a:cubicBezTo>
                  <a:pt x="17942" y="510"/>
                  <a:pt x="18072" y="396"/>
                  <a:pt x="18072" y="396"/>
                </a:cubicBezTo>
                <a:cubicBezTo>
                  <a:pt x="18072" y="396"/>
                  <a:pt x="18332" y="396"/>
                  <a:pt x="18462" y="396"/>
                </a:cubicBezTo>
                <a:cubicBezTo>
                  <a:pt x="18462" y="396"/>
                  <a:pt x="18332" y="281"/>
                  <a:pt x="18592" y="396"/>
                </a:cubicBezTo>
                <a:cubicBezTo>
                  <a:pt x="18722" y="510"/>
                  <a:pt x="18722" y="510"/>
                  <a:pt x="18722" y="510"/>
                </a:cubicBezTo>
                <a:cubicBezTo>
                  <a:pt x="18722" y="625"/>
                  <a:pt x="18592" y="625"/>
                  <a:pt x="18853" y="625"/>
                </a:cubicBezTo>
                <a:cubicBezTo>
                  <a:pt x="18983" y="625"/>
                  <a:pt x="19113" y="625"/>
                  <a:pt x="18983" y="625"/>
                </a:cubicBezTo>
                <a:cubicBezTo>
                  <a:pt x="18853" y="510"/>
                  <a:pt x="18853" y="396"/>
                  <a:pt x="18722" y="396"/>
                </a:cubicBezTo>
                <a:cubicBezTo>
                  <a:pt x="18722" y="396"/>
                  <a:pt x="18592" y="281"/>
                  <a:pt x="18592" y="281"/>
                </a:cubicBezTo>
                <a:cubicBezTo>
                  <a:pt x="18592" y="166"/>
                  <a:pt x="18592" y="-64"/>
                  <a:pt x="18722" y="51"/>
                </a:cubicBezTo>
                <a:cubicBezTo>
                  <a:pt x="18853" y="51"/>
                  <a:pt x="18722" y="-64"/>
                  <a:pt x="18853" y="51"/>
                </a:cubicBezTo>
                <a:cubicBezTo>
                  <a:pt x="19113" y="281"/>
                  <a:pt x="19243" y="396"/>
                  <a:pt x="19243" y="396"/>
                </a:cubicBezTo>
                <a:cubicBezTo>
                  <a:pt x="19243" y="510"/>
                  <a:pt x="19373" y="510"/>
                  <a:pt x="19373" y="510"/>
                </a:cubicBezTo>
                <a:cubicBezTo>
                  <a:pt x="19373" y="625"/>
                  <a:pt x="19373" y="625"/>
                  <a:pt x="19373" y="625"/>
                </a:cubicBezTo>
                <a:cubicBezTo>
                  <a:pt x="19503" y="740"/>
                  <a:pt x="19633" y="855"/>
                  <a:pt x="19633" y="855"/>
                </a:cubicBezTo>
                <a:cubicBezTo>
                  <a:pt x="19633" y="855"/>
                  <a:pt x="19633" y="855"/>
                  <a:pt x="19763" y="855"/>
                </a:cubicBezTo>
                <a:cubicBezTo>
                  <a:pt x="19763" y="970"/>
                  <a:pt x="20024" y="1085"/>
                  <a:pt x="20024" y="1085"/>
                </a:cubicBezTo>
                <a:cubicBezTo>
                  <a:pt x="20024" y="1085"/>
                  <a:pt x="20154" y="1200"/>
                  <a:pt x="20154" y="1200"/>
                </a:cubicBezTo>
                <a:cubicBezTo>
                  <a:pt x="20024" y="1315"/>
                  <a:pt x="20024" y="1430"/>
                  <a:pt x="20024" y="1430"/>
                </a:cubicBezTo>
                <a:cubicBezTo>
                  <a:pt x="19763" y="1774"/>
                  <a:pt x="19763" y="1774"/>
                  <a:pt x="19763" y="1774"/>
                </a:cubicBezTo>
                <a:cubicBezTo>
                  <a:pt x="19633" y="2004"/>
                  <a:pt x="19633" y="2004"/>
                  <a:pt x="19633" y="2004"/>
                </a:cubicBezTo>
                <a:cubicBezTo>
                  <a:pt x="19633" y="2119"/>
                  <a:pt x="19633" y="2119"/>
                  <a:pt x="19633" y="2119"/>
                </a:cubicBezTo>
                <a:cubicBezTo>
                  <a:pt x="19503" y="2234"/>
                  <a:pt x="19503" y="2349"/>
                  <a:pt x="19503" y="2349"/>
                </a:cubicBezTo>
                <a:cubicBezTo>
                  <a:pt x="19503" y="2349"/>
                  <a:pt x="19373" y="2464"/>
                  <a:pt x="19113" y="2464"/>
                </a:cubicBezTo>
                <a:cubicBezTo>
                  <a:pt x="18853" y="2349"/>
                  <a:pt x="18592" y="2579"/>
                  <a:pt x="18592" y="2579"/>
                </a:cubicBezTo>
                <a:cubicBezTo>
                  <a:pt x="18592" y="2579"/>
                  <a:pt x="17942" y="2464"/>
                  <a:pt x="17812" y="2464"/>
                </a:cubicBezTo>
                <a:cubicBezTo>
                  <a:pt x="17682" y="2464"/>
                  <a:pt x="17682" y="2923"/>
                  <a:pt x="17682" y="3038"/>
                </a:cubicBezTo>
                <a:cubicBezTo>
                  <a:pt x="17682" y="3153"/>
                  <a:pt x="17421" y="3268"/>
                  <a:pt x="17031" y="3268"/>
                </a:cubicBezTo>
                <a:cubicBezTo>
                  <a:pt x="16641" y="3383"/>
                  <a:pt x="16901" y="3383"/>
                  <a:pt x="16771" y="3727"/>
                </a:cubicBezTo>
                <a:cubicBezTo>
                  <a:pt x="16641" y="4187"/>
                  <a:pt x="16510" y="3842"/>
                  <a:pt x="16250" y="3727"/>
                </a:cubicBezTo>
                <a:cubicBezTo>
                  <a:pt x="15990" y="3727"/>
                  <a:pt x="15990" y="3727"/>
                  <a:pt x="15600" y="3727"/>
                </a:cubicBezTo>
                <a:cubicBezTo>
                  <a:pt x="15209" y="3842"/>
                  <a:pt x="15469" y="4072"/>
                  <a:pt x="15469" y="4072"/>
                </a:cubicBezTo>
                <a:cubicBezTo>
                  <a:pt x="15469" y="4072"/>
                  <a:pt x="15730" y="4302"/>
                  <a:pt x="15860" y="4302"/>
                </a:cubicBezTo>
                <a:cubicBezTo>
                  <a:pt x="16120" y="4417"/>
                  <a:pt x="15860" y="4647"/>
                  <a:pt x="15860" y="4647"/>
                </a:cubicBezTo>
                <a:cubicBezTo>
                  <a:pt x="15860" y="4647"/>
                  <a:pt x="15730" y="4876"/>
                  <a:pt x="15600" y="4876"/>
                </a:cubicBezTo>
                <a:cubicBezTo>
                  <a:pt x="15469" y="4762"/>
                  <a:pt x="14819" y="4762"/>
                  <a:pt x="14819" y="4762"/>
                </a:cubicBezTo>
                <a:cubicBezTo>
                  <a:pt x="14168" y="5106"/>
                  <a:pt x="14168" y="5106"/>
                  <a:pt x="14168" y="5106"/>
                </a:cubicBezTo>
                <a:cubicBezTo>
                  <a:pt x="14168" y="5106"/>
                  <a:pt x="14298" y="5566"/>
                  <a:pt x="14689" y="6025"/>
                </a:cubicBezTo>
                <a:cubicBezTo>
                  <a:pt x="15079" y="6485"/>
                  <a:pt x="14689" y="6140"/>
                  <a:pt x="14689" y="6140"/>
                </a:cubicBezTo>
                <a:cubicBezTo>
                  <a:pt x="14689" y="6140"/>
                  <a:pt x="14819" y="6485"/>
                  <a:pt x="14819" y="6715"/>
                </a:cubicBezTo>
                <a:cubicBezTo>
                  <a:pt x="14819" y="6945"/>
                  <a:pt x="14819" y="6830"/>
                  <a:pt x="14949" y="6830"/>
                </a:cubicBezTo>
                <a:cubicBezTo>
                  <a:pt x="15079" y="6830"/>
                  <a:pt x="15339" y="6830"/>
                  <a:pt x="15339" y="6830"/>
                </a:cubicBezTo>
                <a:cubicBezTo>
                  <a:pt x="15339" y="6830"/>
                  <a:pt x="15860" y="7519"/>
                  <a:pt x="15860" y="7519"/>
                </a:cubicBezTo>
                <a:cubicBezTo>
                  <a:pt x="15990" y="7519"/>
                  <a:pt x="16641" y="7404"/>
                  <a:pt x="16641" y="7404"/>
                </a:cubicBezTo>
                <a:cubicBezTo>
                  <a:pt x="16641" y="7404"/>
                  <a:pt x="17161" y="7289"/>
                  <a:pt x="17421" y="7289"/>
                </a:cubicBezTo>
                <a:cubicBezTo>
                  <a:pt x="17682" y="7174"/>
                  <a:pt x="17421" y="6945"/>
                  <a:pt x="17421" y="6945"/>
                </a:cubicBezTo>
                <a:cubicBezTo>
                  <a:pt x="17682" y="6370"/>
                  <a:pt x="17682" y="6370"/>
                  <a:pt x="17682" y="6370"/>
                </a:cubicBezTo>
                <a:cubicBezTo>
                  <a:pt x="18462" y="6255"/>
                  <a:pt x="18462" y="6255"/>
                  <a:pt x="18462" y="6255"/>
                </a:cubicBezTo>
                <a:cubicBezTo>
                  <a:pt x="18853" y="6945"/>
                  <a:pt x="18853" y="6945"/>
                  <a:pt x="18853" y="6945"/>
                </a:cubicBezTo>
                <a:cubicBezTo>
                  <a:pt x="18722" y="7404"/>
                  <a:pt x="18722" y="7404"/>
                  <a:pt x="18722" y="7404"/>
                </a:cubicBezTo>
                <a:cubicBezTo>
                  <a:pt x="19373" y="7979"/>
                  <a:pt x="19373" y="7979"/>
                  <a:pt x="19373" y="7979"/>
                </a:cubicBezTo>
                <a:cubicBezTo>
                  <a:pt x="19503" y="8553"/>
                  <a:pt x="19503" y="8553"/>
                  <a:pt x="19503" y="8553"/>
                </a:cubicBezTo>
                <a:cubicBezTo>
                  <a:pt x="19503" y="8553"/>
                  <a:pt x="20154" y="8668"/>
                  <a:pt x="20284" y="8783"/>
                </a:cubicBezTo>
                <a:cubicBezTo>
                  <a:pt x="20414" y="8783"/>
                  <a:pt x="20804" y="8668"/>
                  <a:pt x="20804" y="8668"/>
                </a:cubicBezTo>
                <a:cubicBezTo>
                  <a:pt x="21325" y="9242"/>
                  <a:pt x="21325" y="9242"/>
                  <a:pt x="21325" y="9242"/>
                </a:cubicBezTo>
                <a:cubicBezTo>
                  <a:pt x="21455" y="9127"/>
                  <a:pt x="21455" y="9127"/>
                  <a:pt x="21455" y="9127"/>
                </a:cubicBezTo>
                <a:cubicBezTo>
                  <a:pt x="21455" y="9242"/>
                  <a:pt x="21455" y="9242"/>
                  <a:pt x="21455" y="9242"/>
                </a:cubicBezTo>
                <a:cubicBezTo>
                  <a:pt x="21455" y="9242"/>
                  <a:pt x="21455" y="9472"/>
                  <a:pt x="21325" y="9472"/>
                </a:cubicBezTo>
                <a:cubicBezTo>
                  <a:pt x="21065" y="9357"/>
                  <a:pt x="20935" y="9357"/>
                  <a:pt x="20935" y="9357"/>
                </a:cubicBezTo>
                <a:cubicBezTo>
                  <a:pt x="20544" y="9127"/>
                  <a:pt x="20544" y="9127"/>
                  <a:pt x="20544" y="9127"/>
                </a:cubicBezTo>
                <a:cubicBezTo>
                  <a:pt x="20414" y="9242"/>
                  <a:pt x="20414" y="9242"/>
                  <a:pt x="20414" y="9242"/>
                </a:cubicBezTo>
                <a:cubicBezTo>
                  <a:pt x="20024" y="9702"/>
                  <a:pt x="20024" y="9702"/>
                  <a:pt x="20024" y="9702"/>
                </a:cubicBezTo>
                <a:cubicBezTo>
                  <a:pt x="20284" y="9817"/>
                  <a:pt x="20284" y="9817"/>
                  <a:pt x="20284" y="9817"/>
                </a:cubicBezTo>
                <a:cubicBezTo>
                  <a:pt x="20544" y="10047"/>
                  <a:pt x="20544" y="10047"/>
                  <a:pt x="20544" y="10047"/>
                </a:cubicBezTo>
                <a:cubicBezTo>
                  <a:pt x="20544" y="10391"/>
                  <a:pt x="20544" y="10391"/>
                  <a:pt x="20544" y="10391"/>
                </a:cubicBezTo>
                <a:cubicBezTo>
                  <a:pt x="20544" y="10851"/>
                  <a:pt x="20544" y="10851"/>
                  <a:pt x="20544" y="10851"/>
                </a:cubicBezTo>
                <a:cubicBezTo>
                  <a:pt x="20284" y="11196"/>
                  <a:pt x="20284" y="11196"/>
                  <a:pt x="20284" y="11196"/>
                </a:cubicBezTo>
                <a:cubicBezTo>
                  <a:pt x="20284" y="11196"/>
                  <a:pt x="20414" y="11425"/>
                  <a:pt x="20414" y="11540"/>
                </a:cubicBezTo>
                <a:cubicBezTo>
                  <a:pt x="20414" y="11540"/>
                  <a:pt x="20674" y="11770"/>
                  <a:pt x="20674" y="11770"/>
                </a:cubicBezTo>
                <a:cubicBezTo>
                  <a:pt x="20935" y="12000"/>
                  <a:pt x="20935" y="12000"/>
                  <a:pt x="20935" y="12000"/>
                </a:cubicBezTo>
                <a:cubicBezTo>
                  <a:pt x="20674" y="12574"/>
                  <a:pt x="20674" y="12574"/>
                  <a:pt x="20674" y="12574"/>
                </a:cubicBezTo>
                <a:cubicBezTo>
                  <a:pt x="20414" y="12804"/>
                  <a:pt x="20414" y="12804"/>
                  <a:pt x="20414" y="12804"/>
                </a:cubicBezTo>
                <a:cubicBezTo>
                  <a:pt x="20414" y="13034"/>
                  <a:pt x="20414" y="13034"/>
                  <a:pt x="20414" y="13034"/>
                </a:cubicBezTo>
                <a:cubicBezTo>
                  <a:pt x="20414" y="13034"/>
                  <a:pt x="20674" y="13149"/>
                  <a:pt x="20544" y="13149"/>
                </a:cubicBezTo>
                <a:cubicBezTo>
                  <a:pt x="20414" y="13149"/>
                  <a:pt x="20154" y="13149"/>
                  <a:pt x="20154" y="13149"/>
                </a:cubicBezTo>
                <a:cubicBezTo>
                  <a:pt x="20154" y="13149"/>
                  <a:pt x="20154" y="13264"/>
                  <a:pt x="20154" y="13379"/>
                </a:cubicBezTo>
                <a:cubicBezTo>
                  <a:pt x="20154" y="13379"/>
                  <a:pt x="20284" y="13608"/>
                  <a:pt x="20284" y="13608"/>
                </a:cubicBezTo>
                <a:cubicBezTo>
                  <a:pt x="20284" y="13608"/>
                  <a:pt x="20414" y="13608"/>
                  <a:pt x="20414" y="13723"/>
                </a:cubicBezTo>
                <a:cubicBezTo>
                  <a:pt x="20414" y="13838"/>
                  <a:pt x="20284" y="14068"/>
                  <a:pt x="20284" y="14068"/>
                </a:cubicBezTo>
                <a:cubicBezTo>
                  <a:pt x="20284" y="14068"/>
                  <a:pt x="20154" y="14527"/>
                  <a:pt x="20154" y="14527"/>
                </a:cubicBezTo>
                <a:cubicBezTo>
                  <a:pt x="20284" y="14527"/>
                  <a:pt x="20284" y="14757"/>
                  <a:pt x="20284" y="14757"/>
                </a:cubicBezTo>
                <a:cubicBezTo>
                  <a:pt x="20284" y="15217"/>
                  <a:pt x="20284" y="15217"/>
                  <a:pt x="20284" y="15217"/>
                </a:cubicBezTo>
                <a:cubicBezTo>
                  <a:pt x="20154" y="15562"/>
                  <a:pt x="20154" y="15562"/>
                  <a:pt x="20154" y="15562"/>
                </a:cubicBezTo>
                <a:cubicBezTo>
                  <a:pt x="20284" y="15791"/>
                  <a:pt x="20284" y="15791"/>
                  <a:pt x="20284" y="15791"/>
                </a:cubicBezTo>
                <a:cubicBezTo>
                  <a:pt x="19894" y="16021"/>
                  <a:pt x="19894" y="16021"/>
                  <a:pt x="19894" y="16021"/>
                </a:cubicBezTo>
                <a:cubicBezTo>
                  <a:pt x="19763" y="16251"/>
                  <a:pt x="19763" y="16251"/>
                  <a:pt x="19763" y="16251"/>
                </a:cubicBezTo>
                <a:cubicBezTo>
                  <a:pt x="19763" y="16251"/>
                  <a:pt x="19503" y="16366"/>
                  <a:pt x="19503" y="16481"/>
                </a:cubicBezTo>
                <a:cubicBezTo>
                  <a:pt x="19503" y="16481"/>
                  <a:pt x="19373" y="16596"/>
                  <a:pt x="19373" y="16710"/>
                </a:cubicBezTo>
                <a:cubicBezTo>
                  <a:pt x="19373" y="16825"/>
                  <a:pt x="19243" y="16940"/>
                  <a:pt x="19243" y="16940"/>
                </a:cubicBezTo>
                <a:cubicBezTo>
                  <a:pt x="19113" y="17055"/>
                  <a:pt x="18853" y="17285"/>
                  <a:pt x="18853" y="17285"/>
                </a:cubicBezTo>
                <a:cubicBezTo>
                  <a:pt x="18722" y="17515"/>
                  <a:pt x="18722" y="17515"/>
                  <a:pt x="18722" y="17515"/>
                </a:cubicBezTo>
                <a:cubicBezTo>
                  <a:pt x="18722" y="17515"/>
                  <a:pt x="18853" y="17745"/>
                  <a:pt x="18853" y="17745"/>
                </a:cubicBezTo>
                <a:cubicBezTo>
                  <a:pt x="18853" y="17859"/>
                  <a:pt x="18853" y="17859"/>
                  <a:pt x="18853" y="17859"/>
                </a:cubicBezTo>
                <a:cubicBezTo>
                  <a:pt x="18592" y="18089"/>
                  <a:pt x="18592" y="18089"/>
                  <a:pt x="18592" y="18089"/>
                </a:cubicBezTo>
                <a:cubicBezTo>
                  <a:pt x="17942" y="18549"/>
                  <a:pt x="17942" y="18549"/>
                  <a:pt x="17942" y="18549"/>
                </a:cubicBezTo>
                <a:cubicBezTo>
                  <a:pt x="17942" y="18549"/>
                  <a:pt x="17942" y="18664"/>
                  <a:pt x="17812" y="18779"/>
                </a:cubicBezTo>
                <a:cubicBezTo>
                  <a:pt x="17812" y="19008"/>
                  <a:pt x="17682" y="19008"/>
                  <a:pt x="17682" y="19008"/>
                </a:cubicBezTo>
                <a:cubicBezTo>
                  <a:pt x="17682" y="19008"/>
                  <a:pt x="17551" y="19008"/>
                  <a:pt x="17421" y="19008"/>
                </a:cubicBezTo>
                <a:cubicBezTo>
                  <a:pt x="17421" y="19008"/>
                  <a:pt x="17291" y="18893"/>
                  <a:pt x="17291" y="18893"/>
                </a:cubicBezTo>
                <a:cubicBezTo>
                  <a:pt x="17291" y="19123"/>
                  <a:pt x="17291" y="19123"/>
                  <a:pt x="17291" y="19123"/>
                </a:cubicBezTo>
                <a:cubicBezTo>
                  <a:pt x="17291" y="19123"/>
                  <a:pt x="17291" y="19238"/>
                  <a:pt x="17421" y="19238"/>
                </a:cubicBezTo>
                <a:cubicBezTo>
                  <a:pt x="17551" y="19353"/>
                  <a:pt x="17551" y="19468"/>
                  <a:pt x="17682" y="19468"/>
                </a:cubicBezTo>
                <a:cubicBezTo>
                  <a:pt x="17682" y="19583"/>
                  <a:pt x="17812" y="19698"/>
                  <a:pt x="17812" y="19698"/>
                </a:cubicBezTo>
                <a:cubicBezTo>
                  <a:pt x="17551" y="19927"/>
                  <a:pt x="17551" y="19927"/>
                  <a:pt x="17551" y="19927"/>
                </a:cubicBezTo>
                <a:cubicBezTo>
                  <a:pt x="17551" y="20042"/>
                  <a:pt x="17551" y="20042"/>
                  <a:pt x="17551" y="20042"/>
                </a:cubicBezTo>
                <a:cubicBezTo>
                  <a:pt x="17291" y="20042"/>
                  <a:pt x="17291" y="20042"/>
                  <a:pt x="17291" y="20042"/>
                </a:cubicBezTo>
                <a:cubicBezTo>
                  <a:pt x="17161" y="19927"/>
                  <a:pt x="17161" y="19927"/>
                  <a:pt x="17161" y="19927"/>
                </a:cubicBezTo>
                <a:cubicBezTo>
                  <a:pt x="17161" y="19927"/>
                  <a:pt x="17031" y="19927"/>
                  <a:pt x="17031" y="19927"/>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39" name="Shape">
            <a:extLst>
              <a:ext uri="{FF2B5EF4-FFF2-40B4-BE49-F238E27FC236}">
                <a16:creationId xmlns:a16="http://schemas.microsoft.com/office/drawing/2014/main" id="{0F59F431-BF13-3D8E-32F0-86DFE95AFFFE}"/>
              </a:ext>
            </a:extLst>
          </p:cNvPr>
          <p:cNvSpPr/>
          <p:nvPr/>
        </p:nvSpPr>
        <p:spPr>
          <a:xfrm rot="60000">
            <a:off x="6380661" y="5222020"/>
            <a:ext cx="612852" cy="927293"/>
          </a:xfrm>
          <a:custGeom>
            <a:avLst/>
            <a:gdLst/>
            <a:ahLst/>
            <a:cxnLst>
              <a:cxn ang="0">
                <a:pos x="wd2" y="hd2"/>
              </a:cxn>
              <a:cxn ang="5400000">
                <a:pos x="wd2" y="hd2"/>
              </a:cxn>
              <a:cxn ang="10800000">
                <a:pos x="wd2" y="hd2"/>
              </a:cxn>
              <a:cxn ang="16200000">
                <a:pos x="wd2" y="hd2"/>
              </a:cxn>
            </a:cxnLst>
            <a:rect l="0" t="0" r="r" b="b"/>
            <a:pathLst>
              <a:path w="21600" h="21600" extrusionOk="0">
                <a:moveTo>
                  <a:pt x="8980" y="699"/>
                </a:moveTo>
                <a:cubicBezTo>
                  <a:pt x="8980" y="699"/>
                  <a:pt x="9465" y="466"/>
                  <a:pt x="9465" y="466"/>
                </a:cubicBezTo>
                <a:cubicBezTo>
                  <a:pt x="9465" y="466"/>
                  <a:pt x="9587" y="388"/>
                  <a:pt x="9587" y="388"/>
                </a:cubicBezTo>
                <a:cubicBezTo>
                  <a:pt x="9708" y="388"/>
                  <a:pt x="9829" y="388"/>
                  <a:pt x="9951" y="388"/>
                </a:cubicBezTo>
                <a:cubicBezTo>
                  <a:pt x="9951" y="388"/>
                  <a:pt x="10072" y="311"/>
                  <a:pt x="10072" y="311"/>
                </a:cubicBezTo>
                <a:cubicBezTo>
                  <a:pt x="10193" y="233"/>
                  <a:pt x="10193" y="233"/>
                  <a:pt x="10193" y="233"/>
                </a:cubicBezTo>
                <a:cubicBezTo>
                  <a:pt x="10436" y="155"/>
                  <a:pt x="10436" y="155"/>
                  <a:pt x="10436" y="155"/>
                </a:cubicBezTo>
                <a:cubicBezTo>
                  <a:pt x="10679" y="155"/>
                  <a:pt x="10679" y="155"/>
                  <a:pt x="10679" y="155"/>
                </a:cubicBezTo>
                <a:cubicBezTo>
                  <a:pt x="10679" y="155"/>
                  <a:pt x="10800" y="155"/>
                  <a:pt x="10800" y="155"/>
                </a:cubicBezTo>
                <a:cubicBezTo>
                  <a:pt x="10800" y="155"/>
                  <a:pt x="11285" y="78"/>
                  <a:pt x="11285" y="78"/>
                </a:cubicBezTo>
                <a:cubicBezTo>
                  <a:pt x="11285" y="78"/>
                  <a:pt x="11407" y="155"/>
                  <a:pt x="11528" y="155"/>
                </a:cubicBezTo>
                <a:cubicBezTo>
                  <a:pt x="11528" y="155"/>
                  <a:pt x="11771" y="155"/>
                  <a:pt x="11771" y="155"/>
                </a:cubicBezTo>
                <a:cubicBezTo>
                  <a:pt x="11892" y="155"/>
                  <a:pt x="12135" y="78"/>
                  <a:pt x="12135" y="78"/>
                </a:cubicBezTo>
                <a:cubicBezTo>
                  <a:pt x="12620" y="0"/>
                  <a:pt x="12620" y="0"/>
                  <a:pt x="12620" y="0"/>
                </a:cubicBezTo>
                <a:cubicBezTo>
                  <a:pt x="12742" y="155"/>
                  <a:pt x="12742" y="155"/>
                  <a:pt x="12742" y="155"/>
                </a:cubicBezTo>
                <a:cubicBezTo>
                  <a:pt x="12742" y="155"/>
                  <a:pt x="12742" y="311"/>
                  <a:pt x="12742" y="311"/>
                </a:cubicBezTo>
                <a:cubicBezTo>
                  <a:pt x="12742" y="311"/>
                  <a:pt x="12742" y="388"/>
                  <a:pt x="12863" y="388"/>
                </a:cubicBezTo>
                <a:cubicBezTo>
                  <a:pt x="12984" y="388"/>
                  <a:pt x="12984" y="388"/>
                  <a:pt x="12984" y="388"/>
                </a:cubicBezTo>
                <a:cubicBezTo>
                  <a:pt x="12984" y="466"/>
                  <a:pt x="12984" y="699"/>
                  <a:pt x="12984" y="699"/>
                </a:cubicBezTo>
                <a:cubicBezTo>
                  <a:pt x="12620" y="777"/>
                  <a:pt x="12620" y="777"/>
                  <a:pt x="12620" y="777"/>
                </a:cubicBezTo>
                <a:cubicBezTo>
                  <a:pt x="12620" y="777"/>
                  <a:pt x="12499" y="777"/>
                  <a:pt x="12499" y="855"/>
                </a:cubicBezTo>
                <a:cubicBezTo>
                  <a:pt x="12499" y="855"/>
                  <a:pt x="12256" y="932"/>
                  <a:pt x="12256" y="932"/>
                </a:cubicBezTo>
                <a:cubicBezTo>
                  <a:pt x="12256" y="1010"/>
                  <a:pt x="12135" y="1010"/>
                  <a:pt x="12256" y="1088"/>
                </a:cubicBezTo>
                <a:cubicBezTo>
                  <a:pt x="12256" y="1165"/>
                  <a:pt x="12378" y="1243"/>
                  <a:pt x="12378" y="1243"/>
                </a:cubicBezTo>
                <a:cubicBezTo>
                  <a:pt x="12378" y="1399"/>
                  <a:pt x="12378" y="1399"/>
                  <a:pt x="12378" y="1399"/>
                </a:cubicBezTo>
                <a:cubicBezTo>
                  <a:pt x="12378" y="1399"/>
                  <a:pt x="12378" y="1476"/>
                  <a:pt x="12499" y="1476"/>
                </a:cubicBezTo>
                <a:cubicBezTo>
                  <a:pt x="12499" y="1554"/>
                  <a:pt x="12620" y="1476"/>
                  <a:pt x="12742" y="1476"/>
                </a:cubicBezTo>
                <a:cubicBezTo>
                  <a:pt x="12984" y="1476"/>
                  <a:pt x="13106" y="1399"/>
                  <a:pt x="13227" y="1399"/>
                </a:cubicBezTo>
                <a:cubicBezTo>
                  <a:pt x="13227" y="1399"/>
                  <a:pt x="13348" y="1399"/>
                  <a:pt x="13348" y="1399"/>
                </a:cubicBezTo>
                <a:cubicBezTo>
                  <a:pt x="13470" y="1321"/>
                  <a:pt x="13712" y="1243"/>
                  <a:pt x="13712" y="1243"/>
                </a:cubicBezTo>
                <a:cubicBezTo>
                  <a:pt x="13712" y="1243"/>
                  <a:pt x="13712" y="1088"/>
                  <a:pt x="13834" y="1165"/>
                </a:cubicBezTo>
                <a:cubicBezTo>
                  <a:pt x="13834" y="1165"/>
                  <a:pt x="13834" y="1321"/>
                  <a:pt x="13834" y="1321"/>
                </a:cubicBezTo>
                <a:cubicBezTo>
                  <a:pt x="13834" y="1321"/>
                  <a:pt x="13712" y="1476"/>
                  <a:pt x="13712" y="1476"/>
                </a:cubicBezTo>
                <a:cubicBezTo>
                  <a:pt x="13834" y="1554"/>
                  <a:pt x="13955" y="1476"/>
                  <a:pt x="13955" y="1476"/>
                </a:cubicBezTo>
                <a:cubicBezTo>
                  <a:pt x="14076" y="1399"/>
                  <a:pt x="14198" y="1399"/>
                  <a:pt x="14198" y="1399"/>
                </a:cubicBezTo>
                <a:cubicBezTo>
                  <a:pt x="14440" y="1399"/>
                  <a:pt x="14440" y="1399"/>
                  <a:pt x="14440" y="1399"/>
                </a:cubicBezTo>
                <a:cubicBezTo>
                  <a:pt x="14440" y="1399"/>
                  <a:pt x="14683" y="1399"/>
                  <a:pt x="14683" y="1399"/>
                </a:cubicBezTo>
                <a:cubicBezTo>
                  <a:pt x="14683" y="1399"/>
                  <a:pt x="14804" y="1476"/>
                  <a:pt x="14926" y="1476"/>
                </a:cubicBezTo>
                <a:cubicBezTo>
                  <a:pt x="14926" y="1554"/>
                  <a:pt x="15290" y="1632"/>
                  <a:pt x="15290" y="1632"/>
                </a:cubicBezTo>
                <a:cubicBezTo>
                  <a:pt x="15169" y="1787"/>
                  <a:pt x="15169" y="1787"/>
                  <a:pt x="15169" y="1787"/>
                </a:cubicBezTo>
                <a:cubicBezTo>
                  <a:pt x="15169" y="1787"/>
                  <a:pt x="15047" y="1942"/>
                  <a:pt x="15169" y="1942"/>
                </a:cubicBezTo>
                <a:cubicBezTo>
                  <a:pt x="15169" y="1942"/>
                  <a:pt x="15290" y="1865"/>
                  <a:pt x="15290" y="1865"/>
                </a:cubicBezTo>
                <a:cubicBezTo>
                  <a:pt x="15411" y="1865"/>
                  <a:pt x="15533" y="1787"/>
                  <a:pt x="15533" y="1787"/>
                </a:cubicBezTo>
                <a:cubicBezTo>
                  <a:pt x="15533" y="1787"/>
                  <a:pt x="15533" y="1709"/>
                  <a:pt x="15533" y="1709"/>
                </a:cubicBezTo>
                <a:cubicBezTo>
                  <a:pt x="15533" y="1787"/>
                  <a:pt x="15775" y="1865"/>
                  <a:pt x="15775" y="1865"/>
                </a:cubicBezTo>
                <a:cubicBezTo>
                  <a:pt x="15775" y="1865"/>
                  <a:pt x="15897" y="2020"/>
                  <a:pt x="15897" y="2020"/>
                </a:cubicBezTo>
                <a:cubicBezTo>
                  <a:pt x="15897" y="2020"/>
                  <a:pt x="16139" y="1942"/>
                  <a:pt x="16139" y="1942"/>
                </a:cubicBezTo>
                <a:cubicBezTo>
                  <a:pt x="16139" y="1942"/>
                  <a:pt x="16139" y="1942"/>
                  <a:pt x="16261" y="1942"/>
                </a:cubicBezTo>
                <a:cubicBezTo>
                  <a:pt x="16382" y="1942"/>
                  <a:pt x="16382" y="1942"/>
                  <a:pt x="16382" y="1942"/>
                </a:cubicBezTo>
                <a:cubicBezTo>
                  <a:pt x="16503" y="2020"/>
                  <a:pt x="16867" y="2020"/>
                  <a:pt x="16867" y="2020"/>
                </a:cubicBezTo>
                <a:cubicBezTo>
                  <a:pt x="17231" y="1865"/>
                  <a:pt x="17231" y="1865"/>
                  <a:pt x="17231" y="1865"/>
                </a:cubicBezTo>
                <a:cubicBezTo>
                  <a:pt x="17353" y="1632"/>
                  <a:pt x="17353" y="1632"/>
                  <a:pt x="17353" y="1632"/>
                </a:cubicBezTo>
                <a:cubicBezTo>
                  <a:pt x="17353" y="1554"/>
                  <a:pt x="17353" y="1554"/>
                  <a:pt x="17353" y="1554"/>
                </a:cubicBezTo>
                <a:cubicBezTo>
                  <a:pt x="17353" y="1554"/>
                  <a:pt x="17596" y="1476"/>
                  <a:pt x="17596" y="1476"/>
                </a:cubicBezTo>
                <a:cubicBezTo>
                  <a:pt x="17596" y="1476"/>
                  <a:pt x="17717" y="1476"/>
                  <a:pt x="17717" y="1554"/>
                </a:cubicBezTo>
                <a:cubicBezTo>
                  <a:pt x="17717" y="1554"/>
                  <a:pt x="17960" y="1709"/>
                  <a:pt x="17960" y="1709"/>
                </a:cubicBezTo>
                <a:cubicBezTo>
                  <a:pt x="17960" y="1709"/>
                  <a:pt x="18202" y="1709"/>
                  <a:pt x="18202" y="1709"/>
                </a:cubicBezTo>
                <a:cubicBezTo>
                  <a:pt x="18324" y="1709"/>
                  <a:pt x="18324" y="1632"/>
                  <a:pt x="18445" y="1709"/>
                </a:cubicBezTo>
                <a:cubicBezTo>
                  <a:pt x="18445" y="1787"/>
                  <a:pt x="18445" y="1865"/>
                  <a:pt x="18566" y="1865"/>
                </a:cubicBezTo>
                <a:cubicBezTo>
                  <a:pt x="18566" y="1865"/>
                  <a:pt x="18688" y="1865"/>
                  <a:pt x="18688" y="1865"/>
                </a:cubicBezTo>
                <a:cubicBezTo>
                  <a:pt x="18809" y="1942"/>
                  <a:pt x="19052" y="1942"/>
                  <a:pt x="19052" y="1942"/>
                </a:cubicBezTo>
                <a:cubicBezTo>
                  <a:pt x="19173" y="1787"/>
                  <a:pt x="19173" y="1787"/>
                  <a:pt x="19173" y="1787"/>
                </a:cubicBezTo>
                <a:cubicBezTo>
                  <a:pt x="19173" y="1787"/>
                  <a:pt x="19173" y="1709"/>
                  <a:pt x="19294" y="1787"/>
                </a:cubicBezTo>
                <a:cubicBezTo>
                  <a:pt x="19416" y="1787"/>
                  <a:pt x="19416" y="1942"/>
                  <a:pt x="19416" y="1942"/>
                </a:cubicBezTo>
                <a:cubicBezTo>
                  <a:pt x="19416" y="1942"/>
                  <a:pt x="19537" y="2020"/>
                  <a:pt x="19537" y="2020"/>
                </a:cubicBezTo>
                <a:cubicBezTo>
                  <a:pt x="19537" y="2020"/>
                  <a:pt x="19901" y="2098"/>
                  <a:pt x="19901" y="2098"/>
                </a:cubicBezTo>
                <a:cubicBezTo>
                  <a:pt x="19901" y="2098"/>
                  <a:pt x="20144" y="2020"/>
                  <a:pt x="20144" y="2020"/>
                </a:cubicBezTo>
                <a:cubicBezTo>
                  <a:pt x="20265" y="2020"/>
                  <a:pt x="20265" y="2176"/>
                  <a:pt x="20265" y="2176"/>
                </a:cubicBezTo>
                <a:cubicBezTo>
                  <a:pt x="20265" y="2176"/>
                  <a:pt x="20265" y="2253"/>
                  <a:pt x="20265" y="2253"/>
                </a:cubicBezTo>
                <a:cubicBezTo>
                  <a:pt x="20144" y="2331"/>
                  <a:pt x="20144" y="2331"/>
                  <a:pt x="20265" y="2331"/>
                </a:cubicBezTo>
                <a:cubicBezTo>
                  <a:pt x="20265" y="2409"/>
                  <a:pt x="20387" y="2486"/>
                  <a:pt x="20387" y="2486"/>
                </a:cubicBezTo>
                <a:cubicBezTo>
                  <a:pt x="20387" y="2486"/>
                  <a:pt x="20265" y="2642"/>
                  <a:pt x="20265" y="2642"/>
                </a:cubicBezTo>
                <a:cubicBezTo>
                  <a:pt x="20265" y="2719"/>
                  <a:pt x="20144" y="2797"/>
                  <a:pt x="20144" y="2797"/>
                </a:cubicBezTo>
                <a:cubicBezTo>
                  <a:pt x="20022" y="2875"/>
                  <a:pt x="20022" y="2875"/>
                  <a:pt x="20022" y="2875"/>
                </a:cubicBezTo>
                <a:cubicBezTo>
                  <a:pt x="20022" y="2953"/>
                  <a:pt x="20022" y="2953"/>
                  <a:pt x="20022" y="2953"/>
                </a:cubicBezTo>
                <a:cubicBezTo>
                  <a:pt x="20022" y="3030"/>
                  <a:pt x="20022" y="3030"/>
                  <a:pt x="20022" y="3030"/>
                </a:cubicBezTo>
                <a:cubicBezTo>
                  <a:pt x="20022" y="3030"/>
                  <a:pt x="20022" y="3108"/>
                  <a:pt x="20022" y="3108"/>
                </a:cubicBezTo>
                <a:cubicBezTo>
                  <a:pt x="19901" y="3108"/>
                  <a:pt x="20022" y="3263"/>
                  <a:pt x="20022" y="3263"/>
                </a:cubicBezTo>
                <a:cubicBezTo>
                  <a:pt x="20144" y="3341"/>
                  <a:pt x="20144" y="3341"/>
                  <a:pt x="20144" y="3341"/>
                </a:cubicBezTo>
                <a:cubicBezTo>
                  <a:pt x="20144" y="3341"/>
                  <a:pt x="20387" y="3263"/>
                  <a:pt x="20387" y="3263"/>
                </a:cubicBezTo>
                <a:cubicBezTo>
                  <a:pt x="20387" y="3263"/>
                  <a:pt x="20751" y="3341"/>
                  <a:pt x="20751" y="3341"/>
                </a:cubicBezTo>
                <a:cubicBezTo>
                  <a:pt x="20751" y="3341"/>
                  <a:pt x="20993" y="3419"/>
                  <a:pt x="20993" y="3496"/>
                </a:cubicBezTo>
                <a:cubicBezTo>
                  <a:pt x="21115" y="3496"/>
                  <a:pt x="21357" y="3652"/>
                  <a:pt x="21357" y="3652"/>
                </a:cubicBezTo>
                <a:cubicBezTo>
                  <a:pt x="21600" y="3885"/>
                  <a:pt x="21600" y="3885"/>
                  <a:pt x="21600" y="3885"/>
                </a:cubicBezTo>
                <a:cubicBezTo>
                  <a:pt x="21357" y="4040"/>
                  <a:pt x="21357" y="4040"/>
                  <a:pt x="21357" y="4040"/>
                </a:cubicBezTo>
                <a:cubicBezTo>
                  <a:pt x="21115" y="4273"/>
                  <a:pt x="21115" y="4273"/>
                  <a:pt x="21115" y="4273"/>
                </a:cubicBezTo>
                <a:cubicBezTo>
                  <a:pt x="20872" y="4351"/>
                  <a:pt x="20872" y="4351"/>
                  <a:pt x="20872" y="4351"/>
                </a:cubicBezTo>
                <a:cubicBezTo>
                  <a:pt x="20872" y="4351"/>
                  <a:pt x="20751" y="4506"/>
                  <a:pt x="20751" y="4506"/>
                </a:cubicBezTo>
                <a:cubicBezTo>
                  <a:pt x="20751" y="4506"/>
                  <a:pt x="20508" y="4584"/>
                  <a:pt x="20508" y="4584"/>
                </a:cubicBezTo>
                <a:cubicBezTo>
                  <a:pt x="20387" y="4584"/>
                  <a:pt x="20387" y="4584"/>
                  <a:pt x="20387" y="4584"/>
                </a:cubicBezTo>
                <a:cubicBezTo>
                  <a:pt x="20022" y="4817"/>
                  <a:pt x="20022" y="4817"/>
                  <a:pt x="20022" y="4817"/>
                </a:cubicBezTo>
                <a:cubicBezTo>
                  <a:pt x="19780" y="4895"/>
                  <a:pt x="19780" y="4895"/>
                  <a:pt x="19780" y="4895"/>
                </a:cubicBezTo>
                <a:cubicBezTo>
                  <a:pt x="19537" y="4973"/>
                  <a:pt x="19537" y="4973"/>
                  <a:pt x="19537" y="4973"/>
                </a:cubicBezTo>
                <a:cubicBezTo>
                  <a:pt x="19416" y="4973"/>
                  <a:pt x="19416" y="4973"/>
                  <a:pt x="19416" y="4973"/>
                </a:cubicBezTo>
                <a:cubicBezTo>
                  <a:pt x="19173" y="5128"/>
                  <a:pt x="19173" y="5128"/>
                  <a:pt x="19173" y="5128"/>
                </a:cubicBezTo>
                <a:cubicBezTo>
                  <a:pt x="18930" y="5050"/>
                  <a:pt x="18930" y="5050"/>
                  <a:pt x="18930" y="5050"/>
                </a:cubicBezTo>
                <a:cubicBezTo>
                  <a:pt x="18566" y="5128"/>
                  <a:pt x="18566" y="5128"/>
                  <a:pt x="18566" y="5128"/>
                </a:cubicBezTo>
                <a:cubicBezTo>
                  <a:pt x="18566" y="5206"/>
                  <a:pt x="18566" y="5206"/>
                  <a:pt x="18566" y="5206"/>
                </a:cubicBezTo>
                <a:cubicBezTo>
                  <a:pt x="18081" y="5361"/>
                  <a:pt x="18081" y="5361"/>
                  <a:pt x="18081" y="5361"/>
                </a:cubicBezTo>
                <a:cubicBezTo>
                  <a:pt x="17960" y="5594"/>
                  <a:pt x="17960" y="5594"/>
                  <a:pt x="17960" y="5594"/>
                </a:cubicBezTo>
                <a:cubicBezTo>
                  <a:pt x="17960" y="5594"/>
                  <a:pt x="17717" y="5594"/>
                  <a:pt x="17717" y="5672"/>
                </a:cubicBezTo>
                <a:cubicBezTo>
                  <a:pt x="17596" y="5672"/>
                  <a:pt x="17474" y="5750"/>
                  <a:pt x="17474" y="5750"/>
                </a:cubicBezTo>
                <a:cubicBezTo>
                  <a:pt x="17231" y="5672"/>
                  <a:pt x="17231" y="5672"/>
                  <a:pt x="17231" y="5672"/>
                </a:cubicBezTo>
                <a:cubicBezTo>
                  <a:pt x="17110" y="5750"/>
                  <a:pt x="17110" y="5750"/>
                  <a:pt x="17110" y="5750"/>
                </a:cubicBezTo>
                <a:cubicBezTo>
                  <a:pt x="17110" y="5905"/>
                  <a:pt x="17110" y="5905"/>
                  <a:pt x="17110" y="5905"/>
                </a:cubicBezTo>
                <a:cubicBezTo>
                  <a:pt x="17231" y="5905"/>
                  <a:pt x="17231" y="5905"/>
                  <a:pt x="17231" y="5905"/>
                </a:cubicBezTo>
                <a:cubicBezTo>
                  <a:pt x="17231" y="5905"/>
                  <a:pt x="17231" y="6060"/>
                  <a:pt x="17231" y="6060"/>
                </a:cubicBezTo>
                <a:cubicBezTo>
                  <a:pt x="17231" y="6138"/>
                  <a:pt x="17231" y="6294"/>
                  <a:pt x="17231" y="6294"/>
                </a:cubicBezTo>
                <a:cubicBezTo>
                  <a:pt x="17474" y="6371"/>
                  <a:pt x="17474" y="6371"/>
                  <a:pt x="17474" y="6371"/>
                </a:cubicBezTo>
                <a:cubicBezTo>
                  <a:pt x="17474" y="6371"/>
                  <a:pt x="17474" y="6604"/>
                  <a:pt x="17353" y="6604"/>
                </a:cubicBezTo>
                <a:cubicBezTo>
                  <a:pt x="17353" y="6604"/>
                  <a:pt x="17110" y="6682"/>
                  <a:pt x="17110" y="6682"/>
                </a:cubicBezTo>
                <a:cubicBezTo>
                  <a:pt x="17110" y="6760"/>
                  <a:pt x="17110" y="6760"/>
                  <a:pt x="17110" y="6760"/>
                </a:cubicBezTo>
                <a:cubicBezTo>
                  <a:pt x="17231" y="6915"/>
                  <a:pt x="17231" y="6915"/>
                  <a:pt x="17231" y="6915"/>
                </a:cubicBezTo>
                <a:cubicBezTo>
                  <a:pt x="17231" y="6915"/>
                  <a:pt x="17231" y="7148"/>
                  <a:pt x="17110" y="7148"/>
                </a:cubicBezTo>
                <a:cubicBezTo>
                  <a:pt x="17110" y="7226"/>
                  <a:pt x="16989" y="7381"/>
                  <a:pt x="16989" y="7381"/>
                </a:cubicBezTo>
                <a:cubicBezTo>
                  <a:pt x="16867" y="7459"/>
                  <a:pt x="16867" y="7459"/>
                  <a:pt x="16867" y="7459"/>
                </a:cubicBezTo>
                <a:cubicBezTo>
                  <a:pt x="16746" y="7614"/>
                  <a:pt x="16746" y="7614"/>
                  <a:pt x="16746" y="7614"/>
                </a:cubicBezTo>
                <a:cubicBezTo>
                  <a:pt x="16867" y="7692"/>
                  <a:pt x="16867" y="7692"/>
                  <a:pt x="16867" y="7692"/>
                </a:cubicBezTo>
                <a:cubicBezTo>
                  <a:pt x="16867" y="7925"/>
                  <a:pt x="16867" y="7925"/>
                  <a:pt x="16867" y="7925"/>
                </a:cubicBezTo>
                <a:cubicBezTo>
                  <a:pt x="16625" y="8003"/>
                  <a:pt x="16625" y="8003"/>
                  <a:pt x="16625" y="8003"/>
                </a:cubicBezTo>
                <a:cubicBezTo>
                  <a:pt x="16503" y="8236"/>
                  <a:pt x="16503" y="8236"/>
                  <a:pt x="16503" y="8236"/>
                </a:cubicBezTo>
                <a:cubicBezTo>
                  <a:pt x="16625" y="8314"/>
                  <a:pt x="16625" y="8314"/>
                  <a:pt x="16625" y="8314"/>
                </a:cubicBezTo>
                <a:cubicBezTo>
                  <a:pt x="16746" y="8469"/>
                  <a:pt x="16746" y="8469"/>
                  <a:pt x="16746" y="8469"/>
                </a:cubicBezTo>
                <a:cubicBezTo>
                  <a:pt x="16625" y="8624"/>
                  <a:pt x="16625" y="8624"/>
                  <a:pt x="16625" y="8624"/>
                </a:cubicBezTo>
                <a:cubicBezTo>
                  <a:pt x="16503" y="8702"/>
                  <a:pt x="16503" y="8702"/>
                  <a:pt x="16503" y="8702"/>
                </a:cubicBezTo>
                <a:cubicBezTo>
                  <a:pt x="16382" y="8702"/>
                  <a:pt x="16382" y="8702"/>
                  <a:pt x="16382" y="8702"/>
                </a:cubicBezTo>
                <a:cubicBezTo>
                  <a:pt x="16139" y="8858"/>
                  <a:pt x="16139" y="8858"/>
                  <a:pt x="16139" y="8858"/>
                </a:cubicBezTo>
                <a:cubicBezTo>
                  <a:pt x="15897" y="8858"/>
                  <a:pt x="15897" y="8858"/>
                  <a:pt x="15897" y="8858"/>
                </a:cubicBezTo>
                <a:cubicBezTo>
                  <a:pt x="15775" y="8858"/>
                  <a:pt x="15775" y="8858"/>
                  <a:pt x="15775" y="8858"/>
                </a:cubicBezTo>
                <a:cubicBezTo>
                  <a:pt x="15533" y="9013"/>
                  <a:pt x="15533" y="9013"/>
                  <a:pt x="15533" y="9013"/>
                </a:cubicBezTo>
                <a:cubicBezTo>
                  <a:pt x="15411" y="9013"/>
                  <a:pt x="15411" y="9013"/>
                  <a:pt x="15411" y="9013"/>
                </a:cubicBezTo>
                <a:cubicBezTo>
                  <a:pt x="15290" y="9091"/>
                  <a:pt x="15290" y="9091"/>
                  <a:pt x="15290" y="9091"/>
                </a:cubicBezTo>
                <a:cubicBezTo>
                  <a:pt x="15290" y="9246"/>
                  <a:pt x="15290" y="9246"/>
                  <a:pt x="15290" y="9246"/>
                </a:cubicBezTo>
                <a:cubicBezTo>
                  <a:pt x="15290" y="9246"/>
                  <a:pt x="15290" y="9324"/>
                  <a:pt x="15290" y="9324"/>
                </a:cubicBezTo>
                <a:cubicBezTo>
                  <a:pt x="15411" y="9324"/>
                  <a:pt x="15411" y="9401"/>
                  <a:pt x="15411" y="9401"/>
                </a:cubicBezTo>
                <a:cubicBezTo>
                  <a:pt x="15533" y="9557"/>
                  <a:pt x="15533" y="9557"/>
                  <a:pt x="15533" y="9557"/>
                </a:cubicBezTo>
                <a:cubicBezTo>
                  <a:pt x="15654" y="9712"/>
                  <a:pt x="15654" y="9712"/>
                  <a:pt x="15654" y="9712"/>
                </a:cubicBezTo>
                <a:cubicBezTo>
                  <a:pt x="15775" y="9945"/>
                  <a:pt x="15775" y="9945"/>
                  <a:pt x="15775" y="9945"/>
                </a:cubicBezTo>
                <a:cubicBezTo>
                  <a:pt x="15775" y="9945"/>
                  <a:pt x="15654" y="10101"/>
                  <a:pt x="15654" y="10101"/>
                </a:cubicBezTo>
                <a:cubicBezTo>
                  <a:pt x="15654" y="10101"/>
                  <a:pt x="15533" y="10256"/>
                  <a:pt x="15533" y="10256"/>
                </a:cubicBezTo>
                <a:cubicBezTo>
                  <a:pt x="15411" y="10412"/>
                  <a:pt x="15411" y="10412"/>
                  <a:pt x="15411" y="10412"/>
                </a:cubicBezTo>
                <a:cubicBezTo>
                  <a:pt x="15290" y="10567"/>
                  <a:pt x="15290" y="10567"/>
                  <a:pt x="15290" y="10567"/>
                </a:cubicBezTo>
                <a:cubicBezTo>
                  <a:pt x="15169" y="10645"/>
                  <a:pt x="15169" y="10645"/>
                  <a:pt x="15169" y="10645"/>
                </a:cubicBezTo>
                <a:cubicBezTo>
                  <a:pt x="14926" y="10645"/>
                  <a:pt x="14926" y="10645"/>
                  <a:pt x="14926" y="10645"/>
                </a:cubicBezTo>
                <a:cubicBezTo>
                  <a:pt x="14926" y="10722"/>
                  <a:pt x="14926" y="10722"/>
                  <a:pt x="14926" y="10722"/>
                </a:cubicBezTo>
                <a:cubicBezTo>
                  <a:pt x="14804" y="10878"/>
                  <a:pt x="14804" y="10878"/>
                  <a:pt x="14804" y="10878"/>
                </a:cubicBezTo>
                <a:cubicBezTo>
                  <a:pt x="14804" y="10955"/>
                  <a:pt x="14804" y="10955"/>
                  <a:pt x="14804" y="10955"/>
                </a:cubicBezTo>
                <a:cubicBezTo>
                  <a:pt x="14683" y="10955"/>
                  <a:pt x="14683" y="10955"/>
                  <a:pt x="14683" y="10955"/>
                </a:cubicBezTo>
                <a:cubicBezTo>
                  <a:pt x="14683" y="11111"/>
                  <a:pt x="14683" y="11111"/>
                  <a:pt x="14683" y="11111"/>
                </a:cubicBezTo>
                <a:cubicBezTo>
                  <a:pt x="14562" y="11188"/>
                  <a:pt x="14562" y="11188"/>
                  <a:pt x="14562" y="11188"/>
                </a:cubicBezTo>
                <a:cubicBezTo>
                  <a:pt x="14562" y="11188"/>
                  <a:pt x="14440" y="11188"/>
                  <a:pt x="14440" y="11188"/>
                </a:cubicBezTo>
                <a:cubicBezTo>
                  <a:pt x="14319" y="11188"/>
                  <a:pt x="14198" y="11266"/>
                  <a:pt x="14198" y="11266"/>
                </a:cubicBezTo>
                <a:cubicBezTo>
                  <a:pt x="14198" y="11266"/>
                  <a:pt x="13955" y="11266"/>
                  <a:pt x="13955" y="11188"/>
                </a:cubicBezTo>
                <a:cubicBezTo>
                  <a:pt x="13955" y="11188"/>
                  <a:pt x="13834" y="11266"/>
                  <a:pt x="13712" y="11188"/>
                </a:cubicBezTo>
                <a:cubicBezTo>
                  <a:pt x="13712" y="11188"/>
                  <a:pt x="13591" y="11111"/>
                  <a:pt x="13591" y="11111"/>
                </a:cubicBezTo>
                <a:cubicBezTo>
                  <a:pt x="13470" y="11111"/>
                  <a:pt x="13470" y="11111"/>
                  <a:pt x="13470" y="11111"/>
                </a:cubicBezTo>
                <a:cubicBezTo>
                  <a:pt x="13227" y="11111"/>
                  <a:pt x="13227" y="11111"/>
                  <a:pt x="13227" y="11111"/>
                </a:cubicBezTo>
                <a:cubicBezTo>
                  <a:pt x="12863" y="11111"/>
                  <a:pt x="12863" y="11111"/>
                  <a:pt x="12863" y="11111"/>
                </a:cubicBezTo>
                <a:cubicBezTo>
                  <a:pt x="12620" y="11111"/>
                  <a:pt x="12620" y="11111"/>
                  <a:pt x="12620" y="11111"/>
                </a:cubicBezTo>
                <a:cubicBezTo>
                  <a:pt x="12620" y="11033"/>
                  <a:pt x="12620" y="11033"/>
                  <a:pt x="12620" y="11033"/>
                </a:cubicBezTo>
                <a:cubicBezTo>
                  <a:pt x="12499" y="11111"/>
                  <a:pt x="12499" y="11111"/>
                  <a:pt x="12499" y="11111"/>
                </a:cubicBezTo>
                <a:cubicBezTo>
                  <a:pt x="12378" y="10955"/>
                  <a:pt x="12378" y="10955"/>
                  <a:pt x="12378" y="10955"/>
                </a:cubicBezTo>
                <a:cubicBezTo>
                  <a:pt x="12135" y="10955"/>
                  <a:pt x="12135" y="10955"/>
                  <a:pt x="12135" y="10955"/>
                </a:cubicBezTo>
                <a:cubicBezTo>
                  <a:pt x="11892" y="10955"/>
                  <a:pt x="11892" y="10955"/>
                  <a:pt x="11892" y="10955"/>
                </a:cubicBezTo>
                <a:cubicBezTo>
                  <a:pt x="11892" y="10955"/>
                  <a:pt x="11892" y="11033"/>
                  <a:pt x="12013" y="11111"/>
                </a:cubicBezTo>
                <a:cubicBezTo>
                  <a:pt x="12013" y="11111"/>
                  <a:pt x="12135" y="11266"/>
                  <a:pt x="12135" y="11266"/>
                </a:cubicBezTo>
                <a:cubicBezTo>
                  <a:pt x="12135" y="11266"/>
                  <a:pt x="12135" y="11422"/>
                  <a:pt x="12135" y="11422"/>
                </a:cubicBezTo>
                <a:cubicBezTo>
                  <a:pt x="12135" y="11422"/>
                  <a:pt x="12378" y="11577"/>
                  <a:pt x="12378" y="11577"/>
                </a:cubicBezTo>
                <a:cubicBezTo>
                  <a:pt x="12378" y="11655"/>
                  <a:pt x="12378" y="11655"/>
                  <a:pt x="12378" y="11655"/>
                </a:cubicBezTo>
                <a:cubicBezTo>
                  <a:pt x="12378" y="11655"/>
                  <a:pt x="12499" y="11810"/>
                  <a:pt x="12499" y="11810"/>
                </a:cubicBezTo>
                <a:cubicBezTo>
                  <a:pt x="12499" y="11810"/>
                  <a:pt x="12742" y="11888"/>
                  <a:pt x="12742" y="11888"/>
                </a:cubicBezTo>
                <a:cubicBezTo>
                  <a:pt x="12742" y="12043"/>
                  <a:pt x="12742" y="12043"/>
                  <a:pt x="12742" y="12043"/>
                </a:cubicBezTo>
                <a:cubicBezTo>
                  <a:pt x="12620" y="12121"/>
                  <a:pt x="12620" y="12121"/>
                  <a:pt x="12620" y="12121"/>
                </a:cubicBezTo>
                <a:cubicBezTo>
                  <a:pt x="12499" y="12199"/>
                  <a:pt x="12499" y="12199"/>
                  <a:pt x="12499" y="12199"/>
                </a:cubicBezTo>
                <a:cubicBezTo>
                  <a:pt x="12620" y="12354"/>
                  <a:pt x="12620" y="12354"/>
                  <a:pt x="12620" y="12354"/>
                </a:cubicBezTo>
                <a:cubicBezTo>
                  <a:pt x="12620" y="12509"/>
                  <a:pt x="12620" y="12509"/>
                  <a:pt x="12620" y="12509"/>
                </a:cubicBezTo>
                <a:cubicBezTo>
                  <a:pt x="12742" y="12587"/>
                  <a:pt x="12742" y="12587"/>
                  <a:pt x="12742" y="12587"/>
                </a:cubicBezTo>
                <a:cubicBezTo>
                  <a:pt x="12742" y="12665"/>
                  <a:pt x="12742" y="12665"/>
                  <a:pt x="12742" y="12665"/>
                </a:cubicBezTo>
                <a:cubicBezTo>
                  <a:pt x="12620" y="12742"/>
                  <a:pt x="12620" y="12742"/>
                  <a:pt x="12620" y="12742"/>
                </a:cubicBezTo>
                <a:cubicBezTo>
                  <a:pt x="12620" y="12898"/>
                  <a:pt x="12620" y="12898"/>
                  <a:pt x="12620" y="12898"/>
                </a:cubicBezTo>
                <a:cubicBezTo>
                  <a:pt x="12742" y="13053"/>
                  <a:pt x="12742" y="13053"/>
                  <a:pt x="12742" y="13053"/>
                </a:cubicBezTo>
                <a:cubicBezTo>
                  <a:pt x="12863" y="13209"/>
                  <a:pt x="12863" y="13209"/>
                  <a:pt x="12863" y="13209"/>
                </a:cubicBezTo>
                <a:cubicBezTo>
                  <a:pt x="13106" y="13209"/>
                  <a:pt x="13106" y="13209"/>
                  <a:pt x="13106" y="13209"/>
                </a:cubicBezTo>
                <a:cubicBezTo>
                  <a:pt x="13106" y="13364"/>
                  <a:pt x="13106" y="13364"/>
                  <a:pt x="13106" y="13364"/>
                </a:cubicBezTo>
                <a:cubicBezTo>
                  <a:pt x="12984" y="13442"/>
                  <a:pt x="12984" y="13442"/>
                  <a:pt x="12984" y="13442"/>
                </a:cubicBezTo>
                <a:cubicBezTo>
                  <a:pt x="12984" y="13442"/>
                  <a:pt x="12984" y="13519"/>
                  <a:pt x="12984" y="13519"/>
                </a:cubicBezTo>
                <a:cubicBezTo>
                  <a:pt x="13106" y="13519"/>
                  <a:pt x="13227" y="13597"/>
                  <a:pt x="13227" y="13597"/>
                </a:cubicBezTo>
                <a:cubicBezTo>
                  <a:pt x="13470" y="13519"/>
                  <a:pt x="13470" y="13519"/>
                  <a:pt x="13470" y="13519"/>
                </a:cubicBezTo>
                <a:cubicBezTo>
                  <a:pt x="13470" y="13519"/>
                  <a:pt x="13591" y="13519"/>
                  <a:pt x="13591" y="13519"/>
                </a:cubicBezTo>
                <a:cubicBezTo>
                  <a:pt x="13591" y="13597"/>
                  <a:pt x="13712" y="13753"/>
                  <a:pt x="13712" y="13753"/>
                </a:cubicBezTo>
                <a:cubicBezTo>
                  <a:pt x="13834" y="13830"/>
                  <a:pt x="13834" y="13830"/>
                  <a:pt x="13834" y="13830"/>
                </a:cubicBezTo>
                <a:cubicBezTo>
                  <a:pt x="13834" y="13986"/>
                  <a:pt x="13834" y="13986"/>
                  <a:pt x="13834" y="13986"/>
                </a:cubicBezTo>
                <a:cubicBezTo>
                  <a:pt x="13591" y="14141"/>
                  <a:pt x="13591" y="14141"/>
                  <a:pt x="13591" y="14141"/>
                </a:cubicBezTo>
                <a:cubicBezTo>
                  <a:pt x="13348" y="14296"/>
                  <a:pt x="13348" y="14296"/>
                  <a:pt x="13348" y="14296"/>
                </a:cubicBezTo>
                <a:cubicBezTo>
                  <a:pt x="13227" y="14374"/>
                  <a:pt x="13227" y="14374"/>
                  <a:pt x="13227" y="14374"/>
                </a:cubicBezTo>
                <a:cubicBezTo>
                  <a:pt x="13227" y="14529"/>
                  <a:pt x="13227" y="14529"/>
                  <a:pt x="13227" y="14529"/>
                </a:cubicBezTo>
                <a:cubicBezTo>
                  <a:pt x="13106" y="14607"/>
                  <a:pt x="13106" y="14607"/>
                  <a:pt x="13106" y="14607"/>
                </a:cubicBezTo>
                <a:cubicBezTo>
                  <a:pt x="12863" y="14685"/>
                  <a:pt x="12863" y="14685"/>
                  <a:pt x="12863" y="14685"/>
                </a:cubicBezTo>
                <a:cubicBezTo>
                  <a:pt x="12620" y="14763"/>
                  <a:pt x="12620" y="14763"/>
                  <a:pt x="12620" y="14763"/>
                </a:cubicBezTo>
                <a:cubicBezTo>
                  <a:pt x="12499" y="14763"/>
                  <a:pt x="12499" y="14763"/>
                  <a:pt x="12499" y="14763"/>
                </a:cubicBezTo>
                <a:cubicBezTo>
                  <a:pt x="12378" y="14840"/>
                  <a:pt x="12378" y="14840"/>
                  <a:pt x="12378" y="14840"/>
                </a:cubicBezTo>
                <a:cubicBezTo>
                  <a:pt x="12013" y="14918"/>
                  <a:pt x="12013" y="14918"/>
                  <a:pt x="12013" y="14918"/>
                </a:cubicBezTo>
                <a:cubicBezTo>
                  <a:pt x="11892" y="14918"/>
                  <a:pt x="11892" y="14918"/>
                  <a:pt x="11892" y="14918"/>
                </a:cubicBezTo>
                <a:cubicBezTo>
                  <a:pt x="11649" y="15229"/>
                  <a:pt x="11649" y="15229"/>
                  <a:pt x="11649" y="15229"/>
                </a:cubicBezTo>
                <a:cubicBezTo>
                  <a:pt x="11649" y="15229"/>
                  <a:pt x="11649" y="15384"/>
                  <a:pt x="11649" y="15384"/>
                </a:cubicBezTo>
                <a:cubicBezTo>
                  <a:pt x="11649" y="15384"/>
                  <a:pt x="11771" y="15462"/>
                  <a:pt x="11771" y="15462"/>
                </a:cubicBezTo>
                <a:cubicBezTo>
                  <a:pt x="11771" y="15462"/>
                  <a:pt x="11528" y="15617"/>
                  <a:pt x="11528" y="15617"/>
                </a:cubicBezTo>
                <a:cubicBezTo>
                  <a:pt x="11528" y="15617"/>
                  <a:pt x="11285" y="15695"/>
                  <a:pt x="11285" y="15695"/>
                </a:cubicBezTo>
                <a:cubicBezTo>
                  <a:pt x="11164" y="15850"/>
                  <a:pt x="11164" y="15850"/>
                  <a:pt x="11164" y="15850"/>
                </a:cubicBezTo>
                <a:cubicBezTo>
                  <a:pt x="11285" y="15928"/>
                  <a:pt x="11285" y="15928"/>
                  <a:pt x="11285" y="15928"/>
                </a:cubicBezTo>
                <a:cubicBezTo>
                  <a:pt x="11043" y="15928"/>
                  <a:pt x="11043" y="15928"/>
                  <a:pt x="11043" y="15928"/>
                </a:cubicBezTo>
                <a:cubicBezTo>
                  <a:pt x="11164" y="16083"/>
                  <a:pt x="11164" y="16083"/>
                  <a:pt x="11164" y="16083"/>
                </a:cubicBezTo>
                <a:cubicBezTo>
                  <a:pt x="11043" y="16161"/>
                  <a:pt x="11043" y="16161"/>
                  <a:pt x="11043" y="16161"/>
                </a:cubicBezTo>
                <a:cubicBezTo>
                  <a:pt x="11164" y="16239"/>
                  <a:pt x="11164" y="16239"/>
                  <a:pt x="11164" y="16239"/>
                </a:cubicBezTo>
                <a:cubicBezTo>
                  <a:pt x="11164" y="16239"/>
                  <a:pt x="11285" y="16472"/>
                  <a:pt x="11285" y="16472"/>
                </a:cubicBezTo>
                <a:cubicBezTo>
                  <a:pt x="11285" y="16550"/>
                  <a:pt x="11407" y="16627"/>
                  <a:pt x="11407" y="16627"/>
                </a:cubicBezTo>
                <a:cubicBezTo>
                  <a:pt x="11407" y="16627"/>
                  <a:pt x="11528" y="16705"/>
                  <a:pt x="11528" y="16705"/>
                </a:cubicBezTo>
                <a:cubicBezTo>
                  <a:pt x="11528" y="16783"/>
                  <a:pt x="11528" y="16860"/>
                  <a:pt x="11528" y="16938"/>
                </a:cubicBezTo>
                <a:cubicBezTo>
                  <a:pt x="11528" y="17016"/>
                  <a:pt x="11649" y="17171"/>
                  <a:pt x="11649" y="17171"/>
                </a:cubicBezTo>
                <a:cubicBezTo>
                  <a:pt x="11771" y="17327"/>
                  <a:pt x="11771" y="17327"/>
                  <a:pt x="11771" y="17327"/>
                </a:cubicBezTo>
                <a:cubicBezTo>
                  <a:pt x="11771" y="17327"/>
                  <a:pt x="11771" y="17404"/>
                  <a:pt x="11771" y="17404"/>
                </a:cubicBezTo>
                <a:cubicBezTo>
                  <a:pt x="11892" y="17404"/>
                  <a:pt x="12135" y="17404"/>
                  <a:pt x="12135" y="17404"/>
                </a:cubicBezTo>
                <a:cubicBezTo>
                  <a:pt x="12135" y="17404"/>
                  <a:pt x="12378" y="17404"/>
                  <a:pt x="12378" y="17404"/>
                </a:cubicBezTo>
                <a:cubicBezTo>
                  <a:pt x="12378" y="17404"/>
                  <a:pt x="12499" y="17327"/>
                  <a:pt x="12620" y="17404"/>
                </a:cubicBezTo>
                <a:cubicBezTo>
                  <a:pt x="12620" y="17404"/>
                  <a:pt x="12620" y="17482"/>
                  <a:pt x="12620" y="17482"/>
                </a:cubicBezTo>
                <a:cubicBezTo>
                  <a:pt x="12620" y="17482"/>
                  <a:pt x="12620" y="17560"/>
                  <a:pt x="12620" y="17560"/>
                </a:cubicBezTo>
                <a:cubicBezTo>
                  <a:pt x="12135" y="17871"/>
                  <a:pt x="12135" y="17871"/>
                  <a:pt x="12135" y="17871"/>
                </a:cubicBezTo>
                <a:cubicBezTo>
                  <a:pt x="12135" y="18104"/>
                  <a:pt x="12135" y="18104"/>
                  <a:pt x="12135" y="18104"/>
                </a:cubicBezTo>
                <a:cubicBezTo>
                  <a:pt x="12135" y="18104"/>
                  <a:pt x="12013" y="18104"/>
                  <a:pt x="12013" y="18104"/>
                </a:cubicBezTo>
                <a:cubicBezTo>
                  <a:pt x="11892" y="18104"/>
                  <a:pt x="11771" y="18104"/>
                  <a:pt x="11771" y="18104"/>
                </a:cubicBezTo>
                <a:cubicBezTo>
                  <a:pt x="11528" y="17948"/>
                  <a:pt x="11528" y="17948"/>
                  <a:pt x="11528" y="17948"/>
                </a:cubicBezTo>
                <a:cubicBezTo>
                  <a:pt x="11285" y="18026"/>
                  <a:pt x="11285" y="18026"/>
                  <a:pt x="11285" y="18026"/>
                </a:cubicBezTo>
                <a:cubicBezTo>
                  <a:pt x="11285" y="18104"/>
                  <a:pt x="11285" y="18104"/>
                  <a:pt x="11285" y="18104"/>
                </a:cubicBezTo>
                <a:cubicBezTo>
                  <a:pt x="11285" y="18104"/>
                  <a:pt x="11043" y="18104"/>
                  <a:pt x="11043" y="18104"/>
                </a:cubicBezTo>
                <a:cubicBezTo>
                  <a:pt x="11043" y="18104"/>
                  <a:pt x="10679" y="18104"/>
                  <a:pt x="10679" y="18104"/>
                </a:cubicBezTo>
                <a:cubicBezTo>
                  <a:pt x="10557" y="18181"/>
                  <a:pt x="10557" y="18181"/>
                  <a:pt x="10557" y="18181"/>
                </a:cubicBezTo>
                <a:cubicBezTo>
                  <a:pt x="10436" y="18492"/>
                  <a:pt x="10436" y="18492"/>
                  <a:pt x="10436" y="18492"/>
                </a:cubicBezTo>
                <a:cubicBezTo>
                  <a:pt x="10193" y="18647"/>
                  <a:pt x="10193" y="18647"/>
                  <a:pt x="10193" y="18647"/>
                </a:cubicBezTo>
                <a:cubicBezTo>
                  <a:pt x="9951" y="18725"/>
                  <a:pt x="9951" y="18725"/>
                  <a:pt x="9951" y="18725"/>
                </a:cubicBezTo>
                <a:cubicBezTo>
                  <a:pt x="9708" y="18881"/>
                  <a:pt x="9708" y="18881"/>
                  <a:pt x="9708" y="18881"/>
                </a:cubicBezTo>
                <a:cubicBezTo>
                  <a:pt x="9344" y="18958"/>
                  <a:pt x="9344" y="18958"/>
                  <a:pt x="9344" y="18958"/>
                </a:cubicBezTo>
                <a:cubicBezTo>
                  <a:pt x="9344" y="18958"/>
                  <a:pt x="9222" y="19036"/>
                  <a:pt x="9222" y="19036"/>
                </a:cubicBezTo>
                <a:cubicBezTo>
                  <a:pt x="9222" y="19114"/>
                  <a:pt x="9101" y="19347"/>
                  <a:pt x="9101" y="19347"/>
                </a:cubicBezTo>
                <a:cubicBezTo>
                  <a:pt x="9101" y="19347"/>
                  <a:pt x="8858" y="19424"/>
                  <a:pt x="8858" y="19502"/>
                </a:cubicBezTo>
                <a:cubicBezTo>
                  <a:pt x="8858" y="19502"/>
                  <a:pt x="8616" y="19580"/>
                  <a:pt x="8616" y="19580"/>
                </a:cubicBezTo>
                <a:cubicBezTo>
                  <a:pt x="8616" y="19580"/>
                  <a:pt x="8616" y="19735"/>
                  <a:pt x="8616" y="19735"/>
                </a:cubicBezTo>
                <a:cubicBezTo>
                  <a:pt x="8616" y="19735"/>
                  <a:pt x="8737" y="19891"/>
                  <a:pt x="8737" y="19891"/>
                </a:cubicBezTo>
                <a:cubicBezTo>
                  <a:pt x="8737" y="20124"/>
                  <a:pt x="8737" y="20124"/>
                  <a:pt x="8737" y="20124"/>
                </a:cubicBezTo>
                <a:cubicBezTo>
                  <a:pt x="8737" y="20279"/>
                  <a:pt x="8737" y="20279"/>
                  <a:pt x="8737" y="20279"/>
                </a:cubicBezTo>
                <a:cubicBezTo>
                  <a:pt x="8858" y="20435"/>
                  <a:pt x="8858" y="20435"/>
                  <a:pt x="8858" y="20435"/>
                </a:cubicBezTo>
                <a:cubicBezTo>
                  <a:pt x="8737" y="20590"/>
                  <a:pt x="8737" y="20590"/>
                  <a:pt x="8737" y="20590"/>
                </a:cubicBezTo>
                <a:cubicBezTo>
                  <a:pt x="8616" y="20823"/>
                  <a:pt x="8616" y="20823"/>
                  <a:pt x="8616" y="20823"/>
                </a:cubicBezTo>
                <a:cubicBezTo>
                  <a:pt x="8616" y="20901"/>
                  <a:pt x="8616" y="20901"/>
                  <a:pt x="8616" y="20901"/>
                </a:cubicBezTo>
                <a:cubicBezTo>
                  <a:pt x="8616" y="21056"/>
                  <a:pt x="8616" y="21056"/>
                  <a:pt x="8616" y="21056"/>
                </a:cubicBezTo>
                <a:cubicBezTo>
                  <a:pt x="8616" y="21367"/>
                  <a:pt x="8616" y="21367"/>
                  <a:pt x="8616" y="21367"/>
                </a:cubicBezTo>
                <a:cubicBezTo>
                  <a:pt x="8252" y="21289"/>
                  <a:pt x="8252" y="21289"/>
                  <a:pt x="8252" y="21289"/>
                </a:cubicBezTo>
                <a:cubicBezTo>
                  <a:pt x="7888" y="21289"/>
                  <a:pt x="7888" y="21289"/>
                  <a:pt x="7888" y="21289"/>
                </a:cubicBezTo>
                <a:cubicBezTo>
                  <a:pt x="7524" y="21367"/>
                  <a:pt x="7524" y="21367"/>
                  <a:pt x="7524" y="21367"/>
                </a:cubicBezTo>
                <a:cubicBezTo>
                  <a:pt x="7038" y="21522"/>
                  <a:pt x="7038" y="21522"/>
                  <a:pt x="7038" y="21522"/>
                </a:cubicBezTo>
                <a:cubicBezTo>
                  <a:pt x="6310" y="21600"/>
                  <a:pt x="6310" y="21600"/>
                  <a:pt x="6310" y="21600"/>
                </a:cubicBezTo>
                <a:cubicBezTo>
                  <a:pt x="5703" y="21600"/>
                  <a:pt x="5703" y="21600"/>
                  <a:pt x="5703" y="21600"/>
                </a:cubicBezTo>
                <a:cubicBezTo>
                  <a:pt x="5339" y="21522"/>
                  <a:pt x="5339" y="21522"/>
                  <a:pt x="5339" y="21522"/>
                </a:cubicBezTo>
                <a:cubicBezTo>
                  <a:pt x="5097" y="21445"/>
                  <a:pt x="5097" y="21445"/>
                  <a:pt x="5097" y="21445"/>
                </a:cubicBezTo>
                <a:cubicBezTo>
                  <a:pt x="4854" y="21289"/>
                  <a:pt x="4854" y="21289"/>
                  <a:pt x="4854" y="21289"/>
                </a:cubicBezTo>
                <a:cubicBezTo>
                  <a:pt x="4490" y="21056"/>
                  <a:pt x="4490" y="21056"/>
                  <a:pt x="4490" y="21056"/>
                </a:cubicBezTo>
                <a:cubicBezTo>
                  <a:pt x="4126" y="21056"/>
                  <a:pt x="4126" y="21056"/>
                  <a:pt x="4126" y="21056"/>
                </a:cubicBezTo>
                <a:cubicBezTo>
                  <a:pt x="3883" y="20978"/>
                  <a:pt x="3883" y="20978"/>
                  <a:pt x="3883" y="20978"/>
                </a:cubicBezTo>
                <a:cubicBezTo>
                  <a:pt x="3640" y="20901"/>
                  <a:pt x="3640" y="20901"/>
                  <a:pt x="3640" y="20901"/>
                </a:cubicBezTo>
                <a:cubicBezTo>
                  <a:pt x="3398" y="20823"/>
                  <a:pt x="3398" y="20823"/>
                  <a:pt x="3398" y="20823"/>
                </a:cubicBezTo>
                <a:cubicBezTo>
                  <a:pt x="3155" y="20823"/>
                  <a:pt x="3155" y="20823"/>
                  <a:pt x="3155" y="20823"/>
                </a:cubicBezTo>
                <a:cubicBezTo>
                  <a:pt x="2670" y="20668"/>
                  <a:pt x="2670" y="20668"/>
                  <a:pt x="2670" y="20668"/>
                </a:cubicBezTo>
                <a:cubicBezTo>
                  <a:pt x="2184" y="20512"/>
                  <a:pt x="2184" y="20512"/>
                  <a:pt x="2184" y="20512"/>
                </a:cubicBezTo>
                <a:cubicBezTo>
                  <a:pt x="1942" y="20590"/>
                  <a:pt x="1942" y="20590"/>
                  <a:pt x="1942" y="20590"/>
                </a:cubicBezTo>
                <a:cubicBezTo>
                  <a:pt x="1942" y="20668"/>
                  <a:pt x="1942" y="20668"/>
                  <a:pt x="1942" y="20668"/>
                </a:cubicBezTo>
                <a:cubicBezTo>
                  <a:pt x="1578" y="20590"/>
                  <a:pt x="1578" y="20590"/>
                  <a:pt x="1578" y="20590"/>
                </a:cubicBezTo>
                <a:cubicBezTo>
                  <a:pt x="1335" y="20590"/>
                  <a:pt x="1335" y="20590"/>
                  <a:pt x="1335" y="20590"/>
                </a:cubicBezTo>
                <a:cubicBezTo>
                  <a:pt x="1092" y="20590"/>
                  <a:pt x="1092" y="20590"/>
                  <a:pt x="1092" y="20590"/>
                </a:cubicBezTo>
                <a:cubicBezTo>
                  <a:pt x="607" y="20668"/>
                  <a:pt x="607" y="20668"/>
                  <a:pt x="607" y="20668"/>
                </a:cubicBezTo>
                <a:cubicBezTo>
                  <a:pt x="243" y="20745"/>
                  <a:pt x="243" y="20745"/>
                  <a:pt x="243" y="20745"/>
                </a:cubicBezTo>
                <a:cubicBezTo>
                  <a:pt x="0" y="20668"/>
                  <a:pt x="0" y="20668"/>
                  <a:pt x="0" y="20668"/>
                </a:cubicBezTo>
                <a:cubicBezTo>
                  <a:pt x="243" y="20512"/>
                  <a:pt x="243" y="20512"/>
                  <a:pt x="243" y="20512"/>
                </a:cubicBezTo>
                <a:cubicBezTo>
                  <a:pt x="485" y="20279"/>
                  <a:pt x="485" y="20279"/>
                  <a:pt x="485" y="20279"/>
                </a:cubicBezTo>
                <a:cubicBezTo>
                  <a:pt x="728" y="20201"/>
                  <a:pt x="728" y="20201"/>
                  <a:pt x="728" y="20201"/>
                </a:cubicBezTo>
                <a:cubicBezTo>
                  <a:pt x="849" y="19968"/>
                  <a:pt x="849" y="19968"/>
                  <a:pt x="849" y="19968"/>
                </a:cubicBezTo>
                <a:cubicBezTo>
                  <a:pt x="1213" y="19813"/>
                  <a:pt x="1213" y="19813"/>
                  <a:pt x="1213" y="19813"/>
                </a:cubicBezTo>
                <a:cubicBezTo>
                  <a:pt x="1213" y="19580"/>
                  <a:pt x="1213" y="19580"/>
                  <a:pt x="1213" y="19580"/>
                </a:cubicBezTo>
                <a:cubicBezTo>
                  <a:pt x="1456" y="19269"/>
                  <a:pt x="1456" y="19269"/>
                  <a:pt x="1456" y="19269"/>
                </a:cubicBezTo>
                <a:cubicBezTo>
                  <a:pt x="1456" y="19269"/>
                  <a:pt x="1699" y="19269"/>
                  <a:pt x="1699" y="19191"/>
                </a:cubicBezTo>
                <a:cubicBezTo>
                  <a:pt x="1820" y="19036"/>
                  <a:pt x="1820" y="18958"/>
                  <a:pt x="1942" y="18881"/>
                </a:cubicBezTo>
                <a:cubicBezTo>
                  <a:pt x="1942" y="18803"/>
                  <a:pt x="2063" y="18803"/>
                  <a:pt x="2063" y="18725"/>
                </a:cubicBezTo>
                <a:cubicBezTo>
                  <a:pt x="2063" y="18647"/>
                  <a:pt x="1942" y="18414"/>
                  <a:pt x="1942" y="18414"/>
                </a:cubicBezTo>
                <a:cubicBezTo>
                  <a:pt x="1942" y="18414"/>
                  <a:pt x="2184" y="18104"/>
                  <a:pt x="2184" y="18104"/>
                </a:cubicBezTo>
                <a:cubicBezTo>
                  <a:pt x="2306" y="18026"/>
                  <a:pt x="2306" y="17715"/>
                  <a:pt x="2306" y="17715"/>
                </a:cubicBezTo>
                <a:cubicBezTo>
                  <a:pt x="2306" y="17715"/>
                  <a:pt x="2427" y="17560"/>
                  <a:pt x="2548" y="17482"/>
                </a:cubicBezTo>
                <a:cubicBezTo>
                  <a:pt x="2548" y="17404"/>
                  <a:pt x="2548" y="17171"/>
                  <a:pt x="2548" y="17171"/>
                </a:cubicBezTo>
                <a:cubicBezTo>
                  <a:pt x="2306" y="16938"/>
                  <a:pt x="2306" y="16938"/>
                  <a:pt x="2306" y="16938"/>
                </a:cubicBezTo>
                <a:cubicBezTo>
                  <a:pt x="2548" y="16627"/>
                  <a:pt x="2548" y="16627"/>
                  <a:pt x="2548" y="16627"/>
                </a:cubicBezTo>
                <a:cubicBezTo>
                  <a:pt x="2912" y="16239"/>
                  <a:pt x="2912" y="16239"/>
                  <a:pt x="2912" y="16239"/>
                </a:cubicBezTo>
                <a:cubicBezTo>
                  <a:pt x="3276" y="15850"/>
                  <a:pt x="3276" y="15850"/>
                  <a:pt x="3276" y="15850"/>
                </a:cubicBezTo>
                <a:cubicBezTo>
                  <a:pt x="3398" y="15462"/>
                  <a:pt x="3398" y="15462"/>
                  <a:pt x="3398" y="15462"/>
                </a:cubicBezTo>
                <a:cubicBezTo>
                  <a:pt x="3398" y="15462"/>
                  <a:pt x="3398" y="15306"/>
                  <a:pt x="3398" y="15229"/>
                </a:cubicBezTo>
                <a:cubicBezTo>
                  <a:pt x="3398" y="15229"/>
                  <a:pt x="3398" y="15073"/>
                  <a:pt x="3398" y="15073"/>
                </a:cubicBezTo>
                <a:cubicBezTo>
                  <a:pt x="3398" y="15073"/>
                  <a:pt x="3398" y="14918"/>
                  <a:pt x="3398" y="14918"/>
                </a:cubicBezTo>
                <a:cubicBezTo>
                  <a:pt x="3398" y="14918"/>
                  <a:pt x="3276" y="14763"/>
                  <a:pt x="3276" y="14763"/>
                </a:cubicBezTo>
                <a:cubicBezTo>
                  <a:pt x="3155" y="14529"/>
                  <a:pt x="3155" y="14529"/>
                  <a:pt x="3155" y="14529"/>
                </a:cubicBezTo>
                <a:cubicBezTo>
                  <a:pt x="3034" y="14607"/>
                  <a:pt x="3034" y="14607"/>
                  <a:pt x="3034" y="14607"/>
                </a:cubicBezTo>
                <a:cubicBezTo>
                  <a:pt x="3034" y="14607"/>
                  <a:pt x="2912" y="14685"/>
                  <a:pt x="2791" y="14607"/>
                </a:cubicBezTo>
                <a:cubicBezTo>
                  <a:pt x="2791" y="14607"/>
                  <a:pt x="2306" y="14607"/>
                  <a:pt x="2306" y="14607"/>
                </a:cubicBezTo>
                <a:cubicBezTo>
                  <a:pt x="2063" y="14685"/>
                  <a:pt x="2063" y="14685"/>
                  <a:pt x="2063" y="14685"/>
                </a:cubicBezTo>
                <a:cubicBezTo>
                  <a:pt x="1699" y="14607"/>
                  <a:pt x="1699" y="14607"/>
                  <a:pt x="1699" y="14607"/>
                </a:cubicBezTo>
                <a:cubicBezTo>
                  <a:pt x="1699" y="14607"/>
                  <a:pt x="1578" y="14685"/>
                  <a:pt x="1456" y="14685"/>
                </a:cubicBezTo>
                <a:cubicBezTo>
                  <a:pt x="1456" y="14685"/>
                  <a:pt x="1335" y="14685"/>
                  <a:pt x="1335" y="14607"/>
                </a:cubicBezTo>
                <a:cubicBezTo>
                  <a:pt x="1335" y="14607"/>
                  <a:pt x="1699" y="14374"/>
                  <a:pt x="1699" y="14374"/>
                </a:cubicBezTo>
                <a:cubicBezTo>
                  <a:pt x="1699" y="14374"/>
                  <a:pt x="1699" y="14374"/>
                  <a:pt x="1699" y="14296"/>
                </a:cubicBezTo>
                <a:cubicBezTo>
                  <a:pt x="1699" y="14219"/>
                  <a:pt x="1699" y="14063"/>
                  <a:pt x="1699" y="14063"/>
                </a:cubicBezTo>
                <a:cubicBezTo>
                  <a:pt x="1699" y="13986"/>
                  <a:pt x="1578" y="13753"/>
                  <a:pt x="1578" y="13753"/>
                </a:cubicBezTo>
                <a:cubicBezTo>
                  <a:pt x="1578" y="13753"/>
                  <a:pt x="1456" y="13675"/>
                  <a:pt x="1578" y="13597"/>
                </a:cubicBezTo>
                <a:cubicBezTo>
                  <a:pt x="1578" y="13519"/>
                  <a:pt x="1699" y="13519"/>
                  <a:pt x="1699" y="13519"/>
                </a:cubicBezTo>
                <a:cubicBezTo>
                  <a:pt x="1456" y="13442"/>
                  <a:pt x="1456" y="13442"/>
                  <a:pt x="1456" y="13442"/>
                </a:cubicBezTo>
                <a:cubicBezTo>
                  <a:pt x="1456" y="13442"/>
                  <a:pt x="1456" y="13442"/>
                  <a:pt x="1335" y="13442"/>
                </a:cubicBezTo>
                <a:cubicBezTo>
                  <a:pt x="1213" y="13519"/>
                  <a:pt x="1092" y="13519"/>
                  <a:pt x="1092" y="13519"/>
                </a:cubicBezTo>
                <a:cubicBezTo>
                  <a:pt x="971" y="13364"/>
                  <a:pt x="971" y="13364"/>
                  <a:pt x="971" y="13364"/>
                </a:cubicBezTo>
                <a:cubicBezTo>
                  <a:pt x="971" y="13364"/>
                  <a:pt x="849" y="13442"/>
                  <a:pt x="849" y="13364"/>
                </a:cubicBezTo>
                <a:cubicBezTo>
                  <a:pt x="728" y="13364"/>
                  <a:pt x="485" y="13286"/>
                  <a:pt x="485" y="13286"/>
                </a:cubicBezTo>
                <a:cubicBezTo>
                  <a:pt x="485" y="13286"/>
                  <a:pt x="485" y="13131"/>
                  <a:pt x="485" y="13131"/>
                </a:cubicBezTo>
                <a:cubicBezTo>
                  <a:pt x="607" y="13053"/>
                  <a:pt x="607" y="13053"/>
                  <a:pt x="607" y="12976"/>
                </a:cubicBezTo>
                <a:cubicBezTo>
                  <a:pt x="607" y="12898"/>
                  <a:pt x="607" y="12820"/>
                  <a:pt x="728" y="12742"/>
                </a:cubicBezTo>
                <a:cubicBezTo>
                  <a:pt x="728" y="12665"/>
                  <a:pt x="849" y="12587"/>
                  <a:pt x="971" y="12587"/>
                </a:cubicBezTo>
                <a:cubicBezTo>
                  <a:pt x="1092" y="12509"/>
                  <a:pt x="1092" y="12509"/>
                  <a:pt x="1092" y="12509"/>
                </a:cubicBezTo>
                <a:cubicBezTo>
                  <a:pt x="1335" y="12199"/>
                  <a:pt x="1335" y="12199"/>
                  <a:pt x="1335" y="12199"/>
                </a:cubicBezTo>
                <a:cubicBezTo>
                  <a:pt x="1335" y="12199"/>
                  <a:pt x="1335" y="12043"/>
                  <a:pt x="1335" y="12043"/>
                </a:cubicBezTo>
                <a:cubicBezTo>
                  <a:pt x="1335" y="12043"/>
                  <a:pt x="1456" y="11888"/>
                  <a:pt x="1456" y="11810"/>
                </a:cubicBezTo>
                <a:cubicBezTo>
                  <a:pt x="1456" y="11810"/>
                  <a:pt x="1578" y="11655"/>
                  <a:pt x="1578" y="11655"/>
                </a:cubicBezTo>
                <a:cubicBezTo>
                  <a:pt x="1578" y="11655"/>
                  <a:pt x="1699" y="11577"/>
                  <a:pt x="1699" y="11499"/>
                </a:cubicBezTo>
                <a:cubicBezTo>
                  <a:pt x="1820" y="11499"/>
                  <a:pt x="2063" y="11344"/>
                  <a:pt x="2063" y="11344"/>
                </a:cubicBezTo>
                <a:cubicBezTo>
                  <a:pt x="2063" y="11344"/>
                  <a:pt x="2184" y="11111"/>
                  <a:pt x="2184" y="11111"/>
                </a:cubicBezTo>
                <a:cubicBezTo>
                  <a:pt x="2184" y="11111"/>
                  <a:pt x="2306" y="10878"/>
                  <a:pt x="2306" y="10878"/>
                </a:cubicBezTo>
                <a:cubicBezTo>
                  <a:pt x="2184" y="10722"/>
                  <a:pt x="2184" y="10722"/>
                  <a:pt x="2184" y="10722"/>
                </a:cubicBezTo>
                <a:cubicBezTo>
                  <a:pt x="2063" y="10645"/>
                  <a:pt x="2063" y="10645"/>
                  <a:pt x="2063" y="10645"/>
                </a:cubicBezTo>
                <a:cubicBezTo>
                  <a:pt x="2306" y="10567"/>
                  <a:pt x="2306" y="10567"/>
                  <a:pt x="2306" y="10567"/>
                </a:cubicBezTo>
                <a:cubicBezTo>
                  <a:pt x="2306" y="10567"/>
                  <a:pt x="2306" y="10567"/>
                  <a:pt x="2427" y="10567"/>
                </a:cubicBezTo>
                <a:cubicBezTo>
                  <a:pt x="2548" y="10567"/>
                  <a:pt x="2670" y="10489"/>
                  <a:pt x="2670" y="10489"/>
                </a:cubicBezTo>
                <a:cubicBezTo>
                  <a:pt x="2791" y="10489"/>
                  <a:pt x="3034" y="10412"/>
                  <a:pt x="3034" y="10412"/>
                </a:cubicBezTo>
                <a:cubicBezTo>
                  <a:pt x="3034" y="10334"/>
                  <a:pt x="3155" y="10334"/>
                  <a:pt x="3155" y="10334"/>
                </a:cubicBezTo>
                <a:cubicBezTo>
                  <a:pt x="3276" y="10334"/>
                  <a:pt x="3519" y="10256"/>
                  <a:pt x="3519" y="10256"/>
                </a:cubicBezTo>
                <a:cubicBezTo>
                  <a:pt x="3519" y="10256"/>
                  <a:pt x="3640" y="10178"/>
                  <a:pt x="3640" y="10178"/>
                </a:cubicBezTo>
                <a:cubicBezTo>
                  <a:pt x="3640" y="10101"/>
                  <a:pt x="3640" y="10101"/>
                  <a:pt x="3640" y="10101"/>
                </a:cubicBezTo>
                <a:cubicBezTo>
                  <a:pt x="3883" y="10023"/>
                  <a:pt x="3883" y="10023"/>
                  <a:pt x="3883" y="10023"/>
                </a:cubicBezTo>
                <a:cubicBezTo>
                  <a:pt x="3883" y="10023"/>
                  <a:pt x="4004" y="9945"/>
                  <a:pt x="4004" y="9868"/>
                </a:cubicBezTo>
                <a:cubicBezTo>
                  <a:pt x="4004" y="9868"/>
                  <a:pt x="4126" y="9712"/>
                  <a:pt x="4126" y="9712"/>
                </a:cubicBezTo>
                <a:cubicBezTo>
                  <a:pt x="4126" y="9635"/>
                  <a:pt x="4490" y="9401"/>
                  <a:pt x="4490" y="9401"/>
                </a:cubicBezTo>
                <a:cubicBezTo>
                  <a:pt x="4975" y="8858"/>
                  <a:pt x="4975" y="8858"/>
                  <a:pt x="4975" y="8858"/>
                </a:cubicBezTo>
                <a:cubicBezTo>
                  <a:pt x="6067" y="7770"/>
                  <a:pt x="6067" y="7770"/>
                  <a:pt x="6067" y="7770"/>
                </a:cubicBezTo>
                <a:cubicBezTo>
                  <a:pt x="5946" y="7614"/>
                  <a:pt x="5946" y="7614"/>
                  <a:pt x="5946" y="7614"/>
                </a:cubicBezTo>
                <a:cubicBezTo>
                  <a:pt x="6310" y="7226"/>
                  <a:pt x="6310" y="7226"/>
                  <a:pt x="6310" y="7226"/>
                </a:cubicBezTo>
                <a:cubicBezTo>
                  <a:pt x="6917" y="6604"/>
                  <a:pt x="6917" y="6604"/>
                  <a:pt x="6917" y="6604"/>
                </a:cubicBezTo>
                <a:cubicBezTo>
                  <a:pt x="7524" y="5750"/>
                  <a:pt x="7524" y="5750"/>
                  <a:pt x="7524" y="5750"/>
                </a:cubicBezTo>
                <a:cubicBezTo>
                  <a:pt x="7888" y="5283"/>
                  <a:pt x="7888" y="5283"/>
                  <a:pt x="7888" y="5283"/>
                </a:cubicBezTo>
                <a:cubicBezTo>
                  <a:pt x="8373" y="4740"/>
                  <a:pt x="8373" y="4740"/>
                  <a:pt x="8373" y="4740"/>
                </a:cubicBezTo>
                <a:cubicBezTo>
                  <a:pt x="8616" y="4273"/>
                  <a:pt x="8616" y="4273"/>
                  <a:pt x="8616" y="4273"/>
                </a:cubicBezTo>
                <a:cubicBezTo>
                  <a:pt x="8616" y="3729"/>
                  <a:pt x="8616" y="3729"/>
                  <a:pt x="8616" y="3729"/>
                </a:cubicBezTo>
                <a:cubicBezTo>
                  <a:pt x="8616" y="3341"/>
                  <a:pt x="8616" y="3341"/>
                  <a:pt x="8616" y="3341"/>
                </a:cubicBezTo>
                <a:cubicBezTo>
                  <a:pt x="8616" y="3030"/>
                  <a:pt x="8616" y="3030"/>
                  <a:pt x="8616" y="3030"/>
                </a:cubicBezTo>
                <a:cubicBezTo>
                  <a:pt x="8616" y="2875"/>
                  <a:pt x="8616" y="2875"/>
                  <a:pt x="8616" y="2875"/>
                </a:cubicBezTo>
                <a:cubicBezTo>
                  <a:pt x="8616" y="2719"/>
                  <a:pt x="8616" y="2719"/>
                  <a:pt x="8616" y="2719"/>
                </a:cubicBezTo>
                <a:cubicBezTo>
                  <a:pt x="8494" y="2486"/>
                  <a:pt x="8494" y="2486"/>
                  <a:pt x="8494" y="2486"/>
                </a:cubicBezTo>
                <a:cubicBezTo>
                  <a:pt x="8737" y="2331"/>
                  <a:pt x="8737" y="2331"/>
                  <a:pt x="8737" y="2331"/>
                </a:cubicBezTo>
                <a:cubicBezTo>
                  <a:pt x="8737" y="2176"/>
                  <a:pt x="8737" y="2176"/>
                  <a:pt x="8737" y="2176"/>
                </a:cubicBezTo>
                <a:cubicBezTo>
                  <a:pt x="8737" y="2020"/>
                  <a:pt x="8737" y="2020"/>
                  <a:pt x="8737" y="2020"/>
                </a:cubicBezTo>
                <a:cubicBezTo>
                  <a:pt x="8737" y="1865"/>
                  <a:pt x="8737" y="1865"/>
                  <a:pt x="8737" y="1865"/>
                </a:cubicBezTo>
                <a:cubicBezTo>
                  <a:pt x="8858" y="1709"/>
                  <a:pt x="8858" y="1709"/>
                  <a:pt x="8858" y="1709"/>
                </a:cubicBezTo>
                <a:cubicBezTo>
                  <a:pt x="8737" y="1476"/>
                  <a:pt x="8737" y="1476"/>
                  <a:pt x="8737" y="1476"/>
                </a:cubicBezTo>
                <a:cubicBezTo>
                  <a:pt x="8858" y="1321"/>
                  <a:pt x="8858" y="1321"/>
                  <a:pt x="8858" y="1321"/>
                </a:cubicBezTo>
                <a:cubicBezTo>
                  <a:pt x="8737" y="1243"/>
                  <a:pt x="8737" y="1243"/>
                  <a:pt x="8737" y="1243"/>
                </a:cubicBezTo>
                <a:cubicBezTo>
                  <a:pt x="8858" y="1010"/>
                  <a:pt x="8858" y="1010"/>
                  <a:pt x="8858" y="1010"/>
                </a:cubicBezTo>
                <a:cubicBezTo>
                  <a:pt x="8858" y="855"/>
                  <a:pt x="8858" y="855"/>
                  <a:pt x="8858" y="855"/>
                </a:cubicBezTo>
                <a:lnTo>
                  <a:pt x="8980" y="699"/>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41" name="Shape">
            <a:extLst>
              <a:ext uri="{FF2B5EF4-FFF2-40B4-BE49-F238E27FC236}">
                <a16:creationId xmlns:a16="http://schemas.microsoft.com/office/drawing/2014/main" id="{0795D6CF-8A2D-D2EC-F520-7293290BE152}"/>
              </a:ext>
            </a:extLst>
          </p:cNvPr>
          <p:cNvSpPr/>
          <p:nvPr/>
        </p:nvSpPr>
        <p:spPr>
          <a:xfrm rot="60000">
            <a:off x="8831782" y="4674041"/>
            <a:ext cx="1691169" cy="1872047"/>
          </a:xfrm>
          <a:custGeom>
            <a:avLst/>
            <a:gdLst/>
            <a:ahLst/>
            <a:cxnLst>
              <a:cxn ang="0">
                <a:pos x="wd2" y="hd2"/>
              </a:cxn>
              <a:cxn ang="5400000">
                <a:pos x="wd2" y="hd2"/>
              </a:cxn>
              <a:cxn ang="10800000">
                <a:pos x="wd2" y="hd2"/>
              </a:cxn>
              <a:cxn ang="16200000">
                <a:pos x="wd2" y="hd2"/>
              </a:cxn>
            </a:cxnLst>
            <a:rect l="0" t="0" r="r" b="b"/>
            <a:pathLst>
              <a:path w="21563" h="21579" extrusionOk="0">
                <a:moveTo>
                  <a:pt x="16470" y="18327"/>
                </a:moveTo>
                <a:cubicBezTo>
                  <a:pt x="16514" y="18597"/>
                  <a:pt x="16514" y="18597"/>
                  <a:pt x="16514" y="18597"/>
                </a:cubicBezTo>
                <a:cubicBezTo>
                  <a:pt x="16514" y="18597"/>
                  <a:pt x="16251" y="18982"/>
                  <a:pt x="16251" y="19020"/>
                </a:cubicBezTo>
                <a:cubicBezTo>
                  <a:pt x="16251" y="19059"/>
                  <a:pt x="16163" y="19213"/>
                  <a:pt x="16075" y="19328"/>
                </a:cubicBezTo>
                <a:cubicBezTo>
                  <a:pt x="16031" y="19405"/>
                  <a:pt x="15768" y="19713"/>
                  <a:pt x="15768" y="19713"/>
                </a:cubicBezTo>
                <a:cubicBezTo>
                  <a:pt x="15768" y="19713"/>
                  <a:pt x="15768" y="19829"/>
                  <a:pt x="15856" y="19906"/>
                </a:cubicBezTo>
                <a:cubicBezTo>
                  <a:pt x="15900" y="19983"/>
                  <a:pt x="16031" y="20098"/>
                  <a:pt x="16031" y="20214"/>
                </a:cubicBezTo>
                <a:cubicBezTo>
                  <a:pt x="16031" y="20291"/>
                  <a:pt x="16251" y="20406"/>
                  <a:pt x="16251" y="20406"/>
                </a:cubicBezTo>
                <a:cubicBezTo>
                  <a:pt x="16295" y="20637"/>
                  <a:pt x="16295" y="20637"/>
                  <a:pt x="16295" y="20637"/>
                </a:cubicBezTo>
                <a:cubicBezTo>
                  <a:pt x="16295" y="20637"/>
                  <a:pt x="16426" y="20753"/>
                  <a:pt x="16426" y="20791"/>
                </a:cubicBezTo>
                <a:cubicBezTo>
                  <a:pt x="16383" y="20830"/>
                  <a:pt x="16163" y="21022"/>
                  <a:pt x="16163" y="21022"/>
                </a:cubicBezTo>
                <a:cubicBezTo>
                  <a:pt x="16119" y="21253"/>
                  <a:pt x="16119" y="21253"/>
                  <a:pt x="16119" y="21253"/>
                </a:cubicBezTo>
                <a:cubicBezTo>
                  <a:pt x="16119" y="21369"/>
                  <a:pt x="16119" y="21369"/>
                  <a:pt x="16119" y="21369"/>
                </a:cubicBezTo>
                <a:cubicBezTo>
                  <a:pt x="16119" y="21369"/>
                  <a:pt x="16163" y="21369"/>
                  <a:pt x="16119" y="21484"/>
                </a:cubicBezTo>
                <a:cubicBezTo>
                  <a:pt x="16075" y="21561"/>
                  <a:pt x="16075" y="21561"/>
                  <a:pt x="16031" y="21561"/>
                </a:cubicBezTo>
                <a:cubicBezTo>
                  <a:pt x="15987" y="21600"/>
                  <a:pt x="15548" y="21561"/>
                  <a:pt x="15548" y="21561"/>
                </a:cubicBezTo>
                <a:cubicBezTo>
                  <a:pt x="15109" y="21484"/>
                  <a:pt x="15109" y="21484"/>
                  <a:pt x="15109" y="21484"/>
                </a:cubicBezTo>
                <a:cubicBezTo>
                  <a:pt x="15109" y="21484"/>
                  <a:pt x="14890" y="21446"/>
                  <a:pt x="14802" y="21407"/>
                </a:cubicBezTo>
                <a:cubicBezTo>
                  <a:pt x="14758" y="21369"/>
                  <a:pt x="14670" y="21330"/>
                  <a:pt x="14670" y="21330"/>
                </a:cubicBezTo>
                <a:cubicBezTo>
                  <a:pt x="14539" y="20984"/>
                  <a:pt x="14539" y="20984"/>
                  <a:pt x="14539" y="20984"/>
                </a:cubicBezTo>
                <a:cubicBezTo>
                  <a:pt x="14187" y="20945"/>
                  <a:pt x="14187" y="20945"/>
                  <a:pt x="14187" y="20945"/>
                </a:cubicBezTo>
                <a:cubicBezTo>
                  <a:pt x="13309" y="20830"/>
                  <a:pt x="13309" y="20830"/>
                  <a:pt x="13309" y="20830"/>
                </a:cubicBezTo>
                <a:cubicBezTo>
                  <a:pt x="13309" y="20830"/>
                  <a:pt x="13002" y="20599"/>
                  <a:pt x="12958" y="20560"/>
                </a:cubicBezTo>
                <a:cubicBezTo>
                  <a:pt x="12870" y="20522"/>
                  <a:pt x="12783" y="20406"/>
                  <a:pt x="12783" y="20406"/>
                </a:cubicBezTo>
                <a:cubicBezTo>
                  <a:pt x="12607" y="20368"/>
                  <a:pt x="12607" y="20368"/>
                  <a:pt x="12607" y="20368"/>
                </a:cubicBezTo>
                <a:cubicBezTo>
                  <a:pt x="12256" y="20060"/>
                  <a:pt x="12256" y="20060"/>
                  <a:pt x="12256" y="20060"/>
                </a:cubicBezTo>
                <a:cubicBezTo>
                  <a:pt x="11904" y="20060"/>
                  <a:pt x="11904" y="20060"/>
                  <a:pt x="11904" y="20060"/>
                </a:cubicBezTo>
                <a:cubicBezTo>
                  <a:pt x="11641" y="19906"/>
                  <a:pt x="11641" y="19906"/>
                  <a:pt x="11641" y="19906"/>
                </a:cubicBezTo>
                <a:cubicBezTo>
                  <a:pt x="11334" y="19906"/>
                  <a:pt x="11334" y="19906"/>
                  <a:pt x="11334" y="19906"/>
                </a:cubicBezTo>
                <a:cubicBezTo>
                  <a:pt x="11334" y="19906"/>
                  <a:pt x="11114" y="19867"/>
                  <a:pt x="11114" y="19829"/>
                </a:cubicBezTo>
                <a:cubicBezTo>
                  <a:pt x="11070" y="19752"/>
                  <a:pt x="10807" y="19636"/>
                  <a:pt x="10807" y="19636"/>
                </a:cubicBezTo>
                <a:cubicBezTo>
                  <a:pt x="10807" y="19636"/>
                  <a:pt x="10807" y="19405"/>
                  <a:pt x="10807" y="19367"/>
                </a:cubicBezTo>
                <a:cubicBezTo>
                  <a:pt x="10807" y="19328"/>
                  <a:pt x="10851" y="18943"/>
                  <a:pt x="10851" y="18943"/>
                </a:cubicBezTo>
                <a:cubicBezTo>
                  <a:pt x="11026" y="18751"/>
                  <a:pt x="11026" y="18751"/>
                  <a:pt x="11026" y="18751"/>
                </a:cubicBezTo>
                <a:cubicBezTo>
                  <a:pt x="11290" y="18674"/>
                  <a:pt x="11290" y="18674"/>
                  <a:pt x="11290" y="18674"/>
                </a:cubicBezTo>
                <a:cubicBezTo>
                  <a:pt x="11378" y="18828"/>
                  <a:pt x="11378" y="18828"/>
                  <a:pt x="11378" y="18828"/>
                </a:cubicBezTo>
                <a:cubicBezTo>
                  <a:pt x="11685" y="18943"/>
                  <a:pt x="11685" y="18943"/>
                  <a:pt x="11685" y="18943"/>
                </a:cubicBezTo>
                <a:cubicBezTo>
                  <a:pt x="11861" y="18828"/>
                  <a:pt x="11861" y="18828"/>
                  <a:pt x="11861" y="18828"/>
                </a:cubicBezTo>
                <a:cubicBezTo>
                  <a:pt x="11948" y="18597"/>
                  <a:pt x="11948" y="18597"/>
                  <a:pt x="11948" y="18597"/>
                </a:cubicBezTo>
                <a:cubicBezTo>
                  <a:pt x="12212" y="18520"/>
                  <a:pt x="12212" y="18520"/>
                  <a:pt x="12212" y="18520"/>
                </a:cubicBezTo>
                <a:cubicBezTo>
                  <a:pt x="12519" y="18635"/>
                  <a:pt x="12519" y="18635"/>
                  <a:pt x="12519" y="18635"/>
                </a:cubicBezTo>
                <a:cubicBezTo>
                  <a:pt x="12739" y="18828"/>
                  <a:pt x="12739" y="18828"/>
                  <a:pt x="12739" y="18828"/>
                </a:cubicBezTo>
                <a:cubicBezTo>
                  <a:pt x="13178" y="18943"/>
                  <a:pt x="13178" y="18943"/>
                  <a:pt x="13178" y="18943"/>
                </a:cubicBezTo>
                <a:cubicBezTo>
                  <a:pt x="13573" y="18866"/>
                  <a:pt x="13573" y="18866"/>
                  <a:pt x="13573" y="18866"/>
                </a:cubicBezTo>
                <a:cubicBezTo>
                  <a:pt x="13924" y="18828"/>
                  <a:pt x="13924" y="18828"/>
                  <a:pt x="13924" y="18828"/>
                </a:cubicBezTo>
                <a:cubicBezTo>
                  <a:pt x="13924" y="18828"/>
                  <a:pt x="14100" y="18828"/>
                  <a:pt x="14187" y="18828"/>
                </a:cubicBezTo>
                <a:cubicBezTo>
                  <a:pt x="14231" y="18789"/>
                  <a:pt x="14495" y="18712"/>
                  <a:pt x="14495" y="18712"/>
                </a:cubicBezTo>
                <a:cubicBezTo>
                  <a:pt x="14934" y="18597"/>
                  <a:pt x="14934" y="18597"/>
                  <a:pt x="14934" y="18597"/>
                </a:cubicBezTo>
                <a:cubicBezTo>
                  <a:pt x="15197" y="18289"/>
                  <a:pt x="15197" y="18289"/>
                  <a:pt x="15197" y="18289"/>
                </a:cubicBezTo>
                <a:cubicBezTo>
                  <a:pt x="15548" y="18404"/>
                  <a:pt x="15548" y="18404"/>
                  <a:pt x="15548" y="18404"/>
                </a:cubicBezTo>
                <a:cubicBezTo>
                  <a:pt x="15856" y="18443"/>
                  <a:pt x="15856" y="18443"/>
                  <a:pt x="15856" y="18443"/>
                </a:cubicBezTo>
                <a:cubicBezTo>
                  <a:pt x="15987" y="18250"/>
                  <a:pt x="15987" y="18250"/>
                  <a:pt x="15987" y="18250"/>
                </a:cubicBezTo>
                <a:cubicBezTo>
                  <a:pt x="16295" y="18096"/>
                  <a:pt x="16295" y="18096"/>
                  <a:pt x="16295" y="18096"/>
                </a:cubicBezTo>
                <a:cubicBezTo>
                  <a:pt x="16470" y="18327"/>
                  <a:pt x="16470" y="18327"/>
                  <a:pt x="16470" y="18327"/>
                </a:cubicBezTo>
                <a:close/>
                <a:moveTo>
                  <a:pt x="16997" y="18058"/>
                </a:moveTo>
                <a:cubicBezTo>
                  <a:pt x="16997" y="18058"/>
                  <a:pt x="16997" y="18058"/>
                  <a:pt x="16997" y="18058"/>
                </a:cubicBezTo>
                <a:cubicBezTo>
                  <a:pt x="16822" y="18212"/>
                  <a:pt x="16822" y="18212"/>
                  <a:pt x="16822" y="18212"/>
                </a:cubicBezTo>
                <a:cubicBezTo>
                  <a:pt x="16646" y="18327"/>
                  <a:pt x="16646" y="18327"/>
                  <a:pt x="16646" y="18327"/>
                </a:cubicBezTo>
                <a:cubicBezTo>
                  <a:pt x="16646" y="18327"/>
                  <a:pt x="16690" y="18481"/>
                  <a:pt x="16690" y="18558"/>
                </a:cubicBezTo>
                <a:cubicBezTo>
                  <a:pt x="16734" y="18635"/>
                  <a:pt x="16865" y="18828"/>
                  <a:pt x="16865" y="18828"/>
                </a:cubicBezTo>
                <a:cubicBezTo>
                  <a:pt x="17304" y="18828"/>
                  <a:pt x="17304" y="18828"/>
                  <a:pt x="17304" y="18828"/>
                </a:cubicBezTo>
                <a:cubicBezTo>
                  <a:pt x="17612" y="18674"/>
                  <a:pt x="17612" y="18674"/>
                  <a:pt x="17612" y="18674"/>
                </a:cubicBezTo>
                <a:cubicBezTo>
                  <a:pt x="17656" y="18404"/>
                  <a:pt x="17656" y="18404"/>
                  <a:pt x="17656" y="18404"/>
                </a:cubicBezTo>
                <a:cubicBezTo>
                  <a:pt x="17787" y="18135"/>
                  <a:pt x="17787" y="18135"/>
                  <a:pt x="17787" y="18135"/>
                </a:cubicBezTo>
                <a:cubicBezTo>
                  <a:pt x="18051" y="17981"/>
                  <a:pt x="18051" y="17981"/>
                  <a:pt x="18051" y="17981"/>
                </a:cubicBezTo>
                <a:cubicBezTo>
                  <a:pt x="18270" y="17788"/>
                  <a:pt x="18270" y="17788"/>
                  <a:pt x="18270" y="17788"/>
                </a:cubicBezTo>
                <a:cubicBezTo>
                  <a:pt x="18402" y="17596"/>
                  <a:pt x="18402" y="17596"/>
                  <a:pt x="18402" y="17596"/>
                </a:cubicBezTo>
                <a:cubicBezTo>
                  <a:pt x="18446" y="17095"/>
                  <a:pt x="18446" y="17095"/>
                  <a:pt x="18446" y="17095"/>
                </a:cubicBezTo>
                <a:cubicBezTo>
                  <a:pt x="18578" y="16710"/>
                  <a:pt x="18578" y="16710"/>
                  <a:pt x="18578" y="16710"/>
                </a:cubicBezTo>
                <a:cubicBezTo>
                  <a:pt x="19280" y="16479"/>
                  <a:pt x="19280" y="16479"/>
                  <a:pt x="19280" y="16479"/>
                </a:cubicBezTo>
                <a:cubicBezTo>
                  <a:pt x="19412" y="16402"/>
                  <a:pt x="19412" y="16402"/>
                  <a:pt x="19412" y="16402"/>
                </a:cubicBezTo>
                <a:cubicBezTo>
                  <a:pt x="19412" y="16402"/>
                  <a:pt x="19412" y="16325"/>
                  <a:pt x="19368" y="16248"/>
                </a:cubicBezTo>
                <a:cubicBezTo>
                  <a:pt x="19368" y="16210"/>
                  <a:pt x="19236" y="16094"/>
                  <a:pt x="19236" y="16094"/>
                </a:cubicBezTo>
                <a:cubicBezTo>
                  <a:pt x="19236" y="16094"/>
                  <a:pt x="19280" y="15979"/>
                  <a:pt x="19280" y="15940"/>
                </a:cubicBezTo>
                <a:cubicBezTo>
                  <a:pt x="19280" y="15902"/>
                  <a:pt x="19236" y="15632"/>
                  <a:pt x="19236" y="15632"/>
                </a:cubicBezTo>
                <a:cubicBezTo>
                  <a:pt x="19148" y="15363"/>
                  <a:pt x="19148" y="15363"/>
                  <a:pt x="19148" y="15363"/>
                </a:cubicBezTo>
                <a:cubicBezTo>
                  <a:pt x="19148" y="15363"/>
                  <a:pt x="19061" y="15363"/>
                  <a:pt x="18929" y="15286"/>
                </a:cubicBezTo>
                <a:cubicBezTo>
                  <a:pt x="18797" y="15247"/>
                  <a:pt x="18578" y="15132"/>
                  <a:pt x="18578" y="15132"/>
                </a:cubicBezTo>
                <a:cubicBezTo>
                  <a:pt x="18358" y="15055"/>
                  <a:pt x="18358" y="15055"/>
                  <a:pt x="18358" y="15055"/>
                </a:cubicBezTo>
                <a:cubicBezTo>
                  <a:pt x="18095" y="15016"/>
                  <a:pt x="18095" y="15016"/>
                  <a:pt x="18095" y="15016"/>
                </a:cubicBezTo>
                <a:cubicBezTo>
                  <a:pt x="18007" y="14824"/>
                  <a:pt x="18007" y="14824"/>
                  <a:pt x="18007" y="14824"/>
                </a:cubicBezTo>
                <a:cubicBezTo>
                  <a:pt x="18183" y="14284"/>
                  <a:pt x="18183" y="14284"/>
                  <a:pt x="18183" y="14284"/>
                </a:cubicBezTo>
                <a:cubicBezTo>
                  <a:pt x="18051" y="14015"/>
                  <a:pt x="18051" y="14015"/>
                  <a:pt x="18051" y="14015"/>
                </a:cubicBezTo>
                <a:cubicBezTo>
                  <a:pt x="18446" y="13630"/>
                  <a:pt x="18446" y="13630"/>
                  <a:pt x="18446" y="13630"/>
                </a:cubicBezTo>
                <a:cubicBezTo>
                  <a:pt x="18622" y="13360"/>
                  <a:pt x="18622" y="13360"/>
                  <a:pt x="18622" y="13360"/>
                </a:cubicBezTo>
                <a:cubicBezTo>
                  <a:pt x="18841" y="13206"/>
                  <a:pt x="18841" y="13206"/>
                  <a:pt x="18841" y="13206"/>
                </a:cubicBezTo>
                <a:cubicBezTo>
                  <a:pt x="19192" y="13283"/>
                  <a:pt x="19192" y="13283"/>
                  <a:pt x="19192" y="13283"/>
                </a:cubicBezTo>
                <a:cubicBezTo>
                  <a:pt x="19324" y="13437"/>
                  <a:pt x="19324" y="13437"/>
                  <a:pt x="19324" y="13437"/>
                </a:cubicBezTo>
                <a:cubicBezTo>
                  <a:pt x="19543" y="13476"/>
                  <a:pt x="19543" y="13476"/>
                  <a:pt x="19543" y="13476"/>
                </a:cubicBezTo>
                <a:cubicBezTo>
                  <a:pt x="19939" y="13476"/>
                  <a:pt x="19939" y="13476"/>
                  <a:pt x="19939" y="13476"/>
                </a:cubicBezTo>
                <a:cubicBezTo>
                  <a:pt x="20378" y="13553"/>
                  <a:pt x="20378" y="13553"/>
                  <a:pt x="20378" y="13553"/>
                </a:cubicBezTo>
                <a:cubicBezTo>
                  <a:pt x="20553" y="13784"/>
                  <a:pt x="20553" y="13784"/>
                  <a:pt x="20553" y="13784"/>
                </a:cubicBezTo>
                <a:cubicBezTo>
                  <a:pt x="20729" y="14053"/>
                  <a:pt x="20729" y="14053"/>
                  <a:pt x="20729" y="14053"/>
                </a:cubicBezTo>
                <a:cubicBezTo>
                  <a:pt x="20729" y="14053"/>
                  <a:pt x="20817" y="14169"/>
                  <a:pt x="20861" y="14207"/>
                </a:cubicBezTo>
                <a:cubicBezTo>
                  <a:pt x="20861" y="14207"/>
                  <a:pt x="21036" y="14323"/>
                  <a:pt x="21080" y="14323"/>
                </a:cubicBezTo>
                <a:cubicBezTo>
                  <a:pt x="21124" y="14361"/>
                  <a:pt x="21387" y="14400"/>
                  <a:pt x="21387" y="14400"/>
                </a:cubicBezTo>
                <a:cubicBezTo>
                  <a:pt x="21387" y="14400"/>
                  <a:pt x="21387" y="14130"/>
                  <a:pt x="21431" y="14053"/>
                </a:cubicBezTo>
                <a:cubicBezTo>
                  <a:pt x="21475" y="14015"/>
                  <a:pt x="21563" y="13861"/>
                  <a:pt x="21563" y="13822"/>
                </a:cubicBezTo>
                <a:cubicBezTo>
                  <a:pt x="21563" y="13784"/>
                  <a:pt x="21475" y="13514"/>
                  <a:pt x="21475" y="13514"/>
                </a:cubicBezTo>
                <a:cubicBezTo>
                  <a:pt x="21168" y="13206"/>
                  <a:pt x="21168" y="13206"/>
                  <a:pt x="21168" y="13206"/>
                </a:cubicBezTo>
                <a:cubicBezTo>
                  <a:pt x="20861" y="13014"/>
                  <a:pt x="20861" y="13014"/>
                  <a:pt x="20861" y="13014"/>
                </a:cubicBezTo>
                <a:cubicBezTo>
                  <a:pt x="20114" y="12590"/>
                  <a:pt x="20114" y="12590"/>
                  <a:pt x="20114" y="12590"/>
                </a:cubicBezTo>
                <a:cubicBezTo>
                  <a:pt x="19061" y="12282"/>
                  <a:pt x="19061" y="12282"/>
                  <a:pt x="19061" y="12282"/>
                </a:cubicBezTo>
                <a:cubicBezTo>
                  <a:pt x="18358" y="11897"/>
                  <a:pt x="18358" y="11897"/>
                  <a:pt x="18358" y="11897"/>
                </a:cubicBezTo>
                <a:cubicBezTo>
                  <a:pt x="17787" y="11782"/>
                  <a:pt x="17787" y="11782"/>
                  <a:pt x="17787" y="11782"/>
                </a:cubicBezTo>
                <a:cubicBezTo>
                  <a:pt x="17787" y="11782"/>
                  <a:pt x="17173" y="11512"/>
                  <a:pt x="17129" y="11512"/>
                </a:cubicBezTo>
                <a:cubicBezTo>
                  <a:pt x="17085" y="11512"/>
                  <a:pt x="16953" y="11474"/>
                  <a:pt x="16953" y="11474"/>
                </a:cubicBezTo>
                <a:cubicBezTo>
                  <a:pt x="16953" y="11474"/>
                  <a:pt x="16602" y="11397"/>
                  <a:pt x="16602" y="11358"/>
                </a:cubicBezTo>
                <a:cubicBezTo>
                  <a:pt x="16558" y="11320"/>
                  <a:pt x="16514" y="11204"/>
                  <a:pt x="16470" y="11166"/>
                </a:cubicBezTo>
                <a:cubicBezTo>
                  <a:pt x="16470" y="11127"/>
                  <a:pt x="16514" y="11012"/>
                  <a:pt x="16514" y="11012"/>
                </a:cubicBezTo>
                <a:cubicBezTo>
                  <a:pt x="16690" y="10858"/>
                  <a:pt x="16690" y="10858"/>
                  <a:pt x="16690" y="10858"/>
                </a:cubicBezTo>
                <a:cubicBezTo>
                  <a:pt x="16690" y="10858"/>
                  <a:pt x="16865" y="10704"/>
                  <a:pt x="16865" y="10665"/>
                </a:cubicBezTo>
                <a:cubicBezTo>
                  <a:pt x="16865" y="10627"/>
                  <a:pt x="16909" y="10396"/>
                  <a:pt x="16909" y="10396"/>
                </a:cubicBezTo>
                <a:cubicBezTo>
                  <a:pt x="16690" y="10319"/>
                  <a:pt x="16690" y="10319"/>
                  <a:pt x="16690" y="10319"/>
                </a:cubicBezTo>
                <a:cubicBezTo>
                  <a:pt x="16163" y="10357"/>
                  <a:pt x="16163" y="10357"/>
                  <a:pt x="16163" y="10357"/>
                </a:cubicBezTo>
                <a:cubicBezTo>
                  <a:pt x="15329" y="10434"/>
                  <a:pt x="15329" y="10434"/>
                  <a:pt x="15329" y="10434"/>
                </a:cubicBezTo>
                <a:cubicBezTo>
                  <a:pt x="14890" y="10434"/>
                  <a:pt x="14890" y="10434"/>
                  <a:pt x="14890" y="10434"/>
                </a:cubicBezTo>
                <a:cubicBezTo>
                  <a:pt x="14319" y="10126"/>
                  <a:pt x="14319" y="10126"/>
                  <a:pt x="14319" y="10126"/>
                </a:cubicBezTo>
                <a:cubicBezTo>
                  <a:pt x="13836" y="9780"/>
                  <a:pt x="13836" y="9780"/>
                  <a:pt x="13836" y="9780"/>
                </a:cubicBezTo>
                <a:cubicBezTo>
                  <a:pt x="13529" y="9626"/>
                  <a:pt x="13529" y="9626"/>
                  <a:pt x="13529" y="9626"/>
                </a:cubicBezTo>
                <a:cubicBezTo>
                  <a:pt x="13090" y="9202"/>
                  <a:pt x="13090" y="9202"/>
                  <a:pt x="13090" y="9202"/>
                </a:cubicBezTo>
                <a:cubicBezTo>
                  <a:pt x="12870" y="8933"/>
                  <a:pt x="12870" y="8933"/>
                  <a:pt x="12870" y="8933"/>
                </a:cubicBezTo>
                <a:cubicBezTo>
                  <a:pt x="12870" y="8933"/>
                  <a:pt x="12739" y="8548"/>
                  <a:pt x="12695" y="8394"/>
                </a:cubicBezTo>
                <a:cubicBezTo>
                  <a:pt x="12651" y="8278"/>
                  <a:pt x="12300" y="7855"/>
                  <a:pt x="12300" y="7855"/>
                </a:cubicBezTo>
                <a:cubicBezTo>
                  <a:pt x="12300" y="7855"/>
                  <a:pt x="12124" y="7508"/>
                  <a:pt x="12124" y="7470"/>
                </a:cubicBezTo>
                <a:cubicBezTo>
                  <a:pt x="12124" y="7431"/>
                  <a:pt x="12036" y="7161"/>
                  <a:pt x="12036" y="7161"/>
                </a:cubicBezTo>
                <a:cubicBezTo>
                  <a:pt x="11465" y="6930"/>
                  <a:pt x="11465" y="6930"/>
                  <a:pt x="11465" y="6930"/>
                </a:cubicBezTo>
                <a:cubicBezTo>
                  <a:pt x="10719" y="6545"/>
                  <a:pt x="10719" y="6545"/>
                  <a:pt x="10719" y="6545"/>
                </a:cubicBezTo>
                <a:cubicBezTo>
                  <a:pt x="10104" y="6199"/>
                  <a:pt x="10104" y="6199"/>
                  <a:pt x="10104" y="6199"/>
                </a:cubicBezTo>
                <a:cubicBezTo>
                  <a:pt x="9797" y="5814"/>
                  <a:pt x="9797" y="5814"/>
                  <a:pt x="9797" y="5814"/>
                </a:cubicBezTo>
                <a:cubicBezTo>
                  <a:pt x="9534" y="5198"/>
                  <a:pt x="9534" y="5198"/>
                  <a:pt x="9534" y="5198"/>
                </a:cubicBezTo>
                <a:cubicBezTo>
                  <a:pt x="9490" y="4697"/>
                  <a:pt x="9490" y="4697"/>
                  <a:pt x="9490" y="4697"/>
                </a:cubicBezTo>
                <a:cubicBezTo>
                  <a:pt x="9797" y="4582"/>
                  <a:pt x="9797" y="4582"/>
                  <a:pt x="9797" y="4582"/>
                </a:cubicBezTo>
                <a:cubicBezTo>
                  <a:pt x="9797" y="4351"/>
                  <a:pt x="9797" y="4351"/>
                  <a:pt x="9797" y="4351"/>
                </a:cubicBezTo>
                <a:cubicBezTo>
                  <a:pt x="9534" y="4197"/>
                  <a:pt x="9534" y="4197"/>
                  <a:pt x="9534" y="4197"/>
                </a:cubicBezTo>
                <a:cubicBezTo>
                  <a:pt x="9534" y="3966"/>
                  <a:pt x="9534" y="3966"/>
                  <a:pt x="9534" y="3966"/>
                </a:cubicBezTo>
                <a:cubicBezTo>
                  <a:pt x="9402" y="3889"/>
                  <a:pt x="9402" y="3889"/>
                  <a:pt x="9402" y="3889"/>
                </a:cubicBezTo>
                <a:cubicBezTo>
                  <a:pt x="9226" y="3696"/>
                  <a:pt x="9226" y="3696"/>
                  <a:pt x="9226" y="3696"/>
                </a:cubicBezTo>
                <a:cubicBezTo>
                  <a:pt x="9578" y="3542"/>
                  <a:pt x="9578" y="3542"/>
                  <a:pt x="9578" y="3542"/>
                </a:cubicBezTo>
                <a:cubicBezTo>
                  <a:pt x="9578" y="3542"/>
                  <a:pt x="9709" y="3388"/>
                  <a:pt x="9885" y="3388"/>
                </a:cubicBezTo>
                <a:cubicBezTo>
                  <a:pt x="10061" y="3388"/>
                  <a:pt x="10192" y="3234"/>
                  <a:pt x="10192" y="3234"/>
                </a:cubicBezTo>
                <a:cubicBezTo>
                  <a:pt x="10192" y="3234"/>
                  <a:pt x="10324" y="3119"/>
                  <a:pt x="10368" y="3119"/>
                </a:cubicBezTo>
                <a:cubicBezTo>
                  <a:pt x="10456" y="3119"/>
                  <a:pt x="10543" y="3080"/>
                  <a:pt x="10631" y="3042"/>
                </a:cubicBezTo>
                <a:cubicBezTo>
                  <a:pt x="10675" y="3042"/>
                  <a:pt x="10807" y="3003"/>
                  <a:pt x="10807" y="3003"/>
                </a:cubicBezTo>
                <a:cubicBezTo>
                  <a:pt x="10807" y="2965"/>
                  <a:pt x="10851" y="2695"/>
                  <a:pt x="10895" y="2695"/>
                </a:cubicBezTo>
                <a:cubicBezTo>
                  <a:pt x="10939" y="2695"/>
                  <a:pt x="11026" y="2849"/>
                  <a:pt x="11158" y="2849"/>
                </a:cubicBezTo>
                <a:cubicBezTo>
                  <a:pt x="11202" y="2849"/>
                  <a:pt x="11290" y="2926"/>
                  <a:pt x="11334" y="2888"/>
                </a:cubicBezTo>
                <a:cubicBezTo>
                  <a:pt x="11422" y="2849"/>
                  <a:pt x="11465" y="2734"/>
                  <a:pt x="11465" y="2734"/>
                </a:cubicBezTo>
                <a:cubicBezTo>
                  <a:pt x="11509" y="2695"/>
                  <a:pt x="11553" y="2657"/>
                  <a:pt x="11685" y="2618"/>
                </a:cubicBezTo>
                <a:cubicBezTo>
                  <a:pt x="11685" y="2618"/>
                  <a:pt x="11685" y="2618"/>
                  <a:pt x="11685" y="2618"/>
                </a:cubicBezTo>
                <a:cubicBezTo>
                  <a:pt x="11685" y="2618"/>
                  <a:pt x="11597" y="2580"/>
                  <a:pt x="11597" y="2580"/>
                </a:cubicBezTo>
                <a:cubicBezTo>
                  <a:pt x="11597" y="2541"/>
                  <a:pt x="11597" y="2541"/>
                  <a:pt x="11641" y="2503"/>
                </a:cubicBezTo>
                <a:cubicBezTo>
                  <a:pt x="11641" y="2464"/>
                  <a:pt x="11641" y="2464"/>
                  <a:pt x="11685" y="2426"/>
                </a:cubicBezTo>
                <a:cubicBezTo>
                  <a:pt x="11685" y="2426"/>
                  <a:pt x="11685" y="2349"/>
                  <a:pt x="11685" y="2349"/>
                </a:cubicBezTo>
                <a:cubicBezTo>
                  <a:pt x="11685" y="2349"/>
                  <a:pt x="11729" y="2310"/>
                  <a:pt x="11685" y="2310"/>
                </a:cubicBezTo>
                <a:cubicBezTo>
                  <a:pt x="11685" y="2272"/>
                  <a:pt x="11641" y="2233"/>
                  <a:pt x="11641" y="2233"/>
                </a:cubicBezTo>
                <a:cubicBezTo>
                  <a:pt x="11641" y="2233"/>
                  <a:pt x="11641" y="2233"/>
                  <a:pt x="11597" y="2233"/>
                </a:cubicBezTo>
                <a:cubicBezTo>
                  <a:pt x="11597" y="2272"/>
                  <a:pt x="11597" y="2272"/>
                  <a:pt x="11597" y="2272"/>
                </a:cubicBezTo>
                <a:cubicBezTo>
                  <a:pt x="11509" y="2310"/>
                  <a:pt x="11509" y="2310"/>
                  <a:pt x="11509" y="2310"/>
                </a:cubicBezTo>
                <a:cubicBezTo>
                  <a:pt x="11509" y="2310"/>
                  <a:pt x="11465" y="2233"/>
                  <a:pt x="11465" y="2233"/>
                </a:cubicBezTo>
                <a:cubicBezTo>
                  <a:pt x="11422" y="2233"/>
                  <a:pt x="11422" y="2233"/>
                  <a:pt x="11422" y="2195"/>
                </a:cubicBezTo>
                <a:cubicBezTo>
                  <a:pt x="11422" y="2195"/>
                  <a:pt x="11465" y="2156"/>
                  <a:pt x="11465" y="2156"/>
                </a:cubicBezTo>
                <a:cubicBezTo>
                  <a:pt x="11465" y="2156"/>
                  <a:pt x="11422" y="2118"/>
                  <a:pt x="11422" y="2118"/>
                </a:cubicBezTo>
                <a:cubicBezTo>
                  <a:pt x="11422" y="2118"/>
                  <a:pt x="11465" y="2041"/>
                  <a:pt x="11509" y="2041"/>
                </a:cubicBezTo>
                <a:cubicBezTo>
                  <a:pt x="11553" y="2002"/>
                  <a:pt x="11641" y="1925"/>
                  <a:pt x="11641" y="1925"/>
                </a:cubicBezTo>
                <a:cubicBezTo>
                  <a:pt x="11685" y="1848"/>
                  <a:pt x="11685" y="1848"/>
                  <a:pt x="11685" y="1848"/>
                </a:cubicBezTo>
                <a:cubicBezTo>
                  <a:pt x="11641" y="1810"/>
                  <a:pt x="11641" y="1810"/>
                  <a:pt x="11641" y="1810"/>
                </a:cubicBezTo>
                <a:cubicBezTo>
                  <a:pt x="11641" y="1810"/>
                  <a:pt x="11597" y="1848"/>
                  <a:pt x="11597" y="1848"/>
                </a:cubicBezTo>
                <a:cubicBezTo>
                  <a:pt x="11509" y="1810"/>
                  <a:pt x="11509" y="1810"/>
                  <a:pt x="11509" y="1810"/>
                </a:cubicBezTo>
                <a:cubicBezTo>
                  <a:pt x="11422" y="1771"/>
                  <a:pt x="11422" y="1771"/>
                  <a:pt x="11422" y="1771"/>
                </a:cubicBezTo>
                <a:cubicBezTo>
                  <a:pt x="11290" y="1771"/>
                  <a:pt x="11290" y="1771"/>
                  <a:pt x="11290" y="1771"/>
                </a:cubicBezTo>
                <a:cubicBezTo>
                  <a:pt x="11202" y="1694"/>
                  <a:pt x="11202" y="1694"/>
                  <a:pt x="11202" y="1694"/>
                </a:cubicBezTo>
                <a:cubicBezTo>
                  <a:pt x="11246" y="1617"/>
                  <a:pt x="11246" y="1617"/>
                  <a:pt x="11246" y="1617"/>
                </a:cubicBezTo>
                <a:cubicBezTo>
                  <a:pt x="11246" y="1540"/>
                  <a:pt x="11246" y="1540"/>
                  <a:pt x="11246" y="1540"/>
                </a:cubicBezTo>
                <a:cubicBezTo>
                  <a:pt x="11246" y="1540"/>
                  <a:pt x="11334" y="1463"/>
                  <a:pt x="11334" y="1463"/>
                </a:cubicBezTo>
                <a:cubicBezTo>
                  <a:pt x="11378" y="1425"/>
                  <a:pt x="11465" y="1386"/>
                  <a:pt x="11465" y="1386"/>
                </a:cubicBezTo>
                <a:cubicBezTo>
                  <a:pt x="11509" y="1309"/>
                  <a:pt x="11509" y="1309"/>
                  <a:pt x="11509" y="1309"/>
                </a:cubicBezTo>
                <a:cubicBezTo>
                  <a:pt x="11509" y="1309"/>
                  <a:pt x="11553" y="1271"/>
                  <a:pt x="11597" y="1271"/>
                </a:cubicBezTo>
                <a:cubicBezTo>
                  <a:pt x="11641" y="1271"/>
                  <a:pt x="11641" y="1309"/>
                  <a:pt x="11641" y="1271"/>
                </a:cubicBezTo>
                <a:cubicBezTo>
                  <a:pt x="11685" y="1271"/>
                  <a:pt x="11685" y="1194"/>
                  <a:pt x="11685" y="1155"/>
                </a:cubicBezTo>
                <a:cubicBezTo>
                  <a:pt x="11685" y="1040"/>
                  <a:pt x="11685" y="1040"/>
                  <a:pt x="11685" y="1040"/>
                </a:cubicBezTo>
                <a:cubicBezTo>
                  <a:pt x="11465" y="1078"/>
                  <a:pt x="11465" y="1078"/>
                  <a:pt x="11465" y="1078"/>
                </a:cubicBezTo>
                <a:cubicBezTo>
                  <a:pt x="11465" y="1078"/>
                  <a:pt x="11246" y="1040"/>
                  <a:pt x="11114" y="1040"/>
                </a:cubicBezTo>
                <a:cubicBezTo>
                  <a:pt x="10939" y="1040"/>
                  <a:pt x="10587" y="963"/>
                  <a:pt x="10587" y="963"/>
                </a:cubicBezTo>
                <a:cubicBezTo>
                  <a:pt x="10148" y="847"/>
                  <a:pt x="10148" y="847"/>
                  <a:pt x="10148" y="847"/>
                </a:cubicBezTo>
                <a:cubicBezTo>
                  <a:pt x="9885" y="847"/>
                  <a:pt x="9885" y="847"/>
                  <a:pt x="9885" y="847"/>
                </a:cubicBezTo>
                <a:cubicBezTo>
                  <a:pt x="9490" y="809"/>
                  <a:pt x="9490" y="809"/>
                  <a:pt x="9490" y="809"/>
                </a:cubicBezTo>
                <a:cubicBezTo>
                  <a:pt x="9490" y="809"/>
                  <a:pt x="9446" y="732"/>
                  <a:pt x="9402" y="693"/>
                </a:cubicBezTo>
                <a:cubicBezTo>
                  <a:pt x="9402" y="655"/>
                  <a:pt x="9270" y="578"/>
                  <a:pt x="9270" y="578"/>
                </a:cubicBezTo>
                <a:cubicBezTo>
                  <a:pt x="9270" y="501"/>
                  <a:pt x="9270" y="501"/>
                  <a:pt x="9270" y="501"/>
                </a:cubicBezTo>
                <a:cubicBezTo>
                  <a:pt x="9183" y="308"/>
                  <a:pt x="9183" y="308"/>
                  <a:pt x="9183" y="308"/>
                </a:cubicBezTo>
                <a:cubicBezTo>
                  <a:pt x="9095" y="154"/>
                  <a:pt x="9095" y="154"/>
                  <a:pt x="9095" y="154"/>
                </a:cubicBezTo>
                <a:cubicBezTo>
                  <a:pt x="9183" y="39"/>
                  <a:pt x="9183" y="39"/>
                  <a:pt x="9183" y="39"/>
                </a:cubicBezTo>
                <a:cubicBezTo>
                  <a:pt x="9095" y="0"/>
                  <a:pt x="9095" y="0"/>
                  <a:pt x="9095" y="0"/>
                </a:cubicBezTo>
                <a:cubicBezTo>
                  <a:pt x="9095" y="0"/>
                  <a:pt x="8919" y="39"/>
                  <a:pt x="8831" y="39"/>
                </a:cubicBezTo>
                <a:cubicBezTo>
                  <a:pt x="8787" y="77"/>
                  <a:pt x="8524" y="116"/>
                  <a:pt x="8524" y="116"/>
                </a:cubicBezTo>
                <a:cubicBezTo>
                  <a:pt x="8436" y="154"/>
                  <a:pt x="8436" y="154"/>
                  <a:pt x="8436" y="154"/>
                </a:cubicBezTo>
                <a:cubicBezTo>
                  <a:pt x="8085" y="154"/>
                  <a:pt x="8085" y="154"/>
                  <a:pt x="8085" y="154"/>
                </a:cubicBezTo>
                <a:cubicBezTo>
                  <a:pt x="7734" y="193"/>
                  <a:pt x="7734" y="193"/>
                  <a:pt x="7734" y="193"/>
                </a:cubicBezTo>
                <a:cubicBezTo>
                  <a:pt x="7602" y="270"/>
                  <a:pt x="7602" y="270"/>
                  <a:pt x="7602" y="270"/>
                </a:cubicBezTo>
                <a:cubicBezTo>
                  <a:pt x="7339" y="385"/>
                  <a:pt x="7339" y="385"/>
                  <a:pt x="7339" y="385"/>
                </a:cubicBezTo>
                <a:cubicBezTo>
                  <a:pt x="7339" y="539"/>
                  <a:pt x="7339" y="539"/>
                  <a:pt x="7339" y="539"/>
                </a:cubicBezTo>
                <a:cubicBezTo>
                  <a:pt x="7207" y="693"/>
                  <a:pt x="7207" y="693"/>
                  <a:pt x="7207" y="693"/>
                </a:cubicBezTo>
                <a:cubicBezTo>
                  <a:pt x="6987" y="693"/>
                  <a:pt x="6987" y="693"/>
                  <a:pt x="6987" y="693"/>
                </a:cubicBezTo>
                <a:cubicBezTo>
                  <a:pt x="6768" y="539"/>
                  <a:pt x="6768" y="539"/>
                  <a:pt x="6768" y="539"/>
                </a:cubicBezTo>
                <a:cubicBezTo>
                  <a:pt x="6680" y="616"/>
                  <a:pt x="6680" y="616"/>
                  <a:pt x="6680" y="616"/>
                </a:cubicBezTo>
                <a:cubicBezTo>
                  <a:pt x="6461" y="578"/>
                  <a:pt x="6461" y="578"/>
                  <a:pt x="6461" y="578"/>
                </a:cubicBezTo>
                <a:cubicBezTo>
                  <a:pt x="6417" y="578"/>
                  <a:pt x="6417" y="578"/>
                  <a:pt x="6417" y="578"/>
                </a:cubicBezTo>
                <a:cubicBezTo>
                  <a:pt x="6373" y="578"/>
                  <a:pt x="6373" y="578"/>
                  <a:pt x="6373" y="578"/>
                </a:cubicBezTo>
                <a:cubicBezTo>
                  <a:pt x="6373" y="578"/>
                  <a:pt x="6329" y="616"/>
                  <a:pt x="6329" y="616"/>
                </a:cubicBezTo>
                <a:cubicBezTo>
                  <a:pt x="6373" y="693"/>
                  <a:pt x="6373" y="693"/>
                  <a:pt x="6373" y="693"/>
                </a:cubicBezTo>
                <a:cubicBezTo>
                  <a:pt x="6329" y="732"/>
                  <a:pt x="6329" y="732"/>
                  <a:pt x="6329" y="732"/>
                </a:cubicBezTo>
                <a:cubicBezTo>
                  <a:pt x="6373" y="809"/>
                  <a:pt x="6373" y="809"/>
                  <a:pt x="6373" y="809"/>
                </a:cubicBezTo>
                <a:cubicBezTo>
                  <a:pt x="6373" y="809"/>
                  <a:pt x="6329" y="847"/>
                  <a:pt x="6285" y="886"/>
                </a:cubicBezTo>
                <a:cubicBezTo>
                  <a:pt x="6241" y="886"/>
                  <a:pt x="6329" y="963"/>
                  <a:pt x="6329" y="963"/>
                </a:cubicBezTo>
                <a:cubicBezTo>
                  <a:pt x="6329" y="963"/>
                  <a:pt x="6373" y="963"/>
                  <a:pt x="6461" y="1001"/>
                </a:cubicBezTo>
                <a:cubicBezTo>
                  <a:pt x="6504" y="1040"/>
                  <a:pt x="6461" y="1040"/>
                  <a:pt x="6461" y="1040"/>
                </a:cubicBezTo>
                <a:cubicBezTo>
                  <a:pt x="6461" y="1078"/>
                  <a:pt x="6461" y="1117"/>
                  <a:pt x="6417" y="1117"/>
                </a:cubicBezTo>
                <a:cubicBezTo>
                  <a:pt x="6417" y="1155"/>
                  <a:pt x="6417" y="1155"/>
                  <a:pt x="6417" y="1155"/>
                </a:cubicBezTo>
                <a:cubicBezTo>
                  <a:pt x="6373" y="1155"/>
                  <a:pt x="6373" y="1155"/>
                  <a:pt x="6373" y="1155"/>
                </a:cubicBezTo>
                <a:cubicBezTo>
                  <a:pt x="6373" y="1155"/>
                  <a:pt x="6241" y="1194"/>
                  <a:pt x="6241" y="1155"/>
                </a:cubicBezTo>
                <a:cubicBezTo>
                  <a:pt x="6197" y="1155"/>
                  <a:pt x="6241" y="1155"/>
                  <a:pt x="6241" y="1155"/>
                </a:cubicBezTo>
                <a:cubicBezTo>
                  <a:pt x="6197" y="1155"/>
                  <a:pt x="6197" y="1155"/>
                  <a:pt x="6197" y="1155"/>
                </a:cubicBezTo>
                <a:cubicBezTo>
                  <a:pt x="6197" y="1155"/>
                  <a:pt x="6065" y="1078"/>
                  <a:pt x="6065" y="1078"/>
                </a:cubicBezTo>
                <a:cubicBezTo>
                  <a:pt x="6065" y="1040"/>
                  <a:pt x="6065" y="1040"/>
                  <a:pt x="6065" y="1040"/>
                </a:cubicBezTo>
                <a:cubicBezTo>
                  <a:pt x="6065" y="1040"/>
                  <a:pt x="6022" y="1001"/>
                  <a:pt x="6022" y="1001"/>
                </a:cubicBezTo>
                <a:cubicBezTo>
                  <a:pt x="5978" y="1001"/>
                  <a:pt x="5978" y="1040"/>
                  <a:pt x="5978" y="1040"/>
                </a:cubicBezTo>
                <a:cubicBezTo>
                  <a:pt x="5934" y="1040"/>
                  <a:pt x="5890" y="1040"/>
                  <a:pt x="5846" y="1040"/>
                </a:cubicBezTo>
                <a:cubicBezTo>
                  <a:pt x="5846" y="1040"/>
                  <a:pt x="5846" y="1078"/>
                  <a:pt x="5802" y="1078"/>
                </a:cubicBezTo>
                <a:cubicBezTo>
                  <a:pt x="5802" y="1117"/>
                  <a:pt x="5802" y="1117"/>
                  <a:pt x="5802" y="1155"/>
                </a:cubicBezTo>
                <a:cubicBezTo>
                  <a:pt x="5758" y="1155"/>
                  <a:pt x="5758" y="1194"/>
                  <a:pt x="5758" y="1194"/>
                </a:cubicBezTo>
                <a:cubicBezTo>
                  <a:pt x="5758" y="1232"/>
                  <a:pt x="5758" y="1232"/>
                  <a:pt x="5758" y="1232"/>
                </a:cubicBezTo>
                <a:cubicBezTo>
                  <a:pt x="5714" y="1309"/>
                  <a:pt x="5714" y="1309"/>
                  <a:pt x="5714" y="1309"/>
                </a:cubicBezTo>
                <a:cubicBezTo>
                  <a:pt x="5758" y="1309"/>
                  <a:pt x="5758" y="1309"/>
                  <a:pt x="5758" y="1309"/>
                </a:cubicBezTo>
                <a:cubicBezTo>
                  <a:pt x="5758" y="1309"/>
                  <a:pt x="5758" y="1386"/>
                  <a:pt x="5758" y="1386"/>
                </a:cubicBezTo>
                <a:cubicBezTo>
                  <a:pt x="5758" y="1425"/>
                  <a:pt x="5758" y="1425"/>
                  <a:pt x="5758" y="1425"/>
                </a:cubicBezTo>
                <a:cubicBezTo>
                  <a:pt x="5802" y="1463"/>
                  <a:pt x="5846" y="1425"/>
                  <a:pt x="5846" y="1425"/>
                </a:cubicBezTo>
                <a:cubicBezTo>
                  <a:pt x="5846" y="1425"/>
                  <a:pt x="5890" y="1463"/>
                  <a:pt x="5890" y="1502"/>
                </a:cubicBezTo>
                <a:cubicBezTo>
                  <a:pt x="5934" y="1502"/>
                  <a:pt x="5890" y="1540"/>
                  <a:pt x="5890" y="1540"/>
                </a:cubicBezTo>
                <a:cubicBezTo>
                  <a:pt x="5890" y="1540"/>
                  <a:pt x="5846" y="1579"/>
                  <a:pt x="5846" y="1579"/>
                </a:cubicBezTo>
                <a:cubicBezTo>
                  <a:pt x="5802" y="1579"/>
                  <a:pt x="5802" y="1579"/>
                  <a:pt x="5846" y="1617"/>
                </a:cubicBezTo>
                <a:cubicBezTo>
                  <a:pt x="5846" y="1656"/>
                  <a:pt x="5890" y="1656"/>
                  <a:pt x="5890" y="1656"/>
                </a:cubicBezTo>
                <a:cubicBezTo>
                  <a:pt x="5934" y="1656"/>
                  <a:pt x="5934" y="1771"/>
                  <a:pt x="5934" y="1771"/>
                </a:cubicBezTo>
                <a:cubicBezTo>
                  <a:pt x="5934" y="1810"/>
                  <a:pt x="5890" y="1848"/>
                  <a:pt x="5890" y="1848"/>
                </a:cubicBezTo>
                <a:cubicBezTo>
                  <a:pt x="5890" y="1848"/>
                  <a:pt x="5890" y="1848"/>
                  <a:pt x="5890" y="1848"/>
                </a:cubicBezTo>
                <a:cubicBezTo>
                  <a:pt x="5846" y="1848"/>
                  <a:pt x="5846" y="1848"/>
                  <a:pt x="5846" y="1887"/>
                </a:cubicBezTo>
                <a:cubicBezTo>
                  <a:pt x="5846" y="1887"/>
                  <a:pt x="5758" y="1887"/>
                  <a:pt x="5758" y="1887"/>
                </a:cubicBezTo>
                <a:cubicBezTo>
                  <a:pt x="5758" y="1887"/>
                  <a:pt x="5802" y="1810"/>
                  <a:pt x="5758" y="1810"/>
                </a:cubicBezTo>
                <a:cubicBezTo>
                  <a:pt x="5758" y="1771"/>
                  <a:pt x="5714" y="1771"/>
                  <a:pt x="5670" y="1733"/>
                </a:cubicBezTo>
                <a:cubicBezTo>
                  <a:pt x="5626" y="1656"/>
                  <a:pt x="5670" y="1656"/>
                  <a:pt x="5670" y="1656"/>
                </a:cubicBezTo>
                <a:cubicBezTo>
                  <a:pt x="5670" y="1656"/>
                  <a:pt x="5670" y="1656"/>
                  <a:pt x="5626" y="1617"/>
                </a:cubicBezTo>
                <a:cubicBezTo>
                  <a:pt x="5626" y="1579"/>
                  <a:pt x="5626" y="1540"/>
                  <a:pt x="5626" y="1540"/>
                </a:cubicBezTo>
                <a:cubicBezTo>
                  <a:pt x="5626" y="1540"/>
                  <a:pt x="5539" y="1540"/>
                  <a:pt x="5495" y="1540"/>
                </a:cubicBezTo>
                <a:cubicBezTo>
                  <a:pt x="5407" y="1540"/>
                  <a:pt x="5451" y="1579"/>
                  <a:pt x="5451" y="1579"/>
                </a:cubicBezTo>
                <a:cubicBezTo>
                  <a:pt x="5363" y="1579"/>
                  <a:pt x="5363" y="1579"/>
                  <a:pt x="5363" y="1579"/>
                </a:cubicBezTo>
                <a:cubicBezTo>
                  <a:pt x="5363" y="1579"/>
                  <a:pt x="5319" y="1617"/>
                  <a:pt x="5319" y="1617"/>
                </a:cubicBezTo>
                <a:cubicBezTo>
                  <a:pt x="5275" y="1656"/>
                  <a:pt x="5275" y="1617"/>
                  <a:pt x="5231" y="1617"/>
                </a:cubicBezTo>
                <a:cubicBezTo>
                  <a:pt x="5231" y="1617"/>
                  <a:pt x="5187" y="1617"/>
                  <a:pt x="5187" y="1617"/>
                </a:cubicBezTo>
                <a:cubicBezTo>
                  <a:pt x="5187" y="1617"/>
                  <a:pt x="5143" y="1656"/>
                  <a:pt x="5187" y="1694"/>
                </a:cubicBezTo>
                <a:cubicBezTo>
                  <a:pt x="5187" y="1733"/>
                  <a:pt x="5187" y="1733"/>
                  <a:pt x="5143" y="1733"/>
                </a:cubicBezTo>
                <a:cubicBezTo>
                  <a:pt x="5143" y="1771"/>
                  <a:pt x="5056" y="1733"/>
                  <a:pt x="4968" y="1733"/>
                </a:cubicBezTo>
                <a:cubicBezTo>
                  <a:pt x="4836" y="1733"/>
                  <a:pt x="4924" y="1694"/>
                  <a:pt x="4880" y="1694"/>
                </a:cubicBezTo>
                <a:cubicBezTo>
                  <a:pt x="4880" y="1656"/>
                  <a:pt x="4792" y="1656"/>
                  <a:pt x="4792" y="1617"/>
                </a:cubicBezTo>
                <a:cubicBezTo>
                  <a:pt x="4792" y="1540"/>
                  <a:pt x="4792" y="1540"/>
                  <a:pt x="4792" y="1502"/>
                </a:cubicBezTo>
                <a:cubicBezTo>
                  <a:pt x="4792" y="1463"/>
                  <a:pt x="4748" y="1425"/>
                  <a:pt x="4748" y="1425"/>
                </a:cubicBezTo>
                <a:cubicBezTo>
                  <a:pt x="4704" y="1386"/>
                  <a:pt x="4748" y="1348"/>
                  <a:pt x="4792" y="1348"/>
                </a:cubicBezTo>
                <a:cubicBezTo>
                  <a:pt x="4792" y="1309"/>
                  <a:pt x="4748" y="1309"/>
                  <a:pt x="4748" y="1309"/>
                </a:cubicBezTo>
                <a:cubicBezTo>
                  <a:pt x="4661" y="1348"/>
                  <a:pt x="4661" y="1348"/>
                  <a:pt x="4661" y="1348"/>
                </a:cubicBezTo>
                <a:cubicBezTo>
                  <a:pt x="4617" y="1348"/>
                  <a:pt x="4617" y="1348"/>
                  <a:pt x="4617" y="1348"/>
                </a:cubicBezTo>
                <a:cubicBezTo>
                  <a:pt x="4617" y="1348"/>
                  <a:pt x="4573" y="1309"/>
                  <a:pt x="4529" y="1309"/>
                </a:cubicBezTo>
                <a:cubicBezTo>
                  <a:pt x="4529" y="1271"/>
                  <a:pt x="4485" y="1309"/>
                  <a:pt x="4485" y="1309"/>
                </a:cubicBezTo>
                <a:cubicBezTo>
                  <a:pt x="4397" y="1386"/>
                  <a:pt x="4397" y="1386"/>
                  <a:pt x="4397" y="1386"/>
                </a:cubicBezTo>
                <a:cubicBezTo>
                  <a:pt x="4397" y="1425"/>
                  <a:pt x="4397" y="1425"/>
                  <a:pt x="4397" y="1425"/>
                </a:cubicBezTo>
                <a:cubicBezTo>
                  <a:pt x="4441" y="1502"/>
                  <a:pt x="4441" y="1502"/>
                  <a:pt x="4441" y="1502"/>
                </a:cubicBezTo>
                <a:cubicBezTo>
                  <a:pt x="4441" y="1579"/>
                  <a:pt x="4441" y="1579"/>
                  <a:pt x="4441" y="1579"/>
                </a:cubicBezTo>
                <a:cubicBezTo>
                  <a:pt x="4441" y="1579"/>
                  <a:pt x="4441" y="1617"/>
                  <a:pt x="4441" y="1656"/>
                </a:cubicBezTo>
                <a:cubicBezTo>
                  <a:pt x="4441" y="1656"/>
                  <a:pt x="4441" y="1694"/>
                  <a:pt x="4441" y="1694"/>
                </a:cubicBezTo>
                <a:cubicBezTo>
                  <a:pt x="4441" y="1733"/>
                  <a:pt x="4441" y="1733"/>
                  <a:pt x="4441" y="1733"/>
                </a:cubicBezTo>
                <a:cubicBezTo>
                  <a:pt x="4441" y="1733"/>
                  <a:pt x="4397" y="1771"/>
                  <a:pt x="4397" y="1810"/>
                </a:cubicBezTo>
                <a:cubicBezTo>
                  <a:pt x="4397" y="1810"/>
                  <a:pt x="4397" y="1848"/>
                  <a:pt x="4397" y="1887"/>
                </a:cubicBezTo>
                <a:cubicBezTo>
                  <a:pt x="4353" y="1925"/>
                  <a:pt x="4353" y="1925"/>
                  <a:pt x="4353" y="1925"/>
                </a:cubicBezTo>
                <a:cubicBezTo>
                  <a:pt x="4353" y="1925"/>
                  <a:pt x="4309" y="1964"/>
                  <a:pt x="4309" y="2002"/>
                </a:cubicBezTo>
                <a:cubicBezTo>
                  <a:pt x="4309" y="2002"/>
                  <a:pt x="4222" y="2002"/>
                  <a:pt x="4222" y="2002"/>
                </a:cubicBezTo>
                <a:cubicBezTo>
                  <a:pt x="4222" y="2002"/>
                  <a:pt x="4178" y="2079"/>
                  <a:pt x="4134" y="2079"/>
                </a:cubicBezTo>
                <a:cubicBezTo>
                  <a:pt x="4134" y="2079"/>
                  <a:pt x="4134" y="2156"/>
                  <a:pt x="4134" y="2195"/>
                </a:cubicBezTo>
                <a:cubicBezTo>
                  <a:pt x="4134" y="2195"/>
                  <a:pt x="4134" y="2233"/>
                  <a:pt x="4134" y="2233"/>
                </a:cubicBezTo>
                <a:cubicBezTo>
                  <a:pt x="4046" y="2272"/>
                  <a:pt x="4046" y="2272"/>
                  <a:pt x="4046" y="2272"/>
                </a:cubicBezTo>
                <a:cubicBezTo>
                  <a:pt x="4046" y="2272"/>
                  <a:pt x="4090" y="2349"/>
                  <a:pt x="4090" y="2349"/>
                </a:cubicBezTo>
                <a:cubicBezTo>
                  <a:pt x="4090" y="2387"/>
                  <a:pt x="4046" y="2387"/>
                  <a:pt x="4046" y="2387"/>
                </a:cubicBezTo>
                <a:cubicBezTo>
                  <a:pt x="4002" y="2426"/>
                  <a:pt x="4046" y="2426"/>
                  <a:pt x="4046" y="2464"/>
                </a:cubicBezTo>
                <a:cubicBezTo>
                  <a:pt x="4002" y="2503"/>
                  <a:pt x="4046" y="2503"/>
                  <a:pt x="4046" y="2503"/>
                </a:cubicBezTo>
                <a:cubicBezTo>
                  <a:pt x="4046" y="2541"/>
                  <a:pt x="4178" y="2580"/>
                  <a:pt x="4178" y="2580"/>
                </a:cubicBezTo>
                <a:cubicBezTo>
                  <a:pt x="4178" y="2580"/>
                  <a:pt x="4178" y="2580"/>
                  <a:pt x="4134" y="2618"/>
                </a:cubicBezTo>
                <a:cubicBezTo>
                  <a:pt x="4046" y="2657"/>
                  <a:pt x="4090" y="2734"/>
                  <a:pt x="4090" y="2734"/>
                </a:cubicBezTo>
                <a:cubicBezTo>
                  <a:pt x="4046" y="2772"/>
                  <a:pt x="4046" y="2772"/>
                  <a:pt x="4046" y="2772"/>
                </a:cubicBezTo>
                <a:cubicBezTo>
                  <a:pt x="4046" y="2772"/>
                  <a:pt x="4002" y="2734"/>
                  <a:pt x="3958" y="2734"/>
                </a:cubicBezTo>
                <a:cubicBezTo>
                  <a:pt x="3958" y="2734"/>
                  <a:pt x="3958" y="2734"/>
                  <a:pt x="3870" y="2734"/>
                </a:cubicBezTo>
                <a:cubicBezTo>
                  <a:pt x="3783" y="2734"/>
                  <a:pt x="3870" y="2695"/>
                  <a:pt x="3870" y="2695"/>
                </a:cubicBezTo>
                <a:cubicBezTo>
                  <a:pt x="3870" y="2695"/>
                  <a:pt x="3870" y="2618"/>
                  <a:pt x="3870" y="2580"/>
                </a:cubicBezTo>
                <a:cubicBezTo>
                  <a:pt x="3870" y="2580"/>
                  <a:pt x="3870" y="2580"/>
                  <a:pt x="3870" y="2580"/>
                </a:cubicBezTo>
                <a:cubicBezTo>
                  <a:pt x="3870" y="2580"/>
                  <a:pt x="3870" y="2541"/>
                  <a:pt x="3826" y="2503"/>
                </a:cubicBezTo>
                <a:cubicBezTo>
                  <a:pt x="3826" y="2464"/>
                  <a:pt x="3783" y="2464"/>
                  <a:pt x="3783" y="2464"/>
                </a:cubicBezTo>
                <a:cubicBezTo>
                  <a:pt x="3651" y="2387"/>
                  <a:pt x="3651" y="2387"/>
                  <a:pt x="3651" y="2387"/>
                </a:cubicBezTo>
                <a:cubicBezTo>
                  <a:pt x="3651" y="2387"/>
                  <a:pt x="3695" y="2310"/>
                  <a:pt x="3739" y="2272"/>
                </a:cubicBezTo>
                <a:cubicBezTo>
                  <a:pt x="3739" y="2272"/>
                  <a:pt x="3739" y="2272"/>
                  <a:pt x="3739" y="2272"/>
                </a:cubicBezTo>
                <a:cubicBezTo>
                  <a:pt x="3739" y="2272"/>
                  <a:pt x="3739" y="2272"/>
                  <a:pt x="3783" y="2233"/>
                </a:cubicBezTo>
                <a:cubicBezTo>
                  <a:pt x="3783" y="2195"/>
                  <a:pt x="3739" y="2195"/>
                  <a:pt x="3739" y="2195"/>
                </a:cubicBezTo>
                <a:cubicBezTo>
                  <a:pt x="3695" y="2195"/>
                  <a:pt x="3695" y="2195"/>
                  <a:pt x="3695" y="2195"/>
                </a:cubicBezTo>
                <a:cubicBezTo>
                  <a:pt x="3651" y="2156"/>
                  <a:pt x="3651" y="2156"/>
                  <a:pt x="3651" y="2156"/>
                </a:cubicBezTo>
                <a:cubicBezTo>
                  <a:pt x="3651" y="2156"/>
                  <a:pt x="3563" y="2195"/>
                  <a:pt x="3563" y="2156"/>
                </a:cubicBezTo>
                <a:cubicBezTo>
                  <a:pt x="3519" y="2156"/>
                  <a:pt x="3431" y="2156"/>
                  <a:pt x="3431" y="2118"/>
                </a:cubicBezTo>
                <a:cubicBezTo>
                  <a:pt x="3431" y="2118"/>
                  <a:pt x="3387" y="2118"/>
                  <a:pt x="3343" y="2118"/>
                </a:cubicBezTo>
                <a:cubicBezTo>
                  <a:pt x="3343" y="2118"/>
                  <a:pt x="3300" y="2118"/>
                  <a:pt x="3300" y="2118"/>
                </a:cubicBezTo>
                <a:cubicBezTo>
                  <a:pt x="3256" y="2079"/>
                  <a:pt x="3212" y="2041"/>
                  <a:pt x="3212" y="2041"/>
                </a:cubicBezTo>
                <a:cubicBezTo>
                  <a:pt x="3212" y="2002"/>
                  <a:pt x="3168" y="1964"/>
                  <a:pt x="3168" y="1964"/>
                </a:cubicBezTo>
                <a:cubicBezTo>
                  <a:pt x="3124" y="1964"/>
                  <a:pt x="3124" y="1964"/>
                  <a:pt x="3124" y="1964"/>
                </a:cubicBezTo>
                <a:cubicBezTo>
                  <a:pt x="3124" y="1964"/>
                  <a:pt x="3080" y="1887"/>
                  <a:pt x="3036" y="1887"/>
                </a:cubicBezTo>
                <a:cubicBezTo>
                  <a:pt x="3036" y="1887"/>
                  <a:pt x="3036" y="1848"/>
                  <a:pt x="3036" y="1848"/>
                </a:cubicBezTo>
                <a:cubicBezTo>
                  <a:pt x="2992" y="1810"/>
                  <a:pt x="2992" y="1810"/>
                  <a:pt x="2992" y="1810"/>
                </a:cubicBezTo>
                <a:cubicBezTo>
                  <a:pt x="2992" y="1810"/>
                  <a:pt x="2992" y="1771"/>
                  <a:pt x="2992" y="1733"/>
                </a:cubicBezTo>
                <a:cubicBezTo>
                  <a:pt x="2992" y="1733"/>
                  <a:pt x="3036" y="1656"/>
                  <a:pt x="3036" y="1656"/>
                </a:cubicBezTo>
                <a:cubicBezTo>
                  <a:pt x="3036" y="1656"/>
                  <a:pt x="2992" y="1579"/>
                  <a:pt x="2992" y="1540"/>
                </a:cubicBezTo>
                <a:cubicBezTo>
                  <a:pt x="2992" y="1502"/>
                  <a:pt x="3036" y="1425"/>
                  <a:pt x="3036" y="1425"/>
                </a:cubicBezTo>
                <a:cubicBezTo>
                  <a:pt x="3036" y="1425"/>
                  <a:pt x="2861" y="1463"/>
                  <a:pt x="2817" y="1502"/>
                </a:cubicBezTo>
                <a:cubicBezTo>
                  <a:pt x="2773" y="1502"/>
                  <a:pt x="2773" y="1540"/>
                  <a:pt x="2773" y="1540"/>
                </a:cubicBezTo>
                <a:cubicBezTo>
                  <a:pt x="2773" y="1540"/>
                  <a:pt x="2773" y="1579"/>
                  <a:pt x="2773" y="1617"/>
                </a:cubicBezTo>
                <a:cubicBezTo>
                  <a:pt x="2729" y="1617"/>
                  <a:pt x="2729" y="1617"/>
                  <a:pt x="2729" y="1617"/>
                </a:cubicBezTo>
                <a:cubicBezTo>
                  <a:pt x="2729" y="1617"/>
                  <a:pt x="2641" y="1694"/>
                  <a:pt x="2597" y="1694"/>
                </a:cubicBezTo>
                <a:cubicBezTo>
                  <a:pt x="2597" y="1733"/>
                  <a:pt x="2597" y="1733"/>
                  <a:pt x="2553" y="1733"/>
                </a:cubicBezTo>
                <a:cubicBezTo>
                  <a:pt x="2509" y="1733"/>
                  <a:pt x="2465" y="1771"/>
                  <a:pt x="2465" y="1771"/>
                </a:cubicBezTo>
                <a:cubicBezTo>
                  <a:pt x="2422" y="1810"/>
                  <a:pt x="2422" y="1810"/>
                  <a:pt x="2422" y="1810"/>
                </a:cubicBezTo>
                <a:cubicBezTo>
                  <a:pt x="2465" y="1848"/>
                  <a:pt x="2465" y="1848"/>
                  <a:pt x="2465" y="1848"/>
                </a:cubicBezTo>
                <a:cubicBezTo>
                  <a:pt x="2509" y="1964"/>
                  <a:pt x="2509" y="1964"/>
                  <a:pt x="2509" y="1964"/>
                </a:cubicBezTo>
                <a:cubicBezTo>
                  <a:pt x="2465" y="2041"/>
                  <a:pt x="2465" y="2041"/>
                  <a:pt x="2465" y="2041"/>
                </a:cubicBezTo>
                <a:cubicBezTo>
                  <a:pt x="2465" y="2041"/>
                  <a:pt x="2465" y="2041"/>
                  <a:pt x="2465" y="2079"/>
                </a:cubicBezTo>
                <a:cubicBezTo>
                  <a:pt x="2422" y="2156"/>
                  <a:pt x="2422" y="2156"/>
                  <a:pt x="2422" y="2156"/>
                </a:cubicBezTo>
                <a:cubicBezTo>
                  <a:pt x="2378" y="2195"/>
                  <a:pt x="2378" y="2195"/>
                  <a:pt x="2378" y="2195"/>
                </a:cubicBezTo>
                <a:cubicBezTo>
                  <a:pt x="2334" y="2233"/>
                  <a:pt x="2334" y="2233"/>
                  <a:pt x="2334" y="2233"/>
                </a:cubicBezTo>
                <a:cubicBezTo>
                  <a:pt x="2334" y="2233"/>
                  <a:pt x="2334" y="2272"/>
                  <a:pt x="2334" y="2310"/>
                </a:cubicBezTo>
                <a:cubicBezTo>
                  <a:pt x="2334" y="2310"/>
                  <a:pt x="2334" y="2349"/>
                  <a:pt x="2290" y="2387"/>
                </a:cubicBezTo>
                <a:cubicBezTo>
                  <a:pt x="2246" y="2426"/>
                  <a:pt x="2246" y="2426"/>
                  <a:pt x="2246" y="2426"/>
                </a:cubicBezTo>
                <a:cubicBezTo>
                  <a:pt x="2246" y="2426"/>
                  <a:pt x="2202" y="2426"/>
                  <a:pt x="2158" y="2426"/>
                </a:cubicBezTo>
                <a:cubicBezTo>
                  <a:pt x="2114" y="2426"/>
                  <a:pt x="2114" y="2464"/>
                  <a:pt x="2070" y="2464"/>
                </a:cubicBezTo>
                <a:cubicBezTo>
                  <a:pt x="1983" y="2464"/>
                  <a:pt x="2026" y="2503"/>
                  <a:pt x="2026" y="2541"/>
                </a:cubicBezTo>
                <a:cubicBezTo>
                  <a:pt x="2026" y="2541"/>
                  <a:pt x="2026" y="2541"/>
                  <a:pt x="2026" y="2580"/>
                </a:cubicBezTo>
                <a:cubicBezTo>
                  <a:pt x="1983" y="2580"/>
                  <a:pt x="1895" y="2580"/>
                  <a:pt x="1895" y="2541"/>
                </a:cubicBezTo>
                <a:cubicBezTo>
                  <a:pt x="1851" y="2541"/>
                  <a:pt x="1851" y="2541"/>
                  <a:pt x="1807" y="2541"/>
                </a:cubicBezTo>
                <a:cubicBezTo>
                  <a:pt x="1807" y="2580"/>
                  <a:pt x="1763" y="2503"/>
                  <a:pt x="1763" y="2503"/>
                </a:cubicBezTo>
                <a:cubicBezTo>
                  <a:pt x="1763" y="2503"/>
                  <a:pt x="1719" y="2464"/>
                  <a:pt x="1719" y="2464"/>
                </a:cubicBezTo>
                <a:cubicBezTo>
                  <a:pt x="1719" y="2426"/>
                  <a:pt x="1631" y="2464"/>
                  <a:pt x="1631" y="2464"/>
                </a:cubicBezTo>
                <a:cubicBezTo>
                  <a:pt x="1587" y="2426"/>
                  <a:pt x="1500" y="2426"/>
                  <a:pt x="1500" y="2426"/>
                </a:cubicBezTo>
                <a:cubicBezTo>
                  <a:pt x="1456" y="2426"/>
                  <a:pt x="1500" y="2464"/>
                  <a:pt x="1500" y="2464"/>
                </a:cubicBezTo>
                <a:cubicBezTo>
                  <a:pt x="1500" y="2464"/>
                  <a:pt x="1456" y="2464"/>
                  <a:pt x="1412" y="2464"/>
                </a:cubicBezTo>
                <a:cubicBezTo>
                  <a:pt x="1368" y="2464"/>
                  <a:pt x="1368" y="2503"/>
                  <a:pt x="1368" y="2503"/>
                </a:cubicBezTo>
                <a:cubicBezTo>
                  <a:pt x="1368" y="2580"/>
                  <a:pt x="1368" y="2580"/>
                  <a:pt x="1368" y="2580"/>
                </a:cubicBezTo>
                <a:cubicBezTo>
                  <a:pt x="1368" y="2580"/>
                  <a:pt x="1236" y="2580"/>
                  <a:pt x="1192" y="2580"/>
                </a:cubicBezTo>
                <a:cubicBezTo>
                  <a:pt x="1148" y="2580"/>
                  <a:pt x="1104" y="2541"/>
                  <a:pt x="1061" y="2541"/>
                </a:cubicBezTo>
                <a:cubicBezTo>
                  <a:pt x="1017" y="2541"/>
                  <a:pt x="973" y="2580"/>
                  <a:pt x="973" y="2580"/>
                </a:cubicBezTo>
                <a:cubicBezTo>
                  <a:pt x="973" y="2580"/>
                  <a:pt x="885" y="2618"/>
                  <a:pt x="885" y="2618"/>
                </a:cubicBezTo>
                <a:cubicBezTo>
                  <a:pt x="885" y="2618"/>
                  <a:pt x="841" y="2657"/>
                  <a:pt x="797" y="2657"/>
                </a:cubicBezTo>
                <a:cubicBezTo>
                  <a:pt x="753" y="2657"/>
                  <a:pt x="753" y="2618"/>
                  <a:pt x="753" y="2618"/>
                </a:cubicBezTo>
                <a:cubicBezTo>
                  <a:pt x="753" y="2618"/>
                  <a:pt x="665" y="2541"/>
                  <a:pt x="665" y="2541"/>
                </a:cubicBezTo>
                <a:cubicBezTo>
                  <a:pt x="665" y="2541"/>
                  <a:pt x="665" y="2541"/>
                  <a:pt x="665" y="2541"/>
                </a:cubicBezTo>
                <a:cubicBezTo>
                  <a:pt x="490" y="2618"/>
                  <a:pt x="490" y="2618"/>
                  <a:pt x="490" y="2618"/>
                </a:cubicBezTo>
                <a:cubicBezTo>
                  <a:pt x="270" y="2772"/>
                  <a:pt x="270" y="2772"/>
                  <a:pt x="270" y="2772"/>
                </a:cubicBezTo>
                <a:cubicBezTo>
                  <a:pt x="270" y="2965"/>
                  <a:pt x="270" y="2965"/>
                  <a:pt x="270" y="2965"/>
                </a:cubicBezTo>
                <a:cubicBezTo>
                  <a:pt x="446" y="3042"/>
                  <a:pt x="358" y="3119"/>
                  <a:pt x="753" y="3273"/>
                </a:cubicBezTo>
                <a:cubicBezTo>
                  <a:pt x="797" y="3273"/>
                  <a:pt x="885" y="3465"/>
                  <a:pt x="885" y="3465"/>
                </a:cubicBezTo>
                <a:cubicBezTo>
                  <a:pt x="885" y="3504"/>
                  <a:pt x="797" y="3812"/>
                  <a:pt x="753" y="3850"/>
                </a:cubicBezTo>
                <a:cubicBezTo>
                  <a:pt x="665" y="3889"/>
                  <a:pt x="578" y="4043"/>
                  <a:pt x="578" y="4043"/>
                </a:cubicBezTo>
                <a:cubicBezTo>
                  <a:pt x="578" y="4043"/>
                  <a:pt x="402" y="4197"/>
                  <a:pt x="358" y="4197"/>
                </a:cubicBezTo>
                <a:cubicBezTo>
                  <a:pt x="314" y="4197"/>
                  <a:pt x="183" y="4235"/>
                  <a:pt x="139" y="4235"/>
                </a:cubicBezTo>
                <a:cubicBezTo>
                  <a:pt x="139" y="4235"/>
                  <a:pt x="-37" y="4235"/>
                  <a:pt x="7" y="4274"/>
                </a:cubicBezTo>
                <a:cubicBezTo>
                  <a:pt x="7" y="4274"/>
                  <a:pt x="7" y="4351"/>
                  <a:pt x="7" y="4351"/>
                </a:cubicBezTo>
                <a:cubicBezTo>
                  <a:pt x="51" y="4389"/>
                  <a:pt x="183" y="4543"/>
                  <a:pt x="183" y="4543"/>
                </a:cubicBezTo>
                <a:cubicBezTo>
                  <a:pt x="402" y="4659"/>
                  <a:pt x="402" y="4659"/>
                  <a:pt x="402" y="4659"/>
                </a:cubicBezTo>
                <a:cubicBezTo>
                  <a:pt x="534" y="4774"/>
                  <a:pt x="534" y="4774"/>
                  <a:pt x="534" y="4774"/>
                </a:cubicBezTo>
                <a:cubicBezTo>
                  <a:pt x="578" y="5159"/>
                  <a:pt x="578" y="5159"/>
                  <a:pt x="578" y="5159"/>
                </a:cubicBezTo>
                <a:cubicBezTo>
                  <a:pt x="402" y="5390"/>
                  <a:pt x="402" y="5390"/>
                  <a:pt x="402" y="5390"/>
                </a:cubicBezTo>
                <a:cubicBezTo>
                  <a:pt x="226" y="5583"/>
                  <a:pt x="314" y="5467"/>
                  <a:pt x="358" y="5737"/>
                </a:cubicBezTo>
                <a:cubicBezTo>
                  <a:pt x="490" y="5737"/>
                  <a:pt x="490" y="5737"/>
                  <a:pt x="490" y="5737"/>
                </a:cubicBezTo>
                <a:cubicBezTo>
                  <a:pt x="709" y="6045"/>
                  <a:pt x="709" y="6045"/>
                  <a:pt x="709" y="6045"/>
                </a:cubicBezTo>
                <a:cubicBezTo>
                  <a:pt x="1148" y="6199"/>
                  <a:pt x="1148" y="6199"/>
                  <a:pt x="1148" y="6199"/>
                </a:cubicBezTo>
                <a:cubicBezTo>
                  <a:pt x="1543" y="6199"/>
                  <a:pt x="1543" y="6199"/>
                  <a:pt x="1543" y="6199"/>
                </a:cubicBezTo>
                <a:cubicBezTo>
                  <a:pt x="1719" y="6314"/>
                  <a:pt x="1719" y="6314"/>
                  <a:pt x="1719" y="6314"/>
                </a:cubicBezTo>
                <a:cubicBezTo>
                  <a:pt x="1587" y="6738"/>
                  <a:pt x="1587" y="6738"/>
                  <a:pt x="1587" y="6738"/>
                </a:cubicBezTo>
                <a:cubicBezTo>
                  <a:pt x="1324" y="6930"/>
                  <a:pt x="1324" y="6930"/>
                  <a:pt x="1324" y="6930"/>
                </a:cubicBezTo>
                <a:cubicBezTo>
                  <a:pt x="1324" y="6930"/>
                  <a:pt x="1324" y="6930"/>
                  <a:pt x="1280" y="6930"/>
                </a:cubicBezTo>
                <a:cubicBezTo>
                  <a:pt x="1280" y="6930"/>
                  <a:pt x="1324" y="6969"/>
                  <a:pt x="1456" y="7007"/>
                </a:cubicBezTo>
                <a:cubicBezTo>
                  <a:pt x="1543" y="7007"/>
                  <a:pt x="1543" y="7084"/>
                  <a:pt x="1675" y="7046"/>
                </a:cubicBezTo>
                <a:cubicBezTo>
                  <a:pt x="1807" y="7007"/>
                  <a:pt x="1983" y="6969"/>
                  <a:pt x="2026" y="6930"/>
                </a:cubicBezTo>
                <a:cubicBezTo>
                  <a:pt x="2070" y="6853"/>
                  <a:pt x="2158" y="6815"/>
                  <a:pt x="2202" y="6776"/>
                </a:cubicBezTo>
                <a:cubicBezTo>
                  <a:pt x="2246" y="6699"/>
                  <a:pt x="2509" y="6430"/>
                  <a:pt x="2553" y="6430"/>
                </a:cubicBezTo>
                <a:cubicBezTo>
                  <a:pt x="2553" y="6430"/>
                  <a:pt x="2817" y="6122"/>
                  <a:pt x="2861" y="6083"/>
                </a:cubicBezTo>
                <a:cubicBezTo>
                  <a:pt x="2904" y="6045"/>
                  <a:pt x="3256" y="5814"/>
                  <a:pt x="3256" y="5814"/>
                </a:cubicBezTo>
                <a:cubicBezTo>
                  <a:pt x="3739" y="5660"/>
                  <a:pt x="3739" y="5660"/>
                  <a:pt x="3739" y="5660"/>
                </a:cubicBezTo>
                <a:cubicBezTo>
                  <a:pt x="3739" y="5660"/>
                  <a:pt x="3958" y="5852"/>
                  <a:pt x="4002" y="5891"/>
                </a:cubicBezTo>
                <a:cubicBezTo>
                  <a:pt x="4046" y="5891"/>
                  <a:pt x="4529" y="6083"/>
                  <a:pt x="4529" y="6083"/>
                </a:cubicBezTo>
                <a:cubicBezTo>
                  <a:pt x="4529" y="6083"/>
                  <a:pt x="4836" y="6199"/>
                  <a:pt x="4880" y="6237"/>
                </a:cubicBezTo>
                <a:cubicBezTo>
                  <a:pt x="4880" y="6276"/>
                  <a:pt x="5143" y="6468"/>
                  <a:pt x="5143" y="6468"/>
                </a:cubicBezTo>
                <a:cubicBezTo>
                  <a:pt x="5319" y="6545"/>
                  <a:pt x="5319" y="6545"/>
                  <a:pt x="5319" y="6545"/>
                </a:cubicBezTo>
                <a:cubicBezTo>
                  <a:pt x="5451" y="6430"/>
                  <a:pt x="5451" y="6430"/>
                  <a:pt x="5451" y="6430"/>
                </a:cubicBezTo>
                <a:cubicBezTo>
                  <a:pt x="5626" y="6507"/>
                  <a:pt x="5626" y="6507"/>
                  <a:pt x="5626" y="6507"/>
                </a:cubicBezTo>
                <a:cubicBezTo>
                  <a:pt x="5934" y="6661"/>
                  <a:pt x="5934" y="6661"/>
                  <a:pt x="5934" y="6661"/>
                </a:cubicBezTo>
                <a:cubicBezTo>
                  <a:pt x="6065" y="6892"/>
                  <a:pt x="6065" y="6892"/>
                  <a:pt x="6065" y="6892"/>
                </a:cubicBezTo>
                <a:cubicBezTo>
                  <a:pt x="6065" y="6892"/>
                  <a:pt x="6153" y="7200"/>
                  <a:pt x="6153" y="7316"/>
                </a:cubicBezTo>
                <a:cubicBezTo>
                  <a:pt x="6153" y="7431"/>
                  <a:pt x="6197" y="7624"/>
                  <a:pt x="6197" y="7624"/>
                </a:cubicBezTo>
                <a:cubicBezTo>
                  <a:pt x="6592" y="7778"/>
                  <a:pt x="6592" y="7778"/>
                  <a:pt x="6592" y="7778"/>
                </a:cubicBezTo>
                <a:cubicBezTo>
                  <a:pt x="6592" y="7778"/>
                  <a:pt x="6592" y="8124"/>
                  <a:pt x="6592" y="8163"/>
                </a:cubicBezTo>
                <a:cubicBezTo>
                  <a:pt x="6592" y="8240"/>
                  <a:pt x="6636" y="8355"/>
                  <a:pt x="6636" y="8471"/>
                </a:cubicBezTo>
                <a:cubicBezTo>
                  <a:pt x="6636" y="8586"/>
                  <a:pt x="6636" y="8702"/>
                  <a:pt x="6636" y="8702"/>
                </a:cubicBezTo>
                <a:cubicBezTo>
                  <a:pt x="6812" y="8817"/>
                  <a:pt x="6812" y="8817"/>
                  <a:pt x="6812" y="8817"/>
                </a:cubicBezTo>
                <a:cubicBezTo>
                  <a:pt x="7031" y="8933"/>
                  <a:pt x="7031" y="8933"/>
                  <a:pt x="7031" y="8933"/>
                </a:cubicBezTo>
                <a:cubicBezTo>
                  <a:pt x="7075" y="9125"/>
                  <a:pt x="7075" y="9125"/>
                  <a:pt x="7075" y="9125"/>
                </a:cubicBezTo>
                <a:cubicBezTo>
                  <a:pt x="7426" y="9241"/>
                  <a:pt x="7426" y="9241"/>
                  <a:pt x="7426" y="9241"/>
                </a:cubicBezTo>
                <a:cubicBezTo>
                  <a:pt x="7514" y="9472"/>
                  <a:pt x="7514" y="9472"/>
                  <a:pt x="7514" y="9472"/>
                </a:cubicBezTo>
                <a:cubicBezTo>
                  <a:pt x="7734" y="9664"/>
                  <a:pt x="7734" y="9664"/>
                  <a:pt x="7734" y="9664"/>
                </a:cubicBezTo>
                <a:cubicBezTo>
                  <a:pt x="7734" y="9818"/>
                  <a:pt x="7734" y="9818"/>
                  <a:pt x="7734" y="9818"/>
                </a:cubicBezTo>
                <a:cubicBezTo>
                  <a:pt x="7734" y="9818"/>
                  <a:pt x="7734" y="9895"/>
                  <a:pt x="7822" y="9895"/>
                </a:cubicBezTo>
                <a:cubicBezTo>
                  <a:pt x="7909" y="9895"/>
                  <a:pt x="8217" y="9857"/>
                  <a:pt x="8217" y="9857"/>
                </a:cubicBezTo>
                <a:cubicBezTo>
                  <a:pt x="8524" y="10088"/>
                  <a:pt x="8524" y="10088"/>
                  <a:pt x="8524" y="10088"/>
                </a:cubicBezTo>
                <a:cubicBezTo>
                  <a:pt x="8875" y="10357"/>
                  <a:pt x="8875" y="10357"/>
                  <a:pt x="8875" y="10357"/>
                </a:cubicBezTo>
                <a:cubicBezTo>
                  <a:pt x="9051" y="10627"/>
                  <a:pt x="9051" y="10627"/>
                  <a:pt x="9051" y="10627"/>
                </a:cubicBezTo>
                <a:cubicBezTo>
                  <a:pt x="9314" y="10704"/>
                  <a:pt x="9314" y="10704"/>
                  <a:pt x="9314" y="10704"/>
                </a:cubicBezTo>
                <a:cubicBezTo>
                  <a:pt x="9665" y="10896"/>
                  <a:pt x="9665" y="10896"/>
                  <a:pt x="9665" y="10896"/>
                </a:cubicBezTo>
                <a:cubicBezTo>
                  <a:pt x="9797" y="11166"/>
                  <a:pt x="9797" y="11166"/>
                  <a:pt x="9797" y="11166"/>
                </a:cubicBezTo>
                <a:cubicBezTo>
                  <a:pt x="10104" y="11435"/>
                  <a:pt x="10104" y="11435"/>
                  <a:pt x="10104" y="11435"/>
                </a:cubicBezTo>
                <a:cubicBezTo>
                  <a:pt x="10280" y="11512"/>
                  <a:pt x="10280" y="11512"/>
                  <a:pt x="10280" y="11512"/>
                </a:cubicBezTo>
                <a:cubicBezTo>
                  <a:pt x="10368" y="11666"/>
                  <a:pt x="10368" y="11666"/>
                  <a:pt x="10368" y="11666"/>
                </a:cubicBezTo>
                <a:cubicBezTo>
                  <a:pt x="10543" y="11743"/>
                  <a:pt x="10543" y="11743"/>
                  <a:pt x="10543" y="11743"/>
                </a:cubicBezTo>
                <a:cubicBezTo>
                  <a:pt x="10719" y="11782"/>
                  <a:pt x="10719" y="11782"/>
                  <a:pt x="10719" y="11782"/>
                </a:cubicBezTo>
                <a:cubicBezTo>
                  <a:pt x="10983" y="11820"/>
                  <a:pt x="10983" y="11820"/>
                  <a:pt x="10983" y="11820"/>
                </a:cubicBezTo>
                <a:cubicBezTo>
                  <a:pt x="11158" y="11974"/>
                  <a:pt x="11158" y="11974"/>
                  <a:pt x="11158" y="11974"/>
                </a:cubicBezTo>
                <a:cubicBezTo>
                  <a:pt x="11158" y="11974"/>
                  <a:pt x="11246" y="12051"/>
                  <a:pt x="11246" y="12090"/>
                </a:cubicBezTo>
                <a:cubicBezTo>
                  <a:pt x="11246" y="12167"/>
                  <a:pt x="11158" y="12205"/>
                  <a:pt x="11290" y="12205"/>
                </a:cubicBezTo>
                <a:cubicBezTo>
                  <a:pt x="11422" y="12205"/>
                  <a:pt x="11553" y="12167"/>
                  <a:pt x="11553" y="12167"/>
                </a:cubicBezTo>
                <a:cubicBezTo>
                  <a:pt x="11817" y="12128"/>
                  <a:pt x="11817" y="12128"/>
                  <a:pt x="11817" y="12128"/>
                </a:cubicBezTo>
                <a:cubicBezTo>
                  <a:pt x="11992" y="12128"/>
                  <a:pt x="11992" y="12128"/>
                  <a:pt x="11992" y="12128"/>
                </a:cubicBezTo>
                <a:cubicBezTo>
                  <a:pt x="12168" y="12128"/>
                  <a:pt x="12168" y="12128"/>
                  <a:pt x="12168" y="12128"/>
                </a:cubicBezTo>
                <a:cubicBezTo>
                  <a:pt x="12475" y="12090"/>
                  <a:pt x="12475" y="12090"/>
                  <a:pt x="12475" y="12090"/>
                </a:cubicBezTo>
                <a:cubicBezTo>
                  <a:pt x="12651" y="12205"/>
                  <a:pt x="12651" y="12205"/>
                  <a:pt x="12651" y="12205"/>
                </a:cubicBezTo>
                <a:cubicBezTo>
                  <a:pt x="13134" y="12706"/>
                  <a:pt x="13134" y="12706"/>
                  <a:pt x="13134" y="12706"/>
                </a:cubicBezTo>
                <a:cubicBezTo>
                  <a:pt x="13134" y="12706"/>
                  <a:pt x="13265" y="12898"/>
                  <a:pt x="13265" y="12975"/>
                </a:cubicBezTo>
                <a:cubicBezTo>
                  <a:pt x="13265" y="13014"/>
                  <a:pt x="13441" y="12975"/>
                  <a:pt x="13485" y="12975"/>
                </a:cubicBezTo>
                <a:cubicBezTo>
                  <a:pt x="13529" y="12975"/>
                  <a:pt x="13880" y="12975"/>
                  <a:pt x="13880" y="12975"/>
                </a:cubicBezTo>
                <a:cubicBezTo>
                  <a:pt x="14143" y="13129"/>
                  <a:pt x="14143" y="13129"/>
                  <a:pt x="14143" y="13129"/>
                </a:cubicBezTo>
                <a:cubicBezTo>
                  <a:pt x="13968" y="13322"/>
                  <a:pt x="13968" y="13322"/>
                  <a:pt x="13968" y="13322"/>
                </a:cubicBezTo>
                <a:cubicBezTo>
                  <a:pt x="14231" y="13437"/>
                  <a:pt x="14231" y="13437"/>
                  <a:pt x="14231" y="13437"/>
                </a:cubicBezTo>
                <a:cubicBezTo>
                  <a:pt x="14363" y="13283"/>
                  <a:pt x="14363" y="13283"/>
                  <a:pt x="14363" y="13283"/>
                </a:cubicBezTo>
                <a:cubicBezTo>
                  <a:pt x="14626" y="13322"/>
                  <a:pt x="14626" y="13322"/>
                  <a:pt x="14626" y="13322"/>
                </a:cubicBezTo>
                <a:cubicBezTo>
                  <a:pt x="14846" y="13476"/>
                  <a:pt x="14846" y="13476"/>
                  <a:pt x="14846" y="13476"/>
                </a:cubicBezTo>
                <a:cubicBezTo>
                  <a:pt x="14890" y="13591"/>
                  <a:pt x="14890" y="13591"/>
                  <a:pt x="14890" y="13591"/>
                </a:cubicBezTo>
                <a:cubicBezTo>
                  <a:pt x="15022" y="13668"/>
                  <a:pt x="15022" y="13668"/>
                  <a:pt x="15022" y="13668"/>
                </a:cubicBezTo>
                <a:cubicBezTo>
                  <a:pt x="14978" y="13861"/>
                  <a:pt x="14978" y="13861"/>
                  <a:pt x="14978" y="13861"/>
                </a:cubicBezTo>
                <a:cubicBezTo>
                  <a:pt x="14978" y="13976"/>
                  <a:pt x="14978" y="13976"/>
                  <a:pt x="14978" y="13976"/>
                </a:cubicBezTo>
                <a:cubicBezTo>
                  <a:pt x="15065" y="14130"/>
                  <a:pt x="15065" y="14130"/>
                  <a:pt x="15065" y="14130"/>
                </a:cubicBezTo>
                <a:cubicBezTo>
                  <a:pt x="15285" y="14207"/>
                  <a:pt x="15285" y="14207"/>
                  <a:pt x="15285" y="14207"/>
                </a:cubicBezTo>
                <a:cubicBezTo>
                  <a:pt x="15504" y="14323"/>
                  <a:pt x="15504" y="14323"/>
                  <a:pt x="15504" y="14323"/>
                </a:cubicBezTo>
                <a:cubicBezTo>
                  <a:pt x="15636" y="14400"/>
                  <a:pt x="15636" y="14400"/>
                  <a:pt x="15636" y="14400"/>
                </a:cubicBezTo>
                <a:cubicBezTo>
                  <a:pt x="15812" y="14400"/>
                  <a:pt x="15812" y="14400"/>
                  <a:pt x="15812" y="14400"/>
                </a:cubicBezTo>
                <a:cubicBezTo>
                  <a:pt x="16075" y="14361"/>
                  <a:pt x="16075" y="14361"/>
                  <a:pt x="16075" y="14361"/>
                </a:cubicBezTo>
                <a:cubicBezTo>
                  <a:pt x="16383" y="14400"/>
                  <a:pt x="16383" y="14400"/>
                  <a:pt x="16383" y="14400"/>
                </a:cubicBezTo>
                <a:cubicBezTo>
                  <a:pt x="16646" y="14785"/>
                  <a:pt x="16646" y="14785"/>
                  <a:pt x="16646" y="14785"/>
                </a:cubicBezTo>
                <a:cubicBezTo>
                  <a:pt x="16778" y="15132"/>
                  <a:pt x="16778" y="15132"/>
                  <a:pt x="16778" y="15132"/>
                </a:cubicBezTo>
                <a:cubicBezTo>
                  <a:pt x="16953" y="15440"/>
                  <a:pt x="16953" y="15440"/>
                  <a:pt x="16953" y="15440"/>
                </a:cubicBezTo>
                <a:cubicBezTo>
                  <a:pt x="17085" y="15632"/>
                  <a:pt x="17085" y="15632"/>
                  <a:pt x="17085" y="15632"/>
                </a:cubicBezTo>
                <a:cubicBezTo>
                  <a:pt x="17173" y="15940"/>
                  <a:pt x="17173" y="15940"/>
                  <a:pt x="17173" y="15940"/>
                </a:cubicBezTo>
                <a:cubicBezTo>
                  <a:pt x="17304" y="16094"/>
                  <a:pt x="17304" y="16094"/>
                  <a:pt x="17304" y="16094"/>
                </a:cubicBezTo>
                <a:cubicBezTo>
                  <a:pt x="17524" y="16479"/>
                  <a:pt x="17524" y="16479"/>
                  <a:pt x="17524" y="16479"/>
                </a:cubicBezTo>
                <a:cubicBezTo>
                  <a:pt x="17612" y="16633"/>
                  <a:pt x="17612" y="16633"/>
                  <a:pt x="17612" y="16633"/>
                </a:cubicBezTo>
                <a:cubicBezTo>
                  <a:pt x="17524" y="16826"/>
                  <a:pt x="17524" y="16826"/>
                  <a:pt x="17524" y="16826"/>
                </a:cubicBezTo>
                <a:cubicBezTo>
                  <a:pt x="17524" y="16826"/>
                  <a:pt x="17436" y="17018"/>
                  <a:pt x="17392" y="17018"/>
                </a:cubicBezTo>
                <a:cubicBezTo>
                  <a:pt x="17392" y="17057"/>
                  <a:pt x="17261" y="17095"/>
                  <a:pt x="17217" y="17095"/>
                </a:cubicBezTo>
                <a:cubicBezTo>
                  <a:pt x="17173" y="17134"/>
                  <a:pt x="17129" y="17134"/>
                  <a:pt x="17085" y="17172"/>
                </a:cubicBezTo>
                <a:cubicBezTo>
                  <a:pt x="17041" y="17211"/>
                  <a:pt x="16997" y="17326"/>
                  <a:pt x="16997" y="17326"/>
                </a:cubicBezTo>
                <a:cubicBezTo>
                  <a:pt x="17129" y="17557"/>
                  <a:pt x="17129" y="17557"/>
                  <a:pt x="17129" y="17557"/>
                </a:cubicBezTo>
                <a:cubicBezTo>
                  <a:pt x="17085" y="17827"/>
                  <a:pt x="17085" y="17827"/>
                  <a:pt x="17085" y="17827"/>
                </a:cubicBezTo>
                <a:cubicBezTo>
                  <a:pt x="16997" y="18058"/>
                  <a:pt x="16997" y="18058"/>
                  <a:pt x="16997" y="18058"/>
                </a:cubicBezTo>
                <a:close/>
                <a:moveTo>
                  <a:pt x="2465" y="13283"/>
                </a:moveTo>
                <a:cubicBezTo>
                  <a:pt x="2465" y="13283"/>
                  <a:pt x="2465" y="13283"/>
                  <a:pt x="2465" y="13283"/>
                </a:cubicBezTo>
                <a:cubicBezTo>
                  <a:pt x="2597" y="12898"/>
                  <a:pt x="2597" y="12898"/>
                  <a:pt x="2597" y="12898"/>
                </a:cubicBezTo>
                <a:cubicBezTo>
                  <a:pt x="2773" y="12744"/>
                  <a:pt x="2773" y="12744"/>
                  <a:pt x="2773" y="12744"/>
                </a:cubicBezTo>
                <a:cubicBezTo>
                  <a:pt x="2729" y="12937"/>
                  <a:pt x="2729" y="12937"/>
                  <a:pt x="2729" y="12937"/>
                </a:cubicBezTo>
                <a:cubicBezTo>
                  <a:pt x="2685" y="13168"/>
                  <a:pt x="2685" y="13168"/>
                  <a:pt x="2685" y="13168"/>
                </a:cubicBezTo>
                <a:cubicBezTo>
                  <a:pt x="2685" y="13168"/>
                  <a:pt x="3036" y="13283"/>
                  <a:pt x="3080" y="13283"/>
                </a:cubicBezTo>
                <a:cubicBezTo>
                  <a:pt x="3124" y="13283"/>
                  <a:pt x="3168" y="13206"/>
                  <a:pt x="3256" y="13168"/>
                </a:cubicBezTo>
                <a:cubicBezTo>
                  <a:pt x="3300" y="13129"/>
                  <a:pt x="3607" y="13129"/>
                  <a:pt x="3607" y="13129"/>
                </a:cubicBezTo>
                <a:cubicBezTo>
                  <a:pt x="3607" y="13129"/>
                  <a:pt x="3651" y="13014"/>
                  <a:pt x="3695" y="12937"/>
                </a:cubicBezTo>
                <a:cubicBezTo>
                  <a:pt x="3739" y="12860"/>
                  <a:pt x="3958" y="12667"/>
                  <a:pt x="4002" y="12629"/>
                </a:cubicBezTo>
                <a:cubicBezTo>
                  <a:pt x="4046" y="12629"/>
                  <a:pt x="4134" y="12552"/>
                  <a:pt x="4178" y="12552"/>
                </a:cubicBezTo>
                <a:cubicBezTo>
                  <a:pt x="4222" y="12513"/>
                  <a:pt x="4441" y="12436"/>
                  <a:pt x="4441" y="12436"/>
                </a:cubicBezTo>
                <a:cubicBezTo>
                  <a:pt x="5012" y="12629"/>
                  <a:pt x="5012" y="12629"/>
                  <a:pt x="5012" y="12629"/>
                </a:cubicBezTo>
                <a:cubicBezTo>
                  <a:pt x="5100" y="12937"/>
                  <a:pt x="5100" y="12937"/>
                  <a:pt x="5100" y="12937"/>
                </a:cubicBezTo>
                <a:cubicBezTo>
                  <a:pt x="5407" y="13437"/>
                  <a:pt x="5407" y="13437"/>
                  <a:pt x="5407" y="13437"/>
                </a:cubicBezTo>
                <a:cubicBezTo>
                  <a:pt x="5495" y="13668"/>
                  <a:pt x="5495" y="13668"/>
                  <a:pt x="5495" y="13668"/>
                </a:cubicBezTo>
                <a:cubicBezTo>
                  <a:pt x="5495" y="13668"/>
                  <a:pt x="5626" y="13784"/>
                  <a:pt x="5583" y="13899"/>
                </a:cubicBezTo>
                <a:cubicBezTo>
                  <a:pt x="5539" y="14053"/>
                  <a:pt x="5275" y="14439"/>
                  <a:pt x="5275" y="14439"/>
                </a:cubicBezTo>
                <a:cubicBezTo>
                  <a:pt x="5275" y="14670"/>
                  <a:pt x="5275" y="14670"/>
                  <a:pt x="5275" y="14670"/>
                </a:cubicBezTo>
                <a:cubicBezTo>
                  <a:pt x="5451" y="14978"/>
                  <a:pt x="5451" y="14978"/>
                  <a:pt x="5451" y="14978"/>
                </a:cubicBezTo>
                <a:cubicBezTo>
                  <a:pt x="5187" y="15555"/>
                  <a:pt x="5187" y="15555"/>
                  <a:pt x="5187" y="15555"/>
                </a:cubicBezTo>
                <a:cubicBezTo>
                  <a:pt x="5319" y="15979"/>
                  <a:pt x="5319" y="15979"/>
                  <a:pt x="5319" y="15979"/>
                </a:cubicBezTo>
                <a:cubicBezTo>
                  <a:pt x="5231" y="16556"/>
                  <a:pt x="5231" y="16556"/>
                  <a:pt x="5231" y="16556"/>
                </a:cubicBezTo>
                <a:cubicBezTo>
                  <a:pt x="5187" y="16864"/>
                  <a:pt x="5187" y="16864"/>
                  <a:pt x="5187" y="16864"/>
                </a:cubicBezTo>
                <a:cubicBezTo>
                  <a:pt x="5187" y="16864"/>
                  <a:pt x="5012" y="17018"/>
                  <a:pt x="4924" y="16980"/>
                </a:cubicBezTo>
                <a:cubicBezTo>
                  <a:pt x="4836" y="16941"/>
                  <a:pt x="4397" y="16672"/>
                  <a:pt x="4397" y="16672"/>
                </a:cubicBezTo>
                <a:cubicBezTo>
                  <a:pt x="4222" y="16633"/>
                  <a:pt x="4222" y="16633"/>
                  <a:pt x="4222" y="16633"/>
                </a:cubicBezTo>
                <a:cubicBezTo>
                  <a:pt x="4090" y="16903"/>
                  <a:pt x="4090" y="16903"/>
                  <a:pt x="4090" y="16903"/>
                </a:cubicBezTo>
                <a:cubicBezTo>
                  <a:pt x="4134" y="17095"/>
                  <a:pt x="4134" y="17095"/>
                  <a:pt x="4134" y="17095"/>
                </a:cubicBezTo>
                <a:cubicBezTo>
                  <a:pt x="3914" y="17442"/>
                  <a:pt x="3914" y="17442"/>
                  <a:pt x="3914" y="17442"/>
                </a:cubicBezTo>
                <a:cubicBezTo>
                  <a:pt x="3695" y="17442"/>
                  <a:pt x="3695" y="17442"/>
                  <a:pt x="3695" y="17442"/>
                </a:cubicBezTo>
                <a:cubicBezTo>
                  <a:pt x="3431" y="17365"/>
                  <a:pt x="3431" y="17365"/>
                  <a:pt x="3431" y="17365"/>
                </a:cubicBezTo>
                <a:cubicBezTo>
                  <a:pt x="3168" y="17057"/>
                  <a:pt x="3168" y="17057"/>
                  <a:pt x="3168" y="17057"/>
                </a:cubicBezTo>
                <a:cubicBezTo>
                  <a:pt x="3168" y="17057"/>
                  <a:pt x="3168" y="17134"/>
                  <a:pt x="3080" y="17172"/>
                </a:cubicBezTo>
                <a:cubicBezTo>
                  <a:pt x="2992" y="17172"/>
                  <a:pt x="2861" y="17134"/>
                  <a:pt x="2861" y="17134"/>
                </a:cubicBezTo>
                <a:cubicBezTo>
                  <a:pt x="2948" y="16903"/>
                  <a:pt x="2948" y="16903"/>
                  <a:pt x="2948" y="16903"/>
                </a:cubicBezTo>
                <a:cubicBezTo>
                  <a:pt x="2861" y="16633"/>
                  <a:pt x="2861" y="16633"/>
                  <a:pt x="2861" y="16633"/>
                </a:cubicBezTo>
                <a:cubicBezTo>
                  <a:pt x="2948" y="16364"/>
                  <a:pt x="2948" y="16364"/>
                  <a:pt x="2948" y="16364"/>
                </a:cubicBezTo>
                <a:cubicBezTo>
                  <a:pt x="2948" y="15979"/>
                  <a:pt x="2948" y="15979"/>
                  <a:pt x="2948" y="15979"/>
                </a:cubicBezTo>
                <a:cubicBezTo>
                  <a:pt x="3036" y="15825"/>
                  <a:pt x="3036" y="15825"/>
                  <a:pt x="3036" y="15825"/>
                </a:cubicBezTo>
                <a:cubicBezTo>
                  <a:pt x="3080" y="15632"/>
                  <a:pt x="3080" y="15632"/>
                  <a:pt x="3080" y="15632"/>
                </a:cubicBezTo>
                <a:cubicBezTo>
                  <a:pt x="3212" y="15401"/>
                  <a:pt x="3212" y="15401"/>
                  <a:pt x="3212" y="15401"/>
                </a:cubicBezTo>
                <a:cubicBezTo>
                  <a:pt x="3168" y="15209"/>
                  <a:pt x="3168" y="15209"/>
                  <a:pt x="3168" y="15209"/>
                </a:cubicBezTo>
                <a:cubicBezTo>
                  <a:pt x="3080" y="15247"/>
                  <a:pt x="3080" y="15247"/>
                  <a:pt x="3080" y="15247"/>
                </a:cubicBezTo>
                <a:cubicBezTo>
                  <a:pt x="2817" y="15016"/>
                  <a:pt x="2817" y="15016"/>
                  <a:pt x="2817" y="15016"/>
                </a:cubicBezTo>
                <a:cubicBezTo>
                  <a:pt x="2817" y="15016"/>
                  <a:pt x="2904" y="14939"/>
                  <a:pt x="2992" y="14862"/>
                </a:cubicBezTo>
                <a:cubicBezTo>
                  <a:pt x="3080" y="14785"/>
                  <a:pt x="3080" y="14747"/>
                  <a:pt x="3080" y="14670"/>
                </a:cubicBezTo>
                <a:cubicBezTo>
                  <a:pt x="3080" y="14593"/>
                  <a:pt x="3036" y="14400"/>
                  <a:pt x="2992" y="14400"/>
                </a:cubicBezTo>
                <a:cubicBezTo>
                  <a:pt x="2948" y="14361"/>
                  <a:pt x="2861" y="14284"/>
                  <a:pt x="2861" y="14284"/>
                </a:cubicBezTo>
                <a:cubicBezTo>
                  <a:pt x="2861" y="14053"/>
                  <a:pt x="2861" y="14053"/>
                  <a:pt x="2861" y="14053"/>
                </a:cubicBezTo>
                <a:cubicBezTo>
                  <a:pt x="2861" y="14053"/>
                  <a:pt x="2817" y="13938"/>
                  <a:pt x="2773" y="13938"/>
                </a:cubicBezTo>
                <a:cubicBezTo>
                  <a:pt x="2685" y="13899"/>
                  <a:pt x="2465" y="13784"/>
                  <a:pt x="2465" y="13784"/>
                </a:cubicBezTo>
                <a:cubicBezTo>
                  <a:pt x="2509" y="13514"/>
                  <a:pt x="2509" y="13514"/>
                  <a:pt x="2509" y="13514"/>
                </a:cubicBezTo>
                <a:cubicBezTo>
                  <a:pt x="2422" y="13437"/>
                  <a:pt x="2422" y="13437"/>
                  <a:pt x="2422" y="13437"/>
                </a:cubicBezTo>
                <a:lnTo>
                  <a:pt x="2465" y="13283"/>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43" name="Shape">
            <a:extLst>
              <a:ext uri="{FF2B5EF4-FFF2-40B4-BE49-F238E27FC236}">
                <a16:creationId xmlns:a16="http://schemas.microsoft.com/office/drawing/2014/main" id="{103FCB9E-068B-5EB5-9E62-4F0A964C9F58}"/>
              </a:ext>
            </a:extLst>
          </p:cNvPr>
          <p:cNvSpPr/>
          <p:nvPr/>
        </p:nvSpPr>
        <p:spPr>
          <a:xfrm rot="60000">
            <a:off x="10609084" y="4244040"/>
            <a:ext cx="1270545" cy="882510"/>
          </a:xfrm>
          <a:custGeom>
            <a:avLst/>
            <a:gdLst/>
            <a:ahLst/>
            <a:cxnLst>
              <a:cxn ang="0">
                <a:pos x="wd2" y="hd2"/>
              </a:cxn>
              <a:cxn ang="5400000">
                <a:pos x="wd2" y="hd2"/>
              </a:cxn>
              <a:cxn ang="10800000">
                <a:pos x="wd2" y="hd2"/>
              </a:cxn>
              <a:cxn ang="16200000">
                <a:pos x="wd2" y="hd2"/>
              </a:cxn>
            </a:cxnLst>
            <a:rect l="0" t="0" r="r" b="b"/>
            <a:pathLst>
              <a:path w="21600" h="21451" extrusionOk="0">
                <a:moveTo>
                  <a:pt x="4039" y="4953"/>
                </a:moveTo>
                <a:cubicBezTo>
                  <a:pt x="4039" y="4953"/>
                  <a:pt x="4039" y="4953"/>
                  <a:pt x="4039" y="4953"/>
                </a:cubicBezTo>
                <a:cubicBezTo>
                  <a:pt x="3863" y="5035"/>
                  <a:pt x="3863" y="5035"/>
                  <a:pt x="3863" y="5035"/>
                </a:cubicBezTo>
                <a:cubicBezTo>
                  <a:pt x="3746" y="5197"/>
                  <a:pt x="3746" y="5197"/>
                  <a:pt x="3746" y="5197"/>
                </a:cubicBezTo>
                <a:cubicBezTo>
                  <a:pt x="3629" y="5684"/>
                  <a:pt x="3629" y="5684"/>
                  <a:pt x="3629" y="5684"/>
                </a:cubicBezTo>
                <a:cubicBezTo>
                  <a:pt x="3629" y="5684"/>
                  <a:pt x="3629" y="5684"/>
                  <a:pt x="3629" y="5684"/>
                </a:cubicBezTo>
                <a:cubicBezTo>
                  <a:pt x="3454" y="5928"/>
                  <a:pt x="3454" y="5928"/>
                  <a:pt x="3454" y="5928"/>
                </a:cubicBezTo>
                <a:cubicBezTo>
                  <a:pt x="3454" y="5928"/>
                  <a:pt x="3454" y="5928"/>
                  <a:pt x="3454" y="5928"/>
                </a:cubicBezTo>
                <a:cubicBezTo>
                  <a:pt x="3395" y="6334"/>
                  <a:pt x="3395" y="6334"/>
                  <a:pt x="3395" y="6334"/>
                </a:cubicBezTo>
                <a:cubicBezTo>
                  <a:pt x="3395" y="6334"/>
                  <a:pt x="3454" y="6659"/>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454" y="6740"/>
                  <a:pt x="3454" y="6740"/>
                  <a:pt x="3454" y="6740"/>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95" y="6821"/>
                  <a:pt x="3395" y="6821"/>
                  <a:pt x="3395" y="6821"/>
                </a:cubicBezTo>
                <a:cubicBezTo>
                  <a:pt x="3337"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821"/>
                  <a:pt x="3278" y="6821"/>
                  <a:pt x="3278" y="6821"/>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78" y="6902"/>
                  <a:pt x="3278" y="6902"/>
                  <a:pt x="3278" y="6902"/>
                </a:cubicBezTo>
                <a:cubicBezTo>
                  <a:pt x="3220" y="7552"/>
                  <a:pt x="3220" y="7552"/>
                  <a:pt x="3220" y="7552"/>
                </a:cubicBezTo>
                <a:cubicBezTo>
                  <a:pt x="2985" y="7877"/>
                  <a:pt x="2985" y="7877"/>
                  <a:pt x="2985" y="7877"/>
                </a:cubicBezTo>
                <a:cubicBezTo>
                  <a:pt x="2927" y="8283"/>
                  <a:pt x="2927" y="8283"/>
                  <a:pt x="2927" y="8283"/>
                </a:cubicBezTo>
                <a:cubicBezTo>
                  <a:pt x="2927" y="8526"/>
                  <a:pt x="2927" y="8526"/>
                  <a:pt x="2927" y="8526"/>
                </a:cubicBezTo>
                <a:cubicBezTo>
                  <a:pt x="2927" y="8526"/>
                  <a:pt x="2927" y="8526"/>
                  <a:pt x="2927" y="8526"/>
                </a:cubicBezTo>
                <a:cubicBezTo>
                  <a:pt x="2927" y="8526"/>
                  <a:pt x="2927" y="8526"/>
                  <a:pt x="2927" y="8526"/>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08"/>
                  <a:pt x="2927" y="8608"/>
                  <a:pt x="2927" y="8608"/>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689"/>
                  <a:pt x="2927" y="8689"/>
                  <a:pt x="2927" y="8689"/>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770"/>
                  <a:pt x="2927" y="8770"/>
                  <a:pt x="2927" y="8770"/>
                </a:cubicBezTo>
                <a:cubicBezTo>
                  <a:pt x="2927" y="8851"/>
                  <a:pt x="2927" y="8851"/>
                  <a:pt x="2868" y="8851"/>
                </a:cubicBezTo>
                <a:cubicBezTo>
                  <a:pt x="2751" y="8932"/>
                  <a:pt x="2693" y="9095"/>
                  <a:pt x="2693" y="9095"/>
                </a:cubicBezTo>
                <a:cubicBezTo>
                  <a:pt x="2693" y="9663"/>
                  <a:pt x="2693" y="9663"/>
                  <a:pt x="2693" y="9663"/>
                </a:cubicBezTo>
                <a:cubicBezTo>
                  <a:pt x="2634" y="9826"/>
                  <a:pt x="2634" y="9826"/>
                  <a:pt x="2634" y="9826"/>
                </a:cubicBezTo>
                <a:cubicBezTo>
                  <a:pt x="2517" y="10069"/>
                  <a:pt x="2517" y="10069"/>
                  <a:pt x="2517" y="10069"/>
                </a:cubicBezTo>
                <a:cubicBezTo>
                  <a:pt x="2576" y="10394"/>
                  <a:pt x="2576" y="10394"/>
                  <a:pt x="2576" y="10394"/>
                </a:cubicBezTo>
                <a:cubicBezTo>
                  <a:pt x="2576" y="10394"/>
                  <a:pt x="2576" y="10394"/>
                  <a:pt x="2576" y="10394"/>
                </a:cubicBezTo>
                <a:cubicBezTo>
                  <a:pt x="2459" y="10638"/>
                  <a:pt x="2459" y="10638"/>
                  <a:pt x="2459" y="10638"/>
                </a:cubicBezTo>
                <a:cubicBezTo>
                  <a:pt x="2517" y="11044"/>
                  <a:pt x="2517" y="11044"/>
                  <a:pt x="2517" y="11044"/>
                </a:cubicBezTo>
                <a:cubicBezTo>
                  <a:pt x="2400" y="11287"/>
                  <a:pt x="2400" y="11287"/>
                  <a:pt x="2400" y="11287"/>
                </a:cubicBezTo>
                <a:cubicBezTo>
                  <a:pt x="2341" y="11368"/>
                  <a:pt x="2341" y="11368"/>
                  <a:pt x="2341" y="11368"/>
                </a:cubicBezTo>
                <a:cubicBezTo>
                  <a:pt x="2283" y="11612"/>
                  <a:pt x="2283" y="11612"/>
                  <a:pt x="2283" y="11612"/>
                </a:cubicBezTo>
                <a:cubicBezTo>
                  <a:pt x="2166" y="12018"/>
                  <a:pt x="2166" y="12018"/>
                  <a:pt x="2166" y="12018"/>
                </a:cubicBezTo>
                <a:cubicBezTo>
                  <a:pt x="1698" y="12586"/>
                  <a:pt x="1698" y="12586"/>
                  <a:pt x="1698" y="12586"/>
                </a:cubicBezTo>
                <a:cubicBezTo>
                  <a:pt x="1522" y="12505"/>
                  <a:pt x="1522" y="12505"/>
                  <a:pt x="1522" y="12505"/>
                </a:cubicBezTo>
                <a:cubicBezTo>
                  <a:pt x="1405" y="12586"/>
                  <a:pt x="1405" y="12586"/>
                  <a:pt x="1405" y="12586"/>
                </a:cubicBezTo>
                <a:cubicBezTo>
                  <a:pt x="1288" y="12749"/>
                  <a:pt x="1288" y="12749"/>
                  <a:pt x="1288" y="12749"/>
                </a:cubicBezTo>
                <a:cubicBezTo>
                  <a:pt x="1288" y="12749"/>
                  <a:pt x="1346" y="12749"/>
                  <a:pt x="1229" y="12911"/>
                </a:cubicBezTo>
                <a:cubicBezTo>
                  <a:pt x="1112" y="12992"/>
                  <a:pt x="878" y="13074"/>
                  <a:pt x="878" y="13074"/>
                </a:cubicBezTo>
                <a:cubicBezTo>
                  <a:pt x="761" y="13074"/>
                  <a:pt x="761" y="13074"/>
                  <a:pt x="761" y="13074"/>
                </a:cubicBezTo>
                <a:cubicBezTo>
                  <a:pt x="351" y="13074"/>
                  <a:pt x="351" y="13074"/>
                  <a:pt x="351" y="13074"/>
                </a:cubicBezTo>
                <a:cubicBezTo>
                  <a:pt x="351" y="13074"/>
                  <a:pt x="351" y="13074"/>
                  <a:pt x="351" y="13074"/>
                </a:cubicBezTo>
                <a:cubicBezTo>
                  <a:pt x="351" y="13074"/>
                  <a:pt x="351" y="13074"/>
                  <a:pt x="351" y="13074"/>
                </a:cubicBezTo>
                <a:cubicBezTo>
                  <a:pt x="351" y="13074"/>
                  <a:pt x="293" y="12992"/>
                  <a:pt x="234" y="13074"/>
                </a:cubicBezTo>
                <a:cubicBezTo>
                  <a:pt x="234" y="13074"/>
                  <a:pt x="176" y="13074"/>
                  <a:pt x="176" y="13074"/>
                </a:cubicBezTo>
                <a:cubicBezTo>
                  <a:pt x="176" y="13074"/>
                  <a:pt x="176" y="13074"/>
                  <a:pt x="176"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117" y="13074"/>
                  <a:pt x="117" y="13074"/>
                  <a:pt x="117" y="13074"/>
                </a:cubicBezTo>
                <a:cubicBezTo>
                  <a:pt x="59" y="13074"/>
                  <a:pt x="59" y="13074"/>
                  <a:pt x="59" y="13074"/>
                </a:cubicBezTo>
                <a:cubicBezTo>
                  <a:pt x="59" y="13074"/>
                  <a:pt x="59" y="13074"/>
                  <a:pt x="59" y="13074"/>
                </a:cubicBezTo>
                <a:cubicBezTo>
                  <a:pt x="59" y="13074"/>
                  <a:pt x="59" y="13074"/>
                  <a:pt x="59" y="13074"/>
                </a:cubicBezTo>
                <a:cubicBezTo>
                  <a:pt x="59" y="13074"/>
                  <a:pt x="59" y="13074"/>
                  <a:pt x="59" y="13074"/>
                </a:cubicBezTo>
                <a:cubicBezTo>
                  <a:pt x="59" y="13074"/>
                  <a:pt x="59" y="13074"/>
                  <a:pt x="59" y="13074"/>
                </a:cubicBezTo>
                <a:cubicBezTo>
                  <a:pt x="59" y="13074"/>
                  <a:pt x="59" y="13074"/>
                  <a:pt x="59"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0" y="13074"/>
                  <a:pt x="0" y="13074"/>
                </a:cubicBezTo>
                <a:cubicBezTo>
                  <a:pt x="0" y="13074"/>
                  <a:pt x="59" y="13155"/>
                  <a:pt x="117" y="13155"/>
                </a:cubicBezTo>
                <a:cubicBezTo>
                  <a:pt x="234" y="13236"/>
                  <a:pt x="293" y="13480"/>
                  <a:pt x="351" y="13480"/>
                </a:cubicBezTo>
                <a:cubicBezTo>
                  <a:pt x="468" y="13561"/>
                  <a:pt x="585" y="13561"/>
                  <a:pt x="644" y="13561"/>
                </a:cubicBezTo>
                <a:cubicBezTo>
                  <a:pt x="702" y="13642"/>
                  <a:pt x="820" y="13723"/>
                  <a:pt x="820" y="13723"/>
                </a:cubicBezTo>
                <a:cubicBezTo>
                  <a:pt x="820" y="13723"/>
                  <a:pt x="1112" y="14129"/>
                  <a:pt x="1171" y="14129"/>
                </a:cubicBezTo>
                <a:cubicBezTo>
                  <a:pt x="1229" y="14129"/>
                  <a:pt x="1229" y="14129"/>
                  <a:pt x="1288" y="14292"/>
                </a:cubicBezTo>
                <a:cubicBezTo>
                  <a:pt x="1346" y="14373"/>
                  <a:pt x="1522" y="14292"/>
                  <a:pt x="1522" y="14292"/>
                </a:cubicBezTo>
                <a:cubicBezTo>
                  <a:pt x="1522" y="14292"/>
                  <a:pt x="1580" y="14535"/>
                  <a:pt x="1522" y="14617"/>
                </a:cubicBezTo>
                <a:cubicBezTo>
                  <a:pt x="1522" y="14698"/>
                  <a:pt x="1522" y="14941"/>
                  <a:pt x="1522" y="14941"/>
                </a:cubicBezTo>
                <a:cubicBezTo>
                  <a:pt x="1522" y="14941"/>
                  <a:pt x="1522" y="15023"/>
                  <a:pt x="1522" y="15104"/>
                </a:cubicBezTo>
                <a:cubicBezTo>
                  <a:pt x="1580" y="15266"/>
                  <a:pt x="1639" y="15266"/>
                  <a:pt x="1639" y="15429"/>
                </a:cubicBezTo>
                <a:cubicBezTo>
                  <a:pt x="1698" y="15510"/>
                  <a:pt x="1639" y="15510"/>
                  <a:pt x="1698" y="15591"/>
                </a:cubicBezTo>
                <a:cubicBezTo>
                  <a:pt x="1756" y="15672"/>
                  <a:pt x="1815" y="15835"/>
                  <a:pt x="1873" y="15835"/>
                </a:cubicBezTo>
                <a:cubicBezTo>
                  <a:pt x="1932" y="15835"/>
                  <a:pt x="1990" y="15835"/>
                  <a:pt x="2166" y="15916"/>
                </a:cubicBezTo>
                <a:cubicBezTo>
                  <a:pt x="2341" y="16078"/>
                  <a:pt x="2400" y="16078"/>
                  <a:pt x="2459" y="16159"/>
                </a:cubicBezTo>
                <a:cubicBezTo>
                  <a:pt x="2576" y="16241"/>
                  <a:pt x="2517" y="16159"/>
                  <a:pt x="2693" y="16241"/>
                </a:cubicBezTo>
                <a:cubicBezTo>
                  <a:pt x="2927" y="16322"/>
                  <a:pt x="2868" y="16241"/>
                  <a:pt x="2927" y="16322"/>
                </a:cubicBezTo>
                <a:cubicBezTo>
                  <a:pt x="2985" y="16322"/>
                  <a:pt x="2927" y="16241"/>
                  <a:pt x="3044" y="16322"/>
                </a:cubicBezTo>
                <a:cubicBezTo>
                  <a:pt x="3220" y="16322"/>
                  <a:pt x="3337" y="16403"/>
                  <a:pt x="3337" y="16403"/>
                </a:cubicBezTo>
                <a:cubicBezTo>
                  <a:pt x="3337" y="16565"/>
                  <a:pt x="3337" y="16565"/>
                  <a:pt x="3337" y="16565"/>
                </a:cubicBezTo>
                <a:cubicBezTo>
                  <a:pt x="3220" y="16890"/>
                  <a:pt x="3220" y="16890"/>
                  <a:pt x="3220" y="16890"/>
                </a:cubicBezTo>
                <a:cubicBezTo>
                  <a:pt x="3220" y="17134"/>
                  <a:pt x="3220" y="17134"/>
                  <a:pt x="3220" y="17134"/>
                </a:cubicBezTo>
                <a:cubicBezTo>
                  <a:pt x="3220" y="17134"/>
                  <a:pt x="3102" y="17134"/>
                  <a:pt x="3220" y="17215"/>
                </a:cubicBezTo>
                <a:cubicBezTo>
                  <a:pt x="3337" y="17296"/>
                  <a:pt x="3571" y="17377"/>
                  <a:pt x="3571" y="17377"/>
                </a:cubicBezTo>
                <a:cubicBezTo>
                  <a:pt x="3746" y="17540"/>
                  <a:pt x="3746" y="17540"/>
                  <a:pt x="3746" y="17540"/>
                </a:cubicBezTo>
                <a:cubicBezTo>
                  <a:pt x="3746" y="17540"/>
                  <a:pt x="3629" y="17783"/>
                  <a:pt x="3571" y="17865"/>
                </a:cubicBezTo>
                <a:cubicBezTo>
                  <a:pt x="3512" y="17865"/>
                  <a:pt x="3337" y="17865"/>
                  <a:pt x="3337" y="17865"/>
                </a:cubicBezTo>
                <a:cubicBezTo>
                  <a:pt x="3337" y="17865"/>
                  <a:pt x="3278" y="18108"/>
                  <a:pt x="3395" y="18108"/>
                </a:cubicBezTo>
                <a:cubicBezTo>
                  <a:pt x="3454" y="18189"/>
                  <a:pt x="3571" y="18189"/>
                  <a:pt x="3629" y="18189"/>
                </a:cubicBezTo>
                <a:cubicBezTo>
                  <a:pt x="3688" y="18189"/>
                  <a:pt x="3805" y="18271"/>
                  <a:pt x="3805" y="18271"/>
                </a:cubicBezTo>
                <a:cubicBezTo>
                  <a:pt x="3805" y="18271"/>
                  <a:pt x="3863" y="18271"/>
                  <a:pt x="3922" y="18352"/>
                </a:cubicBezTo>
                <a:cubicBezTo>
                  <a:pt x="3922" y="18514"/>
                  <a:pt x="3980" y="18595"/>
                  <a:pt x="4039" y="18595"/>
                </a:cubicBezTo>
                <a:cubicBezTo>
                  <a:pt x="4098" y="18595"/>
                  <a:pt x="4215" y="18595"/>
                  <a:pt x="4273" y="18595"/>
                </a:cubicBezTo>
                <a:cubicBezTo>
                  <a:pt x="4332" y="18595"/>
                  <a:pt x="4332" y="18514"/>
                  <a:pt x="4390" y="18514"/>
                </a:cubicBezTo>
                <a:cubicBezTo>
                  <a:pt x="4449" y="18595"/>
                  <a:pt x="4800" y="18514"/>
                  <a:pt x="4800" y="18514"/>
                </a:cubicBezTo>
                <a:cubicBezTo>
                  <a:pt x="4800" y="18514"/>
                  <a:pt x="4800" y="18514"/>
                  <a:pt x="4859" y="18677"/>
                </a:cubicBezTo>
                <a:cubicBezTo>
                  <a:pt x="4976" y="18920"/>
                  <a:pt x="5151" y="19002"/>
                  <a:pt x="5151" y="19002"/>
                </a:cubicBezTo>
                <a:cubicBezTo>
                  <a:pt x="5151" y="19002"/>
                  <a:pt x="5210" y="19083"/>
                  <a:pt x="5210" y="19002"/>
                </a:cubicBezTo>
                <a:cubicBezTo>
                  <a:pt x="5210" y="18920"/>
                  <a:pt x="5268" y="18839"/>
                  <a:pt x="5268" y="18839"/>
                </a:cubicBezTo>
                <a:cubicBezTo>
                  <a:pt x="5268" y="18839"/>
                  <a:pt x="5385" y="18595"/>
                  <a:pt x="5385" y="18514"/>
                </a:cubicBezTo>
                <a:cubicBezTo>
                  <a:pt x="5444" y="18433"/>
                  <a:pt x="5502" y="18189"/>
                  <a:pt x="5561" y="18189"/>
                </a:cubicBezTo>
                <a:cubicBezTo>
                  <a:pt x="5620" y="18108"/>
                  <a:pt x="5795" y="17946"/>
                  <a:pt x="5795" y="17946"/>
                </a:cubicBezTo>
                <a:cubicBezTo>
                  <a:pt x="5795" y="17946"/>
                  <a:pt x="5795" y="17865"/>
                  <a:pt x="5912" y="17946"/>
                </a:cubicBezTo>
                <a:cubicBezTo>
                  <a:pt x="5971" y="18108"/>
                  <a:pt x="6146" y="18271"/>
                  <a:pt x="6146" y="18271"/>
                </a:cubicBezTo>
                <a:cubicBezTo>
                  <a:pt x="6439" y="18271"/>
                  <a:pt x="6439" y="18271"/>
                  <a:pt x="6439" y="18271"/>
                </a:cubicBezTo>
                <a:cubicBezTo>
                  <a:pt x="6439" y="18271"/>
                  <a:pt x="6615" y="18352"/>
                  <a:pt x="6615" y="18433"/>
                </a:cubicBezTo>
                <a:cubicBezTo>
                  <a:pt x="6615" y="18514"/>
                  <a:pt x="6556" y="18514"/>
                  <a:pt x="6439" y="18595"/>
                </a:cubicBezTo>
                <a:cubicBezTo>
                  <a:pt x="6380" y="18595"/>
                  <a:pt x="6205" y="18352"/>
                  <a:pt x="6205" y="18433"/>
                </a:cubicBezTo>
                <a:cubicBezTo>
                  <a:pt x="6146" y="18514"/>
                  <a:pt x="6146" y="18677"/>
                  <a:pt x="6146" y="18677"/>
                </a:cubicBezTo>
                <a:cubicBezTo>
                  <a:pt x="5912" y="18839"/>
                  <a:pt x="5912" y="18839"/>
                  <a:pt x="5912" y="18839"/>
                </a:cubicBezTo>
                <a:cubicBezTo>
                  <a:pt x="5971" y="19002"/>
                  <a:pt x="5971" y="19002"/>
                  <a:pt x="5971" y="19002"/>
                </a:cubicBezTo>
                <a:cubicBezTo>
                  <a:pt x="5971" y="19002"/>
                  <a:pt x="6263" y="19164"/>
                  <a:pt x="6263" y="19245"/>
                </a:cubicBezTo>
                <a:cubicBezTo>
                  <a:pt x="6263" y="19326"/>
                  <a:pt x="6263" y="19489"/>
                  <a:pt x="6263" y="19489"/>
                </a:cubicBezTo>
                <a:cubicBezTo>
                  <a:pt x="6439" y="19570"/>
                  <a:pt x="6439" y="19570"/>
                  <a:pt x="6439" y="19570"/>
                </a:cubicBezTo>
                <a:cubicBezTo>
                  <a:pt x="6556" y="19489"/>
                  <a:pt x="6556" y="19489"/>
                  <a:pt x="6556" y="19489"/>
                </a:cubicBezTo>
                <a:cubicBezTo>
                  <a:pt x="6556" y="19814"/>
                  <a:pt x="6556" y="19814"/>
                  <a:pt x="6556" y="19814"/>
                </a:cubicBezTo>
                <a:cubicBezTo>
                  <a:pt x="6556" y="20138"/>
                  <a:pt x="6556" y="20138"/>
                  <a:pt x="6556" y="20138"/>
                </a:cubicBezTo>
                <a:cubicBezTo>
                  <a:pt x="6556" y="20138"/>
                  <a:pt x="6556" y="20138"/>
                  <a:pt x="6556" y="20138"/>
                </a:cubicBezTo>
                <a:cubicBezTo>
                  <a:pt x="6556" y="20138"/>
                  <a:pt x="6556" y="20138"/>
                  <a:pt x="6556" y="20138"/>
                </a:cubicBezTo>
                <a:cubicBezTo>
                  <a:pt x="6966" y="19976"/>
                  <a:pt x="7317" y="20301"/>
                  <a:pt x="7493" y="20301"/>
                </a:cubicBezTo>
                <a:cubicBezTo>
                  <a:pt x="7844" y="20382"/>
                  <a:pt x="7083" y="20950"/>
                  <a:pt x="7200" y="20950"/>
                </a:cubicBezTo>
                <a:cubicBezTo>
                  <a:pt x="7317" y="20869"/>
                  <a:pt x="7200" y="21356"/>
                  <a:pt x="7376" y="21438"/>
                </a:cubicBezTo>
                <a:cubicBezTo>
                  <a:pt x="7668" y="21519"/>
                  <a:pt x="7902" y="21194"/>
                  <a:pt x="8254" y="21194"/>
                </a:cubicBezTo>
                <a:cubicBezTo>
                  <a:pt x="8546" y="21113"/>
                  <a:pt x="8898" y="21356"/>
                  <a:pt x="9015" y="21194"/>
                </a:cubicBezTo>
                <a:cubicBezTo>
                  <a:pt x="9249" y="20788"/>
                  <a:pt x="10185" y="21600"/>
                  <a:pt x="10654" y="21194"/>
                </a:cubicBezTo>
                <a:cubicBezTo>
                  <a:pt x="10946" y="20869"/>
                  <a:pt x="12117" y="20707"/>
                  <a:pt x="12527" y="20707"/>
                </a:cubicBezTo>
                <a:cubicBezTo>
                  <a:pt x="13580" y="20626"/>
                  <a:pt x="13639" y="20626"/>
                  <a:pt x="14107" y="20220"/>
                </a:cubicBezTo>
                <a:cubicBezTo>
                  <a:pt x="14107" y="20220"/>
                  <a:pt x="14400" y="19326"/>
                  <a:pt x="14576" y="18920"/>
                </a:cubicBezTo>
                <a:cubicBezTo>
                  <a:pt x="14693" y="18595"/>
                  <a:pt x="15044" y="18433"/>
                  <a:pt x="15395" y="18108"/>
                </a:cubicBezTo>
                <a:cubicBezTo>
                  <a:pt x="15688" y="17783"/>
                  <a:pt x="16449" y="17459"/>
                  <a:pt x="16624" y="17377"/>
                </a:cubicBezTo>
                <a:cubicBezTo>
                  <a:pt x="16800" y="17377"/>
                  <a:pt x="18029" y="17459"/>
                  <a:pt x="18029" y="17459"/>
                </a:cubicBezTo>
                <a:cubicBezTo>
                  <a:pt x="18673" y="17215"/>
                  <a:pt x="18673" y="17215"/>
                  <a:pt x="18673" y="17215"/>
                </a:cubicBezTo>
                <a:cubicBezTo>
                  <a:pt x="18673" y="17215"/>
                  <a:pt x="18790" y="17865"/>
                  <a:pt x="18966" y="17946"/>
                </a:cubicBezTo>
                <a:cubicBezTo>
                  <a:pt x="19727" y="18108"/>
                  <a:pt x="20195" y="18027"/>
                  <a:pt x="20254" y="17459"/>
                </a:cubicBezTo>
                <a:cubicBezTo>
                  <a:pt x="20312" y="17053"/>
                  <a:pt x="20020" y="16322"/>
                  <a:pt x="19961" y="15753"/>
                </a:cubicBezTo>
                <a:cubicBezTo>
                  <a:pt x="19902" y="15104"/>
                  <a:pt x="20137" y="14454"/>
                  <a:pt x="20137" y="13886"/>
                </a:cubicBezTo>
                <a:cubicBezTo>
                  <a:pt x="20137" y="13805"/>
                  <a:pt x="20020" y="13642"/>
                  <a:pt x="20371" y="12992"/>
                </a:cubicBezTo>
                <a:cubicBezTo>
                  <a:pt x="20663" y="12343"/>
                  <a:pt x="21483" y="12668"/>
                  <a:pt x="21600" y="12262"/>
                </a:cubicBezTo>
                <a:cubicBezTo>
                  <a:pt x="21249" y="9988"/>
                  <a:pt x="21249" y="9988"/>
                  <a:pt x="21249" y="9988"/>
                </a:cubicBezTo>
                <a:cubicBezTo>
                  <a:pt x="21190" y="9988"/>
                  <a:pt x="21190" y="9988"/>
                  <a:pt x="21190" y="9988"/>
                </a:cubicBezTo>
                <a:cubicBezTo>
                  <a:pt x="21132" y="9988"/>
                  <a:pt x="21132" y="9988"/>
                  <a:pt x="21132" y="9988"/>
                </a:cubicBezTo>
                <a:cubicBezTo>
                  <a:pt x="21015" y="9907"/>
                  <a:pt x="21015" y="9907"/>
                  <a:pt x="21015" y="9907"/>
                </a:cubicBezTo>
                <a:cubicBezTo>
                  <a:pt x="20898" y="9907"/>
                  <a:pt x="20898" y="9907"/>
                  <a:pt x="20898" y="9907"/>
                </a:cubicBezTo>
                <a:cubicBezTo>
                  <a:pt x="20780" y="9826"/>
                  <a:pt x="20780" y="9826"/>
                  <a:pt x="20780" y="9826"/>
                </a:cubicBezTo>
                <a:cubicBezTo>
                  <a:pt x="20663" y="9744"/>
                  <a:pt x="20663" y="9744"/>
                  <a:pt x="20663" y="9744"/>
                </a:cubicBezTo>
                <a:cubicBezTo>
                  <a:pt x="20546" y="9744"/>
                  <a:pt x="20546" y="9744"/>
                  <a:pt x="20546" y="9744"/>
                </a:cubicBezTo>
                <a:cubicBezTo>
                  <a:pt x="20546" y="9744"/>
                  <a:pt x="20546" y="9744"/>
                  <a:pt x="20546" y="9744"/>
                </a:cubicBezTo>
                <a:cubicBezTo>
                  <a:pt x="20488" y="9744"/>
                  <a:pt x="20488" y="9744"/>
                  <a:pt x="20488" y="9744"/>
                </a:cubicBezTo>
                <a:cubicBezTo>
                  <a:pt x="20078" y="9663"/>
                  <a:pt x="19551" y="10962"/>
                  <a:pt x="19551" y="10962"/>
                </a:cubicBezTo>
                <a:cubicBezTo>
                  <a:pt x="19317" y="11531"/>
                  <a:pt x="19317" y="11531"/>
                  <a:pt x="19317" y="11531"/>
                </a:cubicBezTo>
                <a:cubicBezTo>
                  <a:pt x="18732" y="11368"/>
                  <a:pt x="18146" y="11287"/>
                  <a:pt x="17737" y="10638"/>
                </a:cubicBezTo>
                <a:cubicBezTo>
                  <a:pt x="17737" y="10394"/>
                  <a:pt x="17737" y="10394"/>
                  <a:pt x="17737" y="10394"/>
                </a:cubicBezTo>
                <a:cubicBezTo>
                  <a:pt x="17737" y="10394"/>
                  <a:pt x="17737" y="10394"/>
                  <a:pt x="17737" y="10394"/>
                </a:cubicBezTo>
                <a:cubicBezTo>
                  <a:pt x="17737" y="10394"/>
                  <a:pt x="17737" y="10394"/>
                  <a:pt x="17737" y="10394"/>
                </a:cubicBezTo>
                <a:cubicBezTo>
                  <a:pt x="17678" y="10313"/>
                  <a:pt x="17678" y="10313"/>
                  <a:pt x="17678" y="10313"/>
                </a:cubicBezTo>
                <a:cubicBezTo>
                  <a:pt x="17678" y="10313"/>
                  <a:pt x="17620" y="10313"/>
                  <a:pt x="17620" y="10313"/>
                </a:cubicBezTo>
                <a:cubicBezTo>
                  <a:pt x="17561" y="10313"/>
                  <a:pt x="17502" y="10232"/>
                  <a:pt x="17502" y="10232"/>
                </a:cubicBezTo>
                <a:cubicBezTo>
                  <a:pt x="17561" y="10069"/>
                  <a:pt x="17561" y="10069"/>
                  <a:pt x="17561" y="10069"/>
                </a:cubicBezTo>
                <a:cubicBezTo>
                  <a:pt x="17561" y="10069"/>
                  <a:pt x="17620" y="9988"/>
                  <a:pt x="17620" y="9988"/>
                </a:cubicBezTo>
                <a:cubicBezTo>
                  <a:pt x="17678" y="9988"/>
                  <a:pt x="17620" y="9988"/>
                  <a:pt x="17620" y="9907"/>
                </a:cubicBezTo>
                <a:cubicBezTo>
                  <a:pt x="17620" y="9907"/>
                  <a:pt x="17620" y="9744"/>
                  <a:pt x="17620" y="9663"/>
                </a:cubicBezTo>
                <a:cubicBezTo>
                  <a:pt x="17561" y="9582"/>
                  <a:pt x="17561" y="9582"/>
                  <a:pt x="17561" y="9582"/>
                </a:cubicBezTo>
                <a:cubicBezTo>
                  <a:pt x="17561" y="9582"/>
                  <a:pt x="17502" y="9420"/>
                  <a:pt x="17444" y="9338"/>
                </a:cubicBezTo>
                <a:cubicBezTo>
                  <a:pt x="17385" y="9338"/>
                  <a:pt x="17444" y="9257"/>
                  <a:pt x="17444" y="9257"/>
                </a:cubicBezTo>
                <a:cubicBezTo>
                  <a:pt x="17385" y="9176"/>
                  <a:pt x="17444" y="9176"/>
                  <a:pt x="17444" y="9095"/>
                </a:cubicBezTo>
                <a:cubicBezTo>
                  <a:pt x="17444" y="9095"/>
                  <a:pt x="17385" y="8932"/>
                  <a:pt x="17385" y="8932"/>
                </a:cubicBezTo>
                <a:cubicBezTo>
                  <a:pt x="17385" y="8932"/>
                  <a:pt x="17268" y="8689"/>
                  <a:pt x="17210" y="8526"/>
                </a:cubicBezTo>
                <a:cubicBezTo>
                  <a:pt x="17210" y="8445"/>
                  <a:pt x="17210" y="8364"/>
                  <a:pt x="17210" y="8364"/>
                </a:cubicBezTo>
                <a:cubicBezTo>
                  <a:pt x="17268" y="8283"/>
                  <a:pt x="17151" y="8202"/>
                  <a:pt x="17151" y="8202"/>
                </a:cubicBezTo>
                <a:cubicBezTo>
                  <a:pt x="17151" y="8202"/>
                  <a:pt x="17151" y="8039"/>
                  <a:pt x="17151" y="8039"/>
                </a:cubicBezTo>
                <a:cubicBezTo>
                  <a:pt x="17151" y="8039"/>
                  <a:pt x="17151" y="7877"/>
                  <a:pt x="17151" y="7877"/>
                </a:cubicBezTo>
                <a:cubicBezTo>
                  <a:pt x="17210" y="7795"/>
                  <a:pt x="17151" y="7714"/>
                  <a:pt x="17151" y="7633"/>
                </a:cubicBezTo>
                <a:cubicBezTo>
                  <a:pt x="17151" y="7633"/>
                  <a:pt x="17034" y="7552"/>
                  <a:pt x="17034" y="7552"/>
                </a:cubicBezTo>
                <a:cubicBezTo>
                  <a:pt x="17093" y="7389"/>
                  <a:pt x="17093" y="7389"/>
                  <a:pt x="17093" y="7389"/>
                </a:cubicBezTo>
                <a:cubicBezTo>
                  <a:pt x="17093" y="7308"/>
                  <a:pt x="17093" y="7308"/>
                  <a:pt x="17093" y="7308"/>
                </a:cubicBezTo>
                <a:cubicBezTo>
                  <a:pt x="17093" y="7308"/>
                  <a:pt x="17151" y="7146"/>
                  <a:pt x="17151" y="7146"/>
                </a:cubicBezTo>
                <a:cubicBezTo>
                  <a:pt x="17210" y="7065"/>
                  <a:pt x="17151" y="6983"/>
                  <a:pt x="17093" y="6983"/>
                </a:cubicBezTo>
                <a:cubicBezTo>
                  <a:pt x="17034" y="6983"/>
                  <a:pt x="17093" y="6902"/>
                  <a:pt x="17093" y="6902"/>
                </a:cubicBezTo>
                <a:cubicBezTo>
                  <a:pt x="17151" y="6740"/>
                  <a:pt x="17151" y="6740"/>
                  <a:pt x="17151" y="6740"/>
                </a:cubicBezTo>
                <a:cubicBezTo>
                  <a:pt x="17093" y="6496"/>
                  <a:pt x="17093" y="6496"/>
                  <a:pt x="17093" y="6496"/>
                </a:cubicBezTo>
                <a:cubicBezTo>
                  <a:pt x="17093" y="6415"/>
                  <a:pt x="17093" y="6415"/>
                  <a:pt x="17093" y="6415"/>
                </a:cubicBezTo>
                <a:cubicBezTo>
                  <a:pt x="17093" y="6415"/>
                  <a:pt x="17034" y="6253"/>
                  <a:pt x="17034" y="6253"/>
                </a:cubicBezTo>
                <a:cubicBezTo>
                  <a:pt x="17034" y="6171"/>
                  <a:pt x="16976" y="6009"/>
                  <a:pt x="16976" y="6009"/>
                </a:cubicBezTo>
                <a:cubicBezTo>
                  <a:pt x="16976" y="6009"/>
                  <a:pt x="16976" y="5928"/>
                  <a:pt x="16976" y="5928"/>
                </a:cubicBezTo>
                <a:cubicBezTo>
                  <a:pt x="16976" y="5847"/>
                  <a:pt x="16976" y="5847"/>
                  <a:pt x="16976" y="5847"/>
                </a:cubicBezTo>
                <a:cubicBezTo>
                  <a:pt x="16976" y="5765"/>
                  <a:pt x="16917" y="5684"/>
                  <a:pt x="16859" y="5603"/>
                </a:cubicBezTo>
                <a:cubicBezTo>
                  <a:pt x="16800" y="5441"/>
                  <a:pt x="16800" y="5441"/>
                  <a:pt x="16800" y="5441"/>
                </a:cubicBezTo>
                <a:cubicBezTo>
                  <a:pt x="16800" y="5441"/>
                  <a:pt x="16683" y="5278"/>
                  <a:pt x="16624" y="5197"/>
                </a:cubicBezTo>
                <a:cubicBezTo>
                  <a:pt x="16624" y="5035"/>
                  <a:pt x="16624" y="5035"/>
                  <a:pt x="16566" y="4953"/>
                </a:cubicBezTo>
                <a:cubicBezTo>
                  <a:pt x="16566" y="4791"/>
                  <a:pt x="16449" y="4629"/>
                  <a:pt x="16390" y="4629"/>
                </a:cubicBezTo>
                <a:cubicBezTo>
                  <a:pt x="16390" y="4629"/>
                  <a:pt x="16332" y="4385"/>
                  <a:pt x="16332" y="4304"/>
                </a:cubicBezTo>
                <a:cubicBezTo>
                  <a:pt x="16273" y="4304"/>
                  <a:pt x="16156" y="4223"/>
                  <a:pt x="16156" y="4223"/>
                </a:cubicBezTo>
                <a:cubicBezTo>
                  <a:pt x="16098" y="4223"/>
                  <a:pt x="15980" y="4141"/>
                  <a:pt x="15980" y="4141"/>
                </a:cubicBezTo>
                <a:cubicBezTo>
                  <a:pt x="15805" y="4060"/>
                  <a:pt x="15805" y="4060"/>
                  <a:pt x="15805" y="4060"/>
                </a:cubicBezTo>
                <a:cubicBezTo>
                  <a:pt x="15629" y="3817"/>
                  <a:pt x="15629" y="3817"/>
                  <a:pt x="15629" y="3817"/>
                </a:cubicBezTo>
                <a:cubicBezTo>
                  <a:pt x="15629" y="3817"/>
                  <a:pt x="15571" y="3817"/>
                  <a:pt x="15512" y="3735"/>
                </a:cubicBezTo>
                <a:cubicBezTo>
                  <a:pt x="15512" y="3735"/>
                  <a:pt x="15454" y="3573"/>
                  <a:pt x="15454" y="3573"/>
                </a:cubicBezTo>
                <a:cubicBezTo>
                  <a:pt x="15395" y="3411"/>
                  <a:pt x="15395" y="3411"/>
                  <a:pt x="15395" y="3411"/>
                </a:cubicBezTo>
                <a:cubicBezTo>
                  <a:pt x="15044" y="3248"/>
                  <a:pt x="15044" y="3248"/>
                  <a:pt x="15044" y="3248"/>
                </a:cubicBezTo>
                <a:cubicBezTo>
                  <a:pt x="15044" y="3248"/>
                  <a:pt x="14985" y="3086"/>
                  <a:pt x="14985" y="3086"/>
                </a:cubicBezTo>
                <a:cubicBezTo>
                  <a:pt x="14985" y="3005"/>
                  <a:pt x="14927" y="3005"/>
                  <a:pt x="14927" y="2923"/>
                </a:cubicBezTo>
                <a:cubicBezTo>
                  <a:pt x="14927" y="2842"/>
                  <a:pt x="14868" y="2842"/>
                  <a:pt x="14868" y="2761"/>
                </a:cubicBezTo>
                <a:cubicBezTo>
                  <a:pt x="14868" y="2680"/>
                  <a:pt x="14810" y="2680"/>
                  <a:pt x="14810" y="2680"/>
                </a:cubicBezTo>
                <a:cubicBezTo>
                  <a:pt x="14751" y="2680"/>
                  <a:pt x="14693" y="2680"/>
                  <a:pt x="14693" y="2680"/>
                </a:cubicBezTo>
                <a:cubicBezTo>
                  <a:pt x="14693" y="2680"/>
                  <a:pt x="14634" y="2598"/>
                  <a:pt x="14634" y="2598"/>
                </a:cubicBezTo>
                <a:cubicBezTo>
                  <a:pt x="14634" y="2598"/>
                  <a:pt x="14517" y="2436"/>
                  <a:pt x="14459" y="2436"/>
                </a:cubicBezTo>
                <a:cubicBezTo>
                  <a:pt x="14459" y="2355"/>
                  <a:pt x="14459" y="2355"/>
                  <a:pt x="14459" y="2355"/>
                </a:cubicBezTo>
                <a:cubicBezTo>
                  <a:pt x="14459" y="2355"/>
                  <a:pt x="14459" y="2355"/>
                  <a:pt x="14400" y="2355"/>
                </a:cubicBezTo>
                <a:cubicBezTo>
                  <a:pt x="14341" y="2355"/>
                  <a:pt x="14341" y="2355"/>
                  <a:pt x="14341" y="2274"/>
                </a:cubicBezTo>
                <a:cubicBezTo>
                  <a:pt x="14283" y="2274"/>
                  <a:pt x="14283" y="2111"/>
                  <a:pt x="14224" y="2111"/>
                </a:cubicBezTo>
                <a:cubicBezTo>
                  <a:pt x="14224" y="2111"/>
                  <a:pt x="14224" y="2111"/>
                  <a:pt x="14166" y="2111"/>
                </a:cubicBezTo>
                <a:cubicBezTo>
                  <a:pt x="14107" y="2111"/>
                  <a:pt x="14049" y="1949"/>
                  <a:pt x="14049" y="1949"/>
                </a:cubicBezTo>
                <a:cubicBezTo>
                  <a:pt x="13990" y="1949"/>
                  <a:pt x="14049" y="1868"/>
                  <a:pt x="14049" y="1786"/>
                </a:cubicBezTo>
                <a:cubicBezTo>
                  <a:pt x="14049" y="1705"/>
                  <a:pt x="13990" y="1705"/>
                  <a:pt x="13990" y="1705"/>
                </a:cubicBezTo>
                <a:cubicBezTo>
                  <a:pt x="13990" y="1705"/>
                  <a:pt x="13990" y="1705"/>
                  <a:pt x="13990" y="1705"/>
                </a:cubicBezTo>
                <a:cubicBezTo>
                  <a:pt x="13990" y="1705"/>
                  <a:pt x="13932" y="1705"/>
                  <a:pt x="13932" y="1624"/>
                </a:cubicBezTo>
                <a:cubicBezTo>
                  <a:pt x="13932" y="1624"/>
                  <a:pt x="13873" y="1543"/>
                  <a:pt x="13873" y="1462"/>
                </a:cubicBezTo>
                <a:cubicBezTo>
                  <a:pt x="13873" y="1380"/>
                  <a:pt x="13873" y="1380"/>
                  <a:pt x="13873" y="1380"/>
                </a:cubicBezTo>
                <a:cubicBezTo>
                  <a:pt x="13873" y="1380"/>
                  <a:pt x="13815" y="1299"/>
                  <a:pt x="13815" y="1299"/>
                </a:cubicBezTo>
                <a:cubicBezTo>
                  <a:pt x="13756" y="1218"/>
                  <a:pt x="13756" y="1218"/>
                  <a:pt x="13756" y="1218"/>
                </a:cubicBezTo>
                <a:cubicBezTo>
                  <a:pt x="13756" y="1137"/>
                  <a:pt x="13756" y="1137"/>
                  <a:pt x="13756" y="1137"/>
                </a:cubicBezTo>
                <a:cubicBezTo>
                  <a:pt x="13698" y="1137"/>
                  <a:pt x="13698" y="1137"/>
                  <a:pt x="13698" y="1137"/>
                </a:cubicBezTo>
                <a:cubicBezTo>
                  <a:pt x="13639" y="1137"/>
                  <a:pt x="13639" y="1056"/>
                  <a:pt x="13639" y="974"/>
                </a:cubicBezTo>
                <a:cubicBezTo>
                  <a:pt x="13639" y="974"/>
                  <a:pt x="13639" y="974"/>
                  <a:pt x="13639" y="974"/>
                </a:cubicBezTo>
                <a:cubicBezTo>
                  <a:pt x="13580" y="893"/>
                  <a:pt x="13580" y="893"/>
                  <a:pt x="13580" y="893"/>
                </a:cubicBezTo>
                <a:cubicBezTo>
                  <a:pt x="13522" y="812"/>
                  <a:pt x="13522" y="812"/>
                  <a:pt x="13522" y="812"/>
                </a:cubicBezTo>
                <a:cubicBezTo>
                  <a:pt x="13463" y="731"/>
                  <a:pt x="13463" y="731"/>
                  <a:pt x="13463" y="731"/>
                </a:cubicBezTo>
                <a:cubicBezTo>
                  <a:pt x="13463" y="731"/>
                  <a:pt x="13405" y="650"/>
                  <a:pt x="13405" y="650"/>
                </a:cubicBezTo>
                <a:cubicBezTo>
                  <a:pt x="13346" y="568"/>
                  <a:pt x="13288" y="487"/>
                  <a:pt x="13288" y="487"/>
                </a:cubicBezTo>
                <a:cubicBezTo>
                  <a:pt x="13288" y="487"/>
                  <a:pt x="13288" y="406"/>
                  <a:pt x="13288" y="406"/>
                </a:cubicBezTo>
                <a:cubicBezTo>
                  <a:pt x="13288" y="406"/>
                  <a:pt x="13229" y="406"/>
                  <a:pt x="13229" y="406"/>
                </a:cubicBezTo>
                <a:cubicBezTo>
                  <a:pt x="13112" y="406"/>
                  <a:pt x="13112" y="406"/>
                  <a:pt x="13112" y="406"/>
                </a:cubicBezTo>
                <a:cubicBezTo>
                  <a:pt x="13112" y="244"/>
                  <a:pt x="13112" y="244"/>
                  <a:pt x="13112" y="244"/>
                </a:cubicBezTo>
                <a:cubicBezTo>
                  <a:pt x="13112" y="244"/>
                  <a:pt x="13112" y="244"/>
                  <a:pt x="13054" y="244"/>
                </a:cubicBezTo>
                <a:cubicBezTo>
                  <a:pt x="12995" y="244"/>
                  <a:pt x="12995" y="162"/>
                  <a:pt x="12995" y="162"/>
                </a:cubicBezTo>
                <a:cubicBezTo>
                  <a:pt x="12995" y="81"/>
                  <a:pt x="12995" y="81"/>
                  <a:pt x="12995" y="81"/>
                </a:cubicBezTo>
                <a:cubicBezTo>
                  <a:pt x="12820" y="162"/>
                  <a:pt x="12820" y="162"/>
                  <a:pt x="12820" y="162"/>
                </a:cubicBezTo>
                <a:cubicBezTo>
                  <a:pt x="12820" y="162"/>
                  <a:pt x="12820" y="162"/>
                  <a:pt x="12820" y="162"/>
                </a:cubicBezTo>
                <a:cubicBezTo>
                  <a:pt x="12820" y="162"/>
                  <a:pt x="12702" y="81"/>
                  <a:pt x="12702" y="81"/>
                </a:cubicBezTo>
                <a:cubicBezTo>
                  <a:pt x="12702" y="0"/>
                  <a:pt x="12644" y="0"/>
                  <a:pt x="12644" y="0"/>
                </a:cubicBezTo>
                <a:cubicBezTo>
                  <a:pt x="12585" y="81"/>
                  <a:pt x="12585" y="81"/>
                  <a:pt x="12585" y="81"/>
                </a:cubicBezTo>
                <a:cubicBezTo>
                  <a:pt x="12468" y="81"/>
                  <a:pt x="12468" y="81"/>
                  <a:pt x="12468" y="81"/>
                </a:cubicBezTo>
                <a:cubicBezTo>
                  <a:pt x="12410" y="81"/>
                  <a:pt x="12410" y="81"/>
                  <a:pt x="12410" y="81"/>
                </a:cubicBezTo>
                <a:cubicBezTo>
                  <a:pt x="12351" y="0"/>
                  <a:pt x="12351" y="0"/>
                  <a:pt x="12351" y="0"/>
                </a:cubicBezTo>
                <a:cubicBezTo>
                  <a:pt x="12176" y="81"/>
                  <a:pt x="12117" y="81"/>
                  <a:pt x="12117" y="81"/>
                </a:cubicBezTo>
                <a:cubicBezTo>
                  <a:pt x="11941" y="162"/>
                  <a:pt x="11649" y="406"/>
                  <a:pt x="11649" y="568"/>
                </a:cubicBezTo>
                <a:cubicBezTo>
                  <a:pt x="11590" y="731"/>
                  <a:pt x="11649" y="1137"/>
                  <a:pt x="11532" y="1218"/>
                </a:cubicBezTo>
                <a:cubicBezTo>
                  <a:pt x="11356" y="1218"/>
                  <a:pt x="11180" y="1624"/>
                  <a:pt x="11122" y="1624"/>
                </a:cubicBezTo>
                <a:cubicBezTo>
                  <a:pt x="10595" y="2030"/>
                  <a:pt x="10595" y="2030"/>
                  <a:pt x="10595" y="2030"/>
                </a:cubicBezTo>
                <a:cubicBezTo>
                  <a:pt x="10595" y="2030"/>
                  <a:pt x="10185" y="2274"/>
                  <a:pt x="9951" y="2274"/>
                </a:cubicBezTo>
                <a:cubicBezTo>
                  <a:pt x="9717" y="2355"/>
                  <a:pt x="9541" y="2598"/>
                  <a:pt x="9541" y="2598"/>
                </a:cubicBezTo>
                <a:cubicBezTo>
                  <a:pt x="9249" y="3167"/>
                  <a:pt x="9249" y="3167"/>
                  <a:pt x="9249" y="3167"/>
                </a:cubicBezTo>
                <a:cubicBezTo>
                  <a:pt x="8780" y="3248"/>
                  <a:pt x="8780" y="3248"/>
                  <a:pt x="8780" y="3248"/>
                </a:cubicBezTo>
                <a:cubicBezTo>
                  <a:pt x="8546" y="2923"/>
                  <a:pt x="8546" y="2923"/>
                  <a:pt x="8546" y="2923"/>
                </a:cubicBezTo>
                <a:cubicBezTo>
                  <a:pt x="8312" y="3005"/>
                  <a:pt x="8312" y="3005"/>
                  <a:pt x="8312" y="3005"/>
                </a:cubicBezTo>
                <a:cubicBezTo>
                  <a:pt x="8254" y="2923"/>
                  <a:pt x="8254" y="2923"/>
                  <a:pt x="8254" y="2923"/>
                </a:cubicBezTo>
                <a:cubicBezTo>
                  <a:pt x="8137" y="3005"/>
                  <a:pt x="8137" y="3005"/>
                  <a:pt x="8137" y="3005"/>
                </a:cubicBezTo>
                <a:cubicBezTo>
                  <a:pt x="7434" y="2923"/>
                  <a:pt x="7434" y="2923"/>
                  <a:pt x="7434" y="2923"/>
                </a:cubicBezTo>
                <a:cubicBezTo>
                  <a:pt x="7083" y="3167"/>
                  <a:pt x="7083" y="3167"/>
                  <a:pt x="7083" y="3167"/>
                </a:cubicBezTo>
                <a:cubicBezTo>
                  <a:pt x="6439" y="3086"/>
                  <a:pt x="6439" y="3086"/>
                  <a:pt x="6439" y="3086"/>
                </a:cubicBezTo>
                <a:cubicBezTo>
                  <a:pt x="6439" y="3086"/>
                  <a:pt x="5971" y="3167"/>
                  <a:pt x="5854" y="3167"/>
                </a:cubicBezTo>
                <a:cubicBezTo>
                  <a:pt x="5678" y="3167"/>
                  <a:pt x="5678" y="3167"/>
                  <a:pt x="5678" y="3167"/>
                </a:cubicBezTo>
                <a:cubicBezTo>
                  <a:pt x="5561" y="3086"/>
                  <a:pt x="5444" y="2923"/>
                  <a:pt x="5444" y="2923"/>
                </a:cubicBezTo>
                <a:cubicBezTo>
                  <a:pt x="5444" y="2923"/>
                  <a:pt x="5210" y="3005"/>
                  <a:pt x="5151" y="3086"/>
                </a:cubicBezTo>
                <a:cubicBezTo>
                  <a:pt x="5093" y="3167"/>
                  <a:pt x="4859" y="3573"/>
                  <a:pt x="4859" y="3573"/>
                </a:cubicBezTo>
                <a:cubicBezTo>
                  <a:pt x="4859" y="3654"/>
                  <a:pt x="4859" y="3654"/>
                  <a:pt x="4859" y="3654"/>
                </a:cubicBezTo>
                <a:cubicBezTo>
                  <a:pt x="4976" y="4060"/>
                  <a:pt x="4976" y="4060"/>
                  <a:pt x="4976" y="4060"/>
                </a:cubicBezTo>
                <a:cubicBezTo>
                  <a:pt x="4741" y="4304"/>
                  <a:pt x="4741" y="4304"/>
                  <a:pt x="4741" y="4304"/>
                </a:cubicBezTo>
                <a:cubicBezTo>
                  <a:pt x="4741" y="4304"/>
                  <a:pt x="4741" y="4304"/>
                  <a:pt x="4741" y="4304"/>
                </a:cubicBezTo>
                <a:cubicBezTo>
                  <a:pt x="4741" y="4304"/>
                  <a:pt x="4741" y="4304"/>
                  <a:pt x="4741" y="4304"/>
                </a:cubicBezTo>
                <a:cubicBezTo>
                  <a:pt x="4741" y="4304"/>
                  <a:pt x="4741" y="4304"/>
                  <a:pt x="4741" y="4304"/>
                </a:cubicBezTo>
                <a:cubicBezTo>
                  <a:pt x="4741" y="4304"/>
                  <a:pt x="4741" y="4304"/>
                  <a:pt x="4741" y="4304"/>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385"/>
                  <a:pt x="4741" y="4385"/>
                  <a:pt x="4741" y="4385"/>
                </a:cubicBezTo>
                <a:cubicBezTo>
                  <a:pt x="4741" y="4466"/>
                  <a:pt x="4683" y="4466"/>
                  <a:pt x="4624" y="4466"/>
                </a:cubicBezTo>
                <a:cubicBezTo>
                  <a:pt x="4624" y="4547"/>
                  <a:pt x="4566"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507" y="4547"/>
                  <a:pt x="4507" y="4547"/>
                  <a:pt x="4507" y="4547"/>
                </a:cubicBezTo>
                <a:cubicBezTo>
                  <a:pt x="4449" y="4629"/>
                  <a:pt x="4449" y="4629"/>
                  <a:pt x="4449" y="4629"/>
                </a:cubicBezTo>
                <a:cubicBezTo>
                  <a:pt x="4273" y="4872"/>
                  <a:pt x="4273" y="4872"/>
                  <a:pt x="4273" y="4872"/>
                </a:cubicBezTo>
                <a:cubicBezTo>
                  <a:pt x="4039" y="4953"/>
                  <a:pt x="4039" y="4953"/>
                  <a:pt x="4039" y="4953"/>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45" name="Shape">
            <a:extLst>
              <a:ext uri="{FF2B5EF4-FFF2-40B4-BE49-F238E27FC236}">
                <a16:creationId xmlns:a16="http://schemas.microsoft.com/office/drawing/2014/main" id="{6709B21A-626F-55DF-F632-598159AFD38A}"/>
              </a:ext>
            </a:extLst>
          </p:cNvPr>
          <p:cNvSpPr/>
          <p:nvPr/>
        </p:nvSpPr>
        <p:spPr>
          <a:xfrm rot="60000">
            <a:off x="7434668" y="3898698"/>
            <a:ext cx="1790389" cy="1798238"/>
          </a:xfrm>
          <a:custGeom>
            <a:avLst/>
            <a:gdLst/>
            <a:ahLst/>
            <a:cxnLst>
              <a:cxn ang="0">
                <a:pos x="wd2" y="hd2"/>
              </a:cxn>
              <a:cxn ang="5400000">
                <a:pos x="wd2" y="hd2"/>
              </a:cxn>
              <a:cxn ang="10800000">
                <a:pos x="wd2" y="hd2"/>
              </a:cxn>
              <a:cxn ang="16200000">
                <a:pos x="wd2" y="hd2"/>
              </a:cxn>
            </a:cxnLst>
            <a:rect l="0" t="0" r="r" b="b"/>
            <a:pathLst>
              <a:path w="21600" h="21600" extrusionOk="0">
                <a:moveTo>
                  <a:pt x="10758" y="18910"/>
                </a:moveTo>
                <a:cubicBezTo>
                  <a:pt x="10842" y="18790"/>
                  <a:pt x="10842" y="18790"/>
                  <a:pt x="10842" y="18790"/>
                </a:cubicBezTo>
                <a:cubicBezTo>
                  <a:pt x="10842" y="18790"/>
                  <a:pt x="10842" y="18549"/>
                  <a:pt x="10758" y="18509"/>
                </a:cubicBezTo>
                <a:cubicBezTo>
                  <a:pt x="10717" y="18468"/>
                  <a:pt x="10675" y="18428"/>
                  <a:pt x="10675" y="18428"/>
                </a:cubicBezTo>
                <a:cubicBezTo>
                  <a:pt x="10675" y="18428"/>
                  <a:pt x="10675" y="18268"/>
                  <a:pt x="10675" y="18187"/>
                </a:cubicBezTo>
                <a:cubicBezTo>
                  <a:pt x="10675" y="18147"/>
                  <a:pt x="10675" y="17987"/>
                  <a:pt x="10675" y="17946"/>
                </a:cubicBezTo>
                <a:cubicBezTo>
                  <a:pt x="10675" y="17906"/>
                  <a:pt x="10717" y="17746"/>
                  <a:pt x="10717" y="17706"/>
                </a:cubicBezTo>
                <a:cubicBezTo>
                  <a:pt x="10717" y="17706"/>
                  <a:pt x="10675" y="17706"/>
                  <a:pt x="10758" y="17625"/>
                </a:cubicBezTo>
                <a:cubicBezTo>
                  <a:pt x="10842" y="17505"/>
                  <a:pt x="10842" y="17425"/>
                  <a:pt x="10842" y="17425"/>
                </a:cubicBezTo>
                <a:cubicBezTo>
                  <a:pt x="11008" y="17224"/>
                  <a:pt x="11008" y="17224"/>
                  <a:pt x="11008" y="17224"/>
                </a:cubicBezTo>
                <a:cubicBezTo>
                  <a:pt x="11008" y="17224"/>
                  <a:pt x="11132" y="17023"/>
                  <a:pt x="11174" y="17023"/>
                </a:cubicBezTo>
                <a:cubicBezTo>
                  <a:pt x="11215" y="17063"/>
                  <a:pt x="11382" y="17023"/>
                  <a:pt x="11423" y="17023"/>
                </a:cubicBezTo>
                <a:cubicBezTo>
                  <a:pt x="11465" y="17023"/>
                  <a:pt x="11631" y="17184"/>
                  <a:pt x="11714" y="17023"/>
                </a:cubicBezTo>
                <a:cubicBezTo>
                  <a:pt x="11797" y="16903"/>
                  <a:pt x="11838" y="16822"/>
                  <a:pt x="11838" y="16782"/>
                </a:cubicBezTo>
                <a:cubicBezTo>
                  <a:pt x="11880" y="16742"/>
                  <a:pt x="11922" y="16622"/>
                  <a:pt x="12046" y="16622"/>
                </a:cubicBezTo>
                <a:cubicBezTo>
                  <a:pt x="12171" y="16581"/>
                  <a:pt x="12462" y="16581"/>
                  <a:pt x="12462" y="16581"/>
                </a:cubicBezTo>
                <a:cubicBezTo>
                  <a:pt x="12586" y="16622"/>
                  <a:pt x="12586" y="16622"/>
                  <a:pt x="12586" y="16622"/>
                </a:cubicBezTo>
                <a:cubicBezTo>
                  <a:pt x="12918" y="16742"/>
                  <a:pt x="12918" y="16742"/>
                  <a:pt x="12918" y="16742"/>
                </a:cubicBezTo>
                <a:cubicBezTo>
                  <a:pt x="12918" y="16742"/>
                  <a:pt x="13043" y="16742"/>
                  <a:pt x="13126" y="16742"/>
                </a:cubicBezTo>
                <a:cubicBezTo>
                  <a:pt x="13168" y="16742"/>
                  <a:pt x="13209" y="16742"/>
                  <a:pt x="13209" y="16742"/>
                </a:cubicBezTo>
                <a:cubicBezTo>
                  <a:pt x="13334" y="16903"/>
                  <a:pt x="13334" y="16903"/>
                  <a:pt x="13334" y="16903"/>
                </a:cubicBezTo>
                <a:cubicBezTo>
                  <a:pt x="13334" y="16903"/>
                  <a:pt x="13500" y="16983"/>
                  <a:pt x="13542" y="16983"/>
                </a:cubicBezTo>
                <a:cubicBezTo>
                  <a:pt x="13583" y="16983"/>
                  <a:pt x="13915" y="16903"/>
                  <a:pt x="13915" y="16903"/>
                </a:cubicBezTo>
                <a:cubicBezTo>
                  <a:pt x="13915" y="16903"/>
                  <a:pt x="14040" y="16862"/>
                  <a:pt x="14082" y="16903"/>
                </a:cubicBezTo>
                <a:cubicBezTo>
                  <a:pt x="14123" y="16943"/>
                  <a:pt x="14248" y="16983"/>
                  <a:pt x="14289" y="17023"/>
                </a:cubicBezTo>
                <a:cubicBezTo>
                  <a:pt x="14289" y="17063"/>
                  <a:pt x="14622" y="17224"/>
                  <a:pt x="14705" y="17264"/>
                </a:cubicBezTo>
                <a:cubicBezTo>
                  <a:pt x="14746" y="17304"/>
                  <a:pt x="14912" y="17264"/>
                  <a:pt x="14912" y="17264"/>
                </a:cubicBezTo>
                <a:cubicBezTo>
                  <a:pt x="14995" y="17465"/>
                  <a:pt x="14995" y="17465"/>
                  <a:pt x="14995" y="17465"/>
                </a:cubicBezTo>
                <a:cubicBezTo>
                  <a:pt x="15411" y="17585"/>
                  <a:pt x="15411" y="17585"/>
                  <a:pt x="15411" y="17585"/>
                </a:cubicBezTo>
                <a:cubicBezTo>
                  <a:pt x="15577" y="17585"/>
                  <a:pt x="15577" y="17585"/>
                  <a:pt x="15577" y="17585"/>
                </a:cubicBezTo>
                <a:cubicBezTo>
                  <a:pt x="16158" y="17786"/>
                  <a:pt x="16158" y="17786"/>
                  <a:pt x="16158" y="17786"/>
                </a:cubicBezTo>
                <a:cubicBezTo>
                  <a:pt x="16532" y="17505"/>
                  <a:pt x="16532" y="17505"/>
                  <a:pt x="16532" y="17505"/>
                </a:cubicBezTo>
                <a:cubicBezTo>
                  <a:pt x="16532" y="17505"/>
                  <a:pt x="16615" y="17545"/>
                  <a:pt x="16657" y="17545"/>
                </a:cubicBezTo>
                <a:cubicBezTo>
                  <a:pt x="16698" y="17545"/>
                  <a:pt x="16782" y="17224"/>
                  <a:pt x="16782" y="17224"/>
                </a:cubicBezTo>
                <a:cubicBezTo>
                  <a:pt x="16782" y="17224"/>
                  <a:pt x="16782" y="17143"/>
                  <a:pt x="16823" y="17143"/>
                </a:cubicBezTo>
                <a:cubicBezTo>
                  <a:pt x="16906" y="17143"/>
                  <a:pt x="17197" y="17023"/>
                  <a:pt x="17197" y="17023"/>
                </a:cubicBezTo>
                <a:cubicBezTo>
                  <a:pt x="17197" y="16983"/>
                  <a:pt x="17155" y="16822"/>
                  <a:pt x="17280" y="16782"/>
                </a:cubicBezTo>
                <a:cubicBezTo>
                  <a:pt x="17363" y="16742"/>
                  <a:pt x="17529" y="16622"/>
                  <a:pt x="17529" y="16622"/>
                </a:cubicBezTo>
                <a:cubicBezTo>
                  <a:pt x="17571" y="16581"/>
                  <a:pt x="17488" y="16501"/>
                  <a:pt x="17612" y="16461"/>
                </a:cubicBezTo>
                <a:cubicBezTo>
                  <a:pt x="17695" y="16461"/>
                  <a:pt x="17820" y="16421"/>
                  <a:pt x="17903" y="16421"/>
                </a:cubicBezTo>
                <a:cubicBezTo>
                  <a:pt x="17903" y="16421"/>
                  <a:pt x="17903" y="16421"/>
                  <a:pt x="17903" y="16421"/>
                </a:cubicBezTo>
                <a:cubicBezTo>
                  <a:pt x="17903" y="16381"/>
                  <a:pt x="17903" y="16381"/>
                  <a:pt x="17903" y="16381"/>
                </a:cubicBezTo>
                <a:cubicBezTo>
                  <a:pt x="17903" y="16381"/>
                  <a:pt x="17903" y="16381"/>
                  <a:pt x="17903" y="16381"/>
                </a:cubicBezTo>
                <a:cubicBezTo>
                  <a:pt x="17945" y="16381"/>
                  <a:pt x="17945" y="16381"/>
                  <a:pt x="17945" y="16381"/>
                </a:cubicBezTo>
                <a:cubicBezTo>
                  <a:pt x="17945" y="16381"/>
                  <a:pt x="17945" y="16381"/>
                  <a:pt x="17945" y="16381"/>
                </a:cubicBezTo>
                <a:cubicBezTo>
                  <a:pt x="17945" y="16381"/>
                  <a:pt x="17945" y="16381"/>
                  <a:pt x="17945" y="16381"/>
                </a:cubicBezTo>
                <a:cubicBezTo>
                  <a:pt x="17945" y="16381"/>
                  <a:pt x="17945" y="16381"/>
                  <a:pt x="17945" y="16381"/>
                </a:cubicBezTo>
                <a:cubicBezTo>
                  <a:pt x="17945" y="16381"/>
                  <a:pt x="17945" y="16381"/>
                  <a:pt x="17945" y="16381"/>
                </a:cubicBezTo>
                <a:cubicBezTo>
                  <a:pt x="17945" y="16381"/>
                  <a:pt x="17945" y="16381"/>
                  <a:pt x="17945" y="16381"/>
                </a:cubicBezTo>
                <a:cubicBezTo>
                  <a:pt x="17986" y="16341"/>
                  <a:pt x="17986" y="16341"/>
                  <a:pt x="17986" y="16341"/>
                </a:cubicBezTo>
                <a:cubicBezTo>
                  <a:pt x="17986" y="16341"/>
                  <a:pt x="17986" y="16341"/>
                  <a:pt x="17986" y="16341"/>
                </a:cubicBezTo>
                <a:cubicBezTo>
                  <a:pt x="17986" y="16341"/>
                  <a:pt x="17986" y="16341"/>
                  <a:pt x="17986"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28" y="16341"/>
                  <a:pt x="18028" y="16341"/>
                  <a:pt x="18028" y="16341"/>
                </a:cubicBezTo>
                <a:cubicBezTo>
                  <a:pt x="18069" y="16341"/>
                  <a:pt x="18069" y="16341"/>
                  <a:pt x="18069" y="16341"/>
                </a:cubicBezTo>
                <a:cubicBezTo>
                  <a:pt x="18069" y="16341"/>
                  <a:pt x="18069" y="16341"/>
                  <a:pt x="18069" y="16341"/>
                </a:cubicBezTo>
                <a:cubicBezTo>
                  <a:pt x="18069" y="16341"/>
                  <a:pt x="18069" y="16341"/>
                  <a:pt x="18069" y="16341"/>
                </a:cubicBezTo>
                <a:cubicBezTo>
                  <a:pt x="18069" y="16341"/>
                  <a:pt x="18069" y="16341"/>
                  <a:pt x="18069" y="16341"/>
                </a:cubicBezTo>
                <a:cubicBezTo>
                  <a:pt x="18069" y="16300"/>
                  <a:pt x="18069" y="16300"/>
                  <a:pt x="18069" y="16300"/>
                </a:cubicBezTo>
                <a:cubicBezTo>
                  <a:pt x="18069" y="16300"/>
                  <a:pt x="18069" y="16300"/>
                  <a:pt x="18069" y="16300"/>
                </a:cubicBezTo>
                <a:cubicBezTo>
                  <a:pt x="18069" y="16300"/>
                  <a:pt x="18069" y="16300"/>
                  <a:pt x="18069" y="16300"/>
                </a:cubicBezTo>
                <a:cubicBezTo>
                  <a:pt x="18069" y="16300"/>
                  <a:pt x="18069" y="16300"/>
                  <a:pt x="18069" y="16300"/>
                </a:cubicBezTo>
                <a:cubicBezTo>
                  <a:pt x="18069" y="16300"/>
                  <a:pt x="18069" y="16300"/>
                  <a:pt x="18069" y="16300"/>
                </a:cubicBezTo>
                <a:cubicBezTo>
                  <a:pt x="18069" y="16300"/>
                  <a:pt x="18069" y="16300"/>
                  <a:pt x="18069"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11" y="16300"/>
                  <a:pt x="18111" y="16300"/>
                  <a:pt x="18111" y="16300"/>
                </a:cubicBezTo>
                <a:cubicBezTo>
                  <a:pt x="18152" y="16260"/>
                  <a:pt x="18194" y="16260"/>
                  <a:pt x="18194" y="16260"/>
                </a:cubicBezTo>
                <a:cubicBezTo>
                  <a:pt x="18443" y="16059"/>
                  <a:pt x="18443" y="16059"/>
                  <a:pt x="18443" y="16059"/>
                </a:cubicBezTo>
                <a:cubicBezTo>
                  <a:pt x="18568" y="15618"/>
                  <a:pt x="18568" y="15618"/>
                  <a:pt x="18568" y="15618"/>
                </a:cubicBezTo>
                <a:cubicBezTo>
                  <a:pt x="18402" y="15497"/>
                  <a:pt x="18402" y="15497"/>
                  <a:pt x="18402" y="15497"/>
                </a:cubicBezTo>
                <a:cubicBezTo>
                  <a:pt x="18028" y="15497"/>
                  <a:pt x="18028" y="15497"/>
                  <a:pt x="18028" y="15497"/>
                </a:cubicBezTo>
                <a:cubicBezTo>
                  <a:pt x="17612" y="15337"/>
                  <a:pt x="17612" y="15337"/>
                  <a:pt x="17612" y="15337"/>
                </a:cubicBezTo>
                <a:cubicBezTo>
                  <a:pt x="17405" y="15016"/>
                  <a:pt x="17405" y="15016"/>
                  <a:pt x="17405" y="15016"/>
                </a:cubicBezTo>
                <a:cubicBezTo>
                  <a:pt x="17280" y="15016"/>
                  <a:pt x="17280" y="15016"/>
                  <a:pt x="17280" y="15016"/>
                </a:cubicBezTo>
                <a:cubicBezTo>
                  <a:pt x="17238" y="14735"/>
                  <a:pt x="17155" y="14855"/>
                  <a:pt x="17322" y="14654"/>
                </a:cubicBezTo>
                <a:cubicBezTo>
                  <a:pt x="17488" y="14413"/>
                  <a:pt x="17488" y="14413"/>
                  <a:pt x="17488" y="14413"/>
                </a:cubicBezTo>
                <a:cubicBezTo>
                  <a:pt x="17446" y="14012"/>
                  <a:pt x="17446" y="14012"/>
                  <a:pt x="17446" y="14012"/>
                </a:cubicBezTo>
                <a:cubicBezTo>
                  <a:pt x="17322" y="13891"/>
                  <a:pt x="17322" y="13891"/>
                  <a:pt x="17322" y="13891"/>
                </a:cubicBezTo>
                <a:cubicBezTo>
                  <a:pt x="17114" y="13771"/>
                  <a:pt x="17114" y="13771"/>
                  <a:pt x="17114" y="13771"/>
                </a:cubicBezTo>
                <a:cubicBezTo>
                  <a:pt x="17114" y="13771"/>
                  <a:pt x="16989" y="13610"/>
                  <a:pt x="16948" y="13570"/>
                </a:cubicBezTo>
                <a:cubicBezTo>
                  <a:pt x="16948" y="13570"/>
                  <a:pt x="16948" y="13490"/>
                  <a:pt x="16948" y="13490"/>
                </a:cubicBezTo>
                <a:cubicBezTo>
                  <a:pt x="16906" y="13450"/>
                  <a:pt x="17072" y="13450"/>
                  <a:pt x="17072" y="13450"/>
                </a:cubicBezTo>
                <a:cubicBezTo>
                  <a:pt x="17114" y="13450"/>
                  <a:pt x="17238" y="13410"/>
                  <a:pt x="17280" y="13410"/>
                </a:cubicBezTo>
                <a:cubicBezTo>
                  <a:pt x="17322" y="13410"/>
                  <a:pt x="17488" y="13249"/>
                  <a:pt x="17488" y="13249"/>
                </a:cubicBezTo>
                <a:cubicBezTo>
                  <a:pt x="17488" y="13249"/>
                  <a:pt x="17571" y="13088"/>
                  <a:pt x="17654" y="13048"/>
                </a:cubicBezTo>
                <a:cubicBezTo>
                  <a:pt x="17695" y="13008"/>
                  <a:pt x="17778" y="12687"/>
                  <a:pt x="17778" y="12647"/>
                </a:cubicBezTo>
                <a:cubicBezTo>
                  <a:pt x="17778" y="12647"/>
                  <a:pt x="17695" y="12446"/>
                  <a:pt x="17654" y="12446"/>
                </a:cubicBezTo>
                <a:cubicBezTo>
                  <a:pt x="17280" y="12286"/>
                  <a:pt x="17363" y="12205"/>
                  <a:pt x="17197" y="12125"/>
                </a:cubicBezTo>
                <a:cubicBezTo>
                  <a:pt x="17197" y="11924"/>
                  <a:pt x="17197" y="11924"/>
                  <a:pt x="17197" y="11924"/>
                </a:cubicBezTo>
                <a:cubicBezTo>
                  <a:pt x="17405" y="11764"/>
                  <a:pt x="17405" y="11764"/>
                  <a:pt x="17405" y="11764"/>
                </a:cubicBezTo>
                <a:cubicBezTo>
                  <a:pt x="17446" y="11723"/>
                  <a:pt x="17529" y="11683"/>
                  <a:pt x="17571" y="11683"/>
                </a:cubicBezTo>
                <a:cubicBezTo>
                  <a:pt x="17612" y="11603"/>
                  <a:pt x="17612" y="11603"/>
                  <a:pt x="17612" y="11603"/>
                </a:cubicBezTo>
                <a:cubicBezTo>
                  <a:pt x="17612" y="11603"/>
                  <a:pt x="17529" y="11523"/>
                  <a:pt x="17529" y="11523"/>
                </a:cubicBezTo>
                <a:cubicBezTo>
                  <a:pt x="17529" y="11523"/>
                  <a:pt x="17488" y="11483"/>
                  <a:pt x="17446" y="11483"/>
                </a:cubicBezTo>
                <a:cubicBezTo>
                  <a:pt x="17446" y="11483"/>
                  <a:pt x="17405" y="11442"/>
                  <a:pt x="17405" y="11442"/>
                </a:cubicBezTo>
                <a:cubicBezTo>
                  <a:pt x="17405" y="11442"/>
                  <a:pt x="17363" y="11402"/>
                  <a:pt x="17322" y="11402"/>
                </a:cubicBezTo>
                <a:cubicBezTo>
                  <a:pt x="17280" y="11402"/>
                  <a:pt x="17322" y="11322"/>
                  <a:pt x="17363" y="11322"/>
                </a:cubicBezTo>
                <a:cubicBezTo>
                  <a:pt x="17363" y="11282"/>
                  <a:pt x="17363" y="11201"/>
                  <a:pt x="17363" y="11201"/>
                </a:cubicBezTo>
                <a:cubicBezTo>
                  <a:pt x="17363" y="11201"/>
                  <a:pt x="17238" y="11201"/>
                  <a:pt x="17197" y="11201"/>
                </a:cubicBezTo>
                <a:cubicBezTo>
                  <a:pt x="17197" y="11161"/>
                  <a:pt x="17197" y="11161"/>
                  <a:pt x="17197" y="11161"/>
                </a:cubicBezTo>
                <a:cubicBezTo>
                  <a:pt x="17197" y="11161"/>
                  <a:pt x="17238" y="11041"/>
                  <a:pt x="17280" y="11041"/>
                </a:cubicBezTo>
                <a:cubicBezTo>
                  <a:pt x="17280" y="11001"/>
                  <a:pt x="17280" y="10961"/>
                  <a:pt x="17280" y="10961"/>
                </a:cubicBezTo>
                <a:cubicBezTo>
                  <a:pt x="17280" y="10961"/>
                  <a:pt x="17280" y="10920"/>
                  <a:pt x="17280" y="10840"/>
                </a:cubicBezTo>
                <a:cubicBezTo>
                  <a:pt x="17322" y="10800"/>
                  <a:pt x="17280" y="10800"/>
                  <a:pt x="17280" y="10800"/>
                </a:cubicBezTo>
                <a:cubicBezTo>
                  <a:pt x="17280" y="10800"/>
                  <a:pt x="17238" y="10760"/>
                  <a:pt x="17197" y="10760"/>
                </a:cubicBezTo>
                <a:cubicBezTo>
                  <a:pt x="17197" y="10760"/>
                  <a:pt x="17197" y="10760"/>
                  <a:pt x="17238" y="10720"/>
                </a:cubicBezTo>
                <a:cubicBezTo>
                  <a:pt x="17280" y="10639"/>
                  <a:pt x="17280" y="10680"/>
                  <a:pt x="17280" y="10680"/>
                </a:cubicBezTo>
                <a:cubicBezTo>
                  <a:pt x="17280" y="10599"/>
                  <a:pt x="17280" y="10599"/>
                  <a:pt x="17280" y="10599"/>
                </a:cubicBezTo>
                <a:cubicBezTo>
                  <a:pt x="17197" y="10559"/>
                  <a:pt x="17197" y="10559"/>
                  <a:pt x="17197" y="10559"/>
                </a:cubicBezTo>
                <a:cubicBezTo>
                  <a:pt x="17072" y="10479"/>
                  <a:pt x="17072" y="10479"/>
                  <a:pt x="17072" y="10479"/>
                </a:cubicBezTo>
                <a:cubicBezTo>
                  <a:pt x="17072" y="10479"/>
                  <a:pt x="16906" y="10479"/>
                  <a:pt x="16906" y="10479"/>
                </a:cubicBezTo>
                <a:cubicBezTo>
                  <a:pt x="16906" y="10479"/>
                  <a:pt x="16782" y="10479"/>
                  <a:pt x="16782" y="10479"/>
                </a:cubicBezTo>
                <a:cubicBezTo>
                  <a:pt x="16698" y="10519"/>
                  <a:pt x="16698" y="10519"/>
                  <a:pt x="16698" y="10519"/>
                </a:cubicBezTo>
                <a:cubicBezTo>
                  <a:pt x="16657" y="10559"/>
                  <a:pt x="16657" y="10559"/>
                  <a:pt x="16657" y="10559"/>
                </a:cubicBezTo>
                <a:cubicBezTo>
                  <a:pt x="16532" y="10599"/>
                  <a:pt x="16532" y="10599"/>
                  <a:pt x="16532" y="10599"/>
                </a:cubicBezTo>
                <a:cubicBezTo>
                  <a:pt x="16408" y="10639"/>
                  <a:pt x="16408" y="10639"/>
                  <a:pt x="16408" y="10639"/>
                </a:cubicBezTo>
                <a:cubicBezTo>
                  <a:pt x="16408" y="10639"/>
                  <a:pt x="16366" y="10720"/>
                  <a:pt x="16325" y="10760"/>
                </a:cubicBezTo>
                <a:cubicBezTo>
                  <a:pt x="16325" y="10760"/>
                  <a:pt x="16325" y="10800"/>
                  <a:pt x="16325" y="10800"/>
                </a:cubicBezTo>
                <a:cubicBezTo>
                  <a:pt x="16408" y="10840"/>
                  <a:pt x="16408" y="10840"/>
                  <a:pt x="16408" y="10840"/>
                </a:cubicBezTo>
                <a:cubicBezTo>
                  <a:pt x="16408" y="10920"/>
                  <a:pt x="16408" y="10920"/>
                  <a:pt x="16408" y="10920"/>
                </a:cubicBezTo>
                <a:cubicBezTo>
                  <a:pt x="16449" y="10920"/>
                  <a:pt x="16449" y="10920"/>
                  <a:pt x="16449" y="10920"/>
                </a:cubicBezTo>
                <a:cubicBezTo>
                  <a:pt x="16408" y="11001"/>
                  <a:pt x="16408" y="11001"/>
                  <a:pt x="16408" y="11001"/>
                </a:cubicBezTo>
                <a:cubicBezTo>
                  <a:pt x="16408" y="11001"/>
                  <a:pt x="16366" y="11001"/>
                  <a:pt x="16325" y="11041"/>
                </a:cubicBezTo>
                <a:cubicBezTo>
                  <a:pt x="16283" y="11081"/>
                  <a:pt x="16283" y="11121"/>
                  <a:pt x="16283" y="11121"/>
                </a:cubicBezTo>
                <a:cubicBezTo>
                  <a:pt x="16158" y="11161"/>
                  <a:pt x="16158" y="11161"/>
                  <a:pt x="16158" y="11161"/>
                </a:cubicBezTo>
                <a:cubicBezTo>
                  <a:pt x="16075" y="11121"/>
                  <a:pt x="16075" y="11121"/>
                  <a:pt x="16075" y="11121"/>
                </a:cubicBezTo>
                <a:cubicBezTo>
                  <a:pt x="15992" y="11161"/>
                  <a:pt x="15992" y="11161"/>
                  <a:pt x="15992" y="11161"/>
                </a:cubicBezTo>
                <a:cubicBezTo>
                  <a:pt x="15951" y="11161"/>
                  <a:pt x="15951" y="11161"/>
                  <a:pt x="15951" y="11161"/>
                </a:cubicBezTo>
                <a:cubicBezTo>
                  <a:pt x="15951" y="11081"/>
                  <a:pt x="15951" y="11081"/>
                  <a:pt x="15951" y="11081"/>
                </a:cubicBezTo>
                <a:cubicBezTo>
                  <a:pt x="15909" y="11041"/>
                  <a:pt x="15909" y="11041"/>
                  <a:pt x="15909" y="11041"/>
                </a:cubicBezTo>
                <a:cubicBezTo>
                  <a:pt x="15951" y="11001"/>
                  <a:pt x="15951" y="11001"/>
                  <a:pt x="15951" y="11001"/>
                </a:cubicBezTo>
                <a:cubicBezTo>
                  <a:pt x="15951" y="11001"/>
                  <a:pt x="15992" y="10961"/>
                  <a:pt x="15992" y="10961"/>
                </a:cubicBezTo>
                <a:cubicBezTo>
                  <a:pt x="16034" y="10961"/>
                  <a:pt x="16075" y="10920"/>
                  <a:pt x="16075" y="10920"/>
                </a:cubicBezTo>
                <a:cubicBezTo>
                  <a:pt x="16158" y="10920"/>
                  <a:pt x="16158" y="10920"/>
                  <a:pt x="16158" y="10920"/>
                </a:cubicBezTo>
                <a:cubicBezTo>
                  <a:pt x="16158" y="10840"/>
                  <a:pt x="16158" y="10840"/>
                  <a:pt x="16158" y="10840"/>
                </a:cubicBezTo>
                <a:cubicBezTo>
                  <a:pt x="16200" y="10760"/>
                  <a:pt x="16200" y="10760"/>
                  <a:pt x="16200" y="10760"/>
                </a:cubicBezTo>
                <a:cubicBezTo>
                  <a:pt x="16200" y="10639"/>
                  <a:pt x="16200" y="10639"/>
                  <a:pt x="16200" y="10639"/>
                </a:cubicBezTo>
                <a:cubicBezTo>
                  <a:pt x="16158" y="10599"/>
                  <a:pt x="16158" y="10599"/>
                  <a:pt x="16158" y="10599"/>
                </a:cubicBezTo>
                <a:cubicBezTo>
                  <a:pt x="16117" y="10559"/>
                  <a:pt x="16117" y="10559"/>
                  <a:pt x="16117" y="10559"/>
                </a:cubicBezTo>
                <a:cubicBezTo>
                  <a:pt x="16117" y="10519"/>
                  <a:pt x="16117" y="10519"/>
                  <a:pt x="16117" y="10519"/>
                </a:cubicBezTo>
                <a:cubicBezTo>
                  <a:pt x="16117" y="10439"/>
                  <a:pt x="16117" y="10439"/>
                  <a:pt x="16117" y="10439"/>
                </a:cubicBezTo>
                <a:cubicBezTo>
                  <a:pt x="16158" y="10399"/>
                  <a:pt x="16158" y="10399"/>
                  <a:pt x="16158" y="10399"/>
                </a:cubicBezTo>
                <a:cubicBezTo>
                  <a:pt x="16158" y="10399"/>
                  <a:pt x="16200" y="10358"/>
                  <a:pt x="16200" y="10318"/>
                </a:cubicBezTo>
                <a:cubicBezTo>
                  <a:pt x="16200" y="10318"/>
                  <a:pt x="16200" y="10238"/>
                  <a:pt x="16200" y="10238"/>
                </a:cubicBezTo>
                <a:cubicBezTo>
                  <a:pt x="16200" y="10238"/>
                  <a:pt x="16200" y="10198"/>
                  <a:pt x="16200" y="10198"/>
                </a:cubicBezTo>
                <a:cubicBezTo>
                  <a:pt x="16366" y="10037"/>
                  <a:pt x="16366" y="10037"/>
                  <a:pt x="16366" y="10037"/>
                </a:cubicBezTo>
                <a:cubicBezTo>
                  <a:pt x="16449" y="9957"/>
                  <a:pt x="16449" y="9957"/>
                  <a:pt x="16449" y="9957"/>
                </a:cubicBezTo>
                <a:cubicBezTo>
                  <a:pt x="16449" y="9957"/>
                  <a:pt x="16532" y="9957"/>
                  <a:pt x="16532" y="9917"/>
                </a:cubicBezTo>
                <a:cubicBezTo>
                  <a:pt x="16532" y="9917"/>
                  <a:pt x="16615" y="9917"/>
                  <a:pt x="16615" y="9917"/>
                </a:cubicBezTo>
                <a:cubicBezTo>
                  <a:pt x="16615" y="9917"/>
                  <a:pt x="16657" y="9877"/>
                  <a:pt x="16657" y="9877"/>
                </a:cubicBezTo>
                <a:cubicBezTo>
                  <a:pt x="16698" y="9836"/>
                  <a:pt x="16698" y="9796"/>
                  <a:pt x="16698" y="9796"/>
                </a:cubicBezTo>
                <a:cubicBezTo>
                  <a:pt x="16698" y="9796"/>
                  <a:pt x="16698" y="9756"/>
                  <a:pt x="16698" y="9756"/>
                </a:cubicBezTo>
                <a:cubicBezTo>
                  <a:pt x="16698" y="9756"/>
                  <a:pt x="16698" y="9716"/>
                  <a:pt x="16698" y="9716"/>
                </a:cubicBezTo>
                <a:cubicBezTo>
                  <a:pt x="16698" y="9716"/>
                  <a:pt x="16698" y="9676"/>
                  <a:pt x="16698" y="9676"/>
                </a:cubicBezTo>
                <a:cubicBezTo>
                  <a:pt x="16698" y="9636"/>
                  <a:pt x="16740" y="9636"/>
                  <a:pt x="16740" y="9636"/>
                </a:cubicBezTo>
                <a:cubicBezTo>
                  <a:pt x="16740" y="9555"/>
                  <a:pt x="16740" y="9555"/>
                  <a:pt x="16740" y="9555"/>
                </a:cubicBezTo>
                <a:cubicBezTo>
                  <a:pt x="16740" y="9555"/>
                  <a:pt x="16698" y="9515"/>
                  <a:pt x="16698" y="9475"/>
                </a:cubicBezTo>
                <a:cubicBezTo>
                  <a:pt x="16698" y="9475"/>
                  <a:pt x="16698" y="9475"/>
                  <a:pt x="16698" y="9435"/>
                </a:cubicBezTo>
                <a:cubicBezTo>
                  <a:pt x="16740" y="9395"/>
                  <a:pt x="16782" y="9395"/>
                  <a:pt x="16782" y="9395"/>
                </a:cubicBezTo>
                <a:cubicBezTo>
                  <a:pt x="16865" y="9395"/>
                  <a:pt x="16865" y="9395"/>
                  <a:pt x="16865" y="9395"/>
                </a:cubicBezTo>
                <a:cubicBezTo>
                  <a:pt x="16865" y="9395"/>
                  <a:pt x="16906" y="9355"/>
                  <a:pt x="16948" y="9355"/>
                </a:cubicBezTo>
                <a:cubicBezTo>
                  <a:pt x="16948" y="9355"/>
                  <a:pt x="16989" y="9314"/>
                  <a:pt x="16989" y="9314"/>
                </a:cubicBezTo>
                <a:cubicBezTo>
                  <a:pt x="17031" y="9234"/>
                  <a:pt x="17031" y="9234"/>
                  <a:pt x="17031" y="9234"/>
                </a:cubicBezTo>
                <a:cubicBezTo>
                  <a:pt x="17072" y="9234"/>
                  <a:pt x="17072" y="9234"/>
                  <a:pt x="17072" y="9234"/>
                </a:cubicBezTo>
                <a:cubicBezTo>
                  <a:pt x="17114" y="9194"/>
                  <a:pt x="17114" y="9194"/>
                  <a:pt x="17114" y="9194"/>
                </a:cubicBezTo>
                <a:cubicBezTo>
                  <a:pt x="17114" y="9114"/>
                  <a:pt x="17114" y="9114"/>
                  <a:pt x="17114" y="9114"/>
                </a:cubicBezTo>
                <a:cubicBezTo>
                  <a:pt x="17197" y="9074"/>
                  <a:pt x="17197" y="9074"/>
                  <a:pt x="17197" y="9074"/>
                </a:cubicBezTo>
                <a:cubicBezTo>
                  <a:pt x="17197" y="9033"/>
                  <a:pt x="17197" y="9033"/>
                  <a:pt x="17197" y="9033"/>
                </a:cubicBezTo>
                <a:cubicBezTo>
                  <a:pt x="17238" y="8993"/>
                  <a:pt x="17238" y="8993"/>
                  <a:pt x="17238" y="8993"/>
                </a:cubicBezTo>
                <a:cubicBezTo>
                  <a:pt x="17280" y="8993"/>
                  <a:pt x="17280" y="8993"/>
                  <a:pt x="17280" y="8993"/>
                </a:cubicBezTo>
                <a:cubicBezTo>
                  <a:pt x="17363" y="8913"/>
                  <a:pt x="17363" y="8913"/>
                  <a:pt x="17363" y="8913"/>
                </a:cubicBezTo>
                <a:cubicBezTo>
                  <a:pt x="17446" y="8873"/>
                  <a:pt x="17446" y="8873"/>
                  <a:pt x="17446" y="8873"/>
                </a:cubicBezTo>
                <a:cubicBezTo>
                  <a:pt x="17446" y="8873"/>
                  <a:pt x="17488" y="8793"/>
                  <a:pt x="17488" y="8752"/>
                </a:cubicBezTo>
                <a:cubicBezTo>
                  <a:pt x="17488" y="8712"/>
                  <a:pt x="17488" y="8712"/>
                  <a:pt x="17529" y="8672"/>
                </a:cubicBezTo>
                <a:cubicBezTo>
                  <a:pt x="17529" y="8672"/>
                  <a:pt x="17571" y="8672"/>
                  <a:pt x="17612" y="8632"/>
                </a:cubicBezTo>
                <a:cubicBezTo>
                  <a:pt x="17612" y="8632"/>
                  <a:pt x="17612" y="8592"/>
                  <a:pt x="17612" y="8592"/>
                </a:cubicBezTo>
                <a:cubicBezTo>
                  <a:pt x="17654" y="8592"/>
                  <a:pt x="17654" y="8592"/>
                  <a:pt x="17654" y="8592"/>
                </a:cubicBezTo>
                <a:cubicBezTo>
                  <a:pt x="17654" y="8512"/>
                  <a:pt x="17654" y="8512"/>
                  <a:pt x="17654" y="8512"/>
                </a:cubicBezTo>
                <a:cubicBezTo>
                  <a:pt x="17654" y="8471"/>
                  <a:pt x="17654" y="8471"/>
                  <a:pt x="17654" y="8471"/>
                </a:cubicBezTo>
                <a:cubicBezTo>
                  <a:pt x="17654" y="8471"/>
                  <a:pt x="17571" y="8512"/>
                  <a:pt x="17571" y="8512"/>
                </a:cubicBezTo>
                <a:cubicBezTo>
                  <a:pt x="17571" y="8512"/>
                  <a:pt x="17529" y="8512"/>
                  <a:pt x="17488" y="8512"/>
                </a:cubicBezTo>
                <a:cubicBezTo>
                  <a:pt x="17488" y="8512"/>
                  <a:pt x="17446" y="8512"/>
                  <a:pt x="17405" y="8512"/>
                </a:cubicBezTo>
                <a:cubicBezTo>
                  <a:pt x="17363" y="8471"/>
                  <a:pt x="17405" y="8471"/>
                  <a:pt x="17405" y="8471"/>
                </a:cubicBezTo>
                <a:cubicBezTo>
                  <a:pt x="17405" y="8471"/>
                  <a:pt x="17446" y="8471"/>
                  <a:pt x="17446" y="8431"/>
                </a:cubicBezTo>
                <a:cubicBezTo>
                  <a:pt x="17446" y="8431"/>
                  <a:pt x="17488" y="8351"/>
                  <a:pt x="17488" y="8351"/>
                </a:cubicBezTo>
                <a:cubicBezTo>
                  <a:pt x="17529" y="8351"/>
                  <a:pt x="17529" y="8351"/>
                  <a:pt x="17529" y="8351"/>
                </a:cubicBezTo>
                <a:cubicBezTo>
                  <a:pt x="17571" y="8311"/>
                  <a:pt x="17571" y="8311"/>
                  <a:pt x="17571" y="8311"/>
                </a:cubicBezTo>
                <a:cubicBezTo>
                  <a:pt x="17571" y="8311"/>
                  <a:pt x="17612" y="8311"/>
                  <a:pt x="17612" y="8311"/>
                </a:cubicBezTo>
                <a:cubicBezTo>
                  <a:pt x="17612" y="8311"/>
                  <a:pt x="17571" y="8271"/>
                  <a:pt x="17571" y="8271"/>
                </a:cubicBezTo>
                <a:cubicBezTo>
                  <a:pt x="17571" y="8190"/>
                  <a:pt x="17571" y="8190"/>
                  <a:pt x="17571" y="8190"/>
                </a:cubicBezTo>
                <a:cubicBezTo>
                  <a:pt x="17654" y="8230"/>
                  <a:pt x="17654" y="8230"/>
                  <a:pt x="17654" y="8230"/>
                </a:cubicBezTo>
                <a:cubicBezTo>
                  <a:pt x="17778" y="8230"/>
                  <a:pt x="17778" y="8230"/>
                  <a:pt x="17778" y="8230"/>
                </a:cubicBezTo>
                <a:cubicBezTo>
                  <a:pt x="17820" y="8190"/>
                  <a:pt x="17820" y="8190"/>
                  <a:pt x="17820" y="8190"/>
                </a:cubicBezTo>
                <a:cubicBezTo>
                  <a:pt x="17820" y="8190"/>
                  <a:pt x="17862" y="8271"/>
                  <a:pt x="17862" y="8271"/>
                </a:cubicBezTo>
                <a:cubicBezTo>
                  <a:pt x="17862" y="8311"/>
                  <a:pt x="17862" y="8351"/>
                  <a:pt x="17903" y="8351"/>
                </a:cubicBezTo>
                <a:cubicBezTo>
                  <a:pt x="17903" y="8351"/>
                  <a:pt x="17986" y="8391"/>
                  <a:pt x="17986" y="8391"/>
                </a:cubicBezTo>
                <a:cubicBezTo>
                  <a:pt x="17986" y="8391"/>
                  <a:pt x="17986" y="8351"/>
                  <a:pt x="18028" y="8351"/>
                </a:cubicBezTo>
                <a:cubicBezTo>
                  <a:pt x="18028" y="8351"/>
                  <a:pt x="18069" y="8351"/>
                  <a:pt x="18069" y="8351"/>
                </a:cubicBezTo>
                <a:cubicBezTo>
                  <a:pt x="18111" y="8351"/>
                  <a:pt x="18152" y="8351"/>
                  <a:pt x="18152" y="8351"/>
                </a:cubicBezTo>
                <a:cubicBezTo>
                  <a:pt x="18152" y="8351"/>
                  <a:pt x="18194" y="8351"/>
                  <a:pt x="18235" y="8351"/>
                </a:cubicBezTo>
                <a:cubicBezTo>
                  <a:pt x="18235" y="8311"/>
                  <a:pt x="18235" y="8311"/>
                  <a:pt x="18235" y="8311"/>
                </a:cubicBezTo>
                <a:cubicBezTo>
                  <a:pt x="18235" y="8311"/>
                  <a:pt x="18235" y="8271"/>
                  <a:pt x="18235" y="8271"/>
                </a:cubicBezTo>
                <a:cubicBezTo>
                  <a:pt x="18235" y="8271"/>
                  <a:pt x="18277" y="8190"/>
                  <a:pt x="18277" y="8190"/>
                </a:cubicBezTo>
                <a:cubicBezTo>
                  <a:pt x="18277" y="8190"/>
                  <a:pt x="18318" y="8190"/>
                  <a:pt x="18318" y="8190"/>
                </a:cubicBezTo>
                <a:cubicBezTo>
                  <a:pt x="18318" y="8190"/>
                  <a:pt x="18360" y="8190"/>
                  <a:pt x="18360" y="8190"/>
                </a:cubicBezTo>
                <a:cubicBezTo>
                  <a:pt x="18360" y="8190"/>
                  <a:pt x="18360" y="8150"/>
                  <a:pt x="18360" y="8150"/>
                </a:cubicBezTo>
                <a:cubicBezTo>
                  <a:pt x="18360" y="8150"/>
                  <a:pt x="18360" y="8110"/>
                  <a:pt x="18360" y="8110"/>
                </a:cubicBezTo>
                <a:cubicBezTo>
                  <a:pt x="18360" y="8110"/>
                  <a:pt x="18402" y="8110"/>
                  <a:pt x="18402" y="8110"/>
                </a:cubicBezTo>
                <a:cubicBezTo>
                  <a:pt x="18402" y="8030"/>
                  <a:pt x="18402" y="8030"/>
                  <a:pt x="18402" y="8030"/>
                </a:cubicBezTo>
                <a:cubicBezTo>
                  <a:pt x="18402" y="8030"/>
                  <a:pt x="18485" y="8030"/>
                  <a:pt x="18485" y="8030"/>
                </a:cubicBezTo>
                <a:cubicBezTo>
                  <a:pt x="18526" y="8030"/>
                  <a:pt x="18485" y="8030"/>
                  <a:pt x="18485" y="8030"/>
                </a:cubicBezTo>
                <a:cubicBezTo>
                  <a:pt x="18609" y="7990"/>
                  <a:pt x="18609" y="7990"/>
                  <a:pt x="18609" y="7990"/>
                </a:cubicBezTo>
                <a:cubicBezTo>
                  <a:pt x="18609" y="7990"/>
                  <a:pt x="18609" y="7990"/>
                  <a:pt x="18609" y="8030"/>
                </a:cubicBezTo>
                <a:cubicBezTo>
                  <a:pt x="18526" y="7909"/>
                  <a:pt x="18402" y="7749"/>
                  <a:pt x="18402" y="7749"/>
                </a:cubicBezTo>
                <a:cubicBezTo>
                  <a:pt x="18485" y="7588"/>
                  <a:pt x="18485" y="7588"/>
                  <a:pt x="18485" y="7588"/>
                </a:cubicBezTo>
                <a:cubicBezTo>
                  <a:pt x="18485" y="7588"/>
                  <a:pt x="18526" y="7307"/>
                  <a:pt x="18526" y="7227"/>
                </a:cubicBezTo>
                <a:cubicBezTo>
                  <a:pt x="18526" y="7187"/>
                  <a:pt x="18526" y="6946"/>
                  <a:pt x="18526" y="6946"/>
                </a:cubicBezTo>
                <a:cubicBezTo>
                  <a:pt x="18526" y="6946"/>
                  <a:pt x="18360" y="6906"/>
                  <a:pt x="18485" y="6785"/>
                </a:cubicBezTo>
                <a:cubicBezTo>
                  <a:pt x="18609" y="6625"/>
                  <a:pt x="18734" y="6424"/>
                  <a:pt x="18734" y="6424"/>
                </a:cubicBezTo>
                <a:cubicBezTo>
                  <a:pt x="18734" y="6022"/>
                  <a:pt x="18734" y="6022"/>
                  <a:pt x="18734" y="6022"/>
                </a:cubicBezTo>
                <a:cubicBezTo>
                  <a:pt x="18734" y="6022"/>
                  <a:pt x="18609" y="5902"/>
                  <a:pt x="18775" y="5822"/>
                </a:cubicBezTo>
                <a:cubicBezTo>
                  <a:pt x="18942" y="5701"/>
                  <a:pt x="19232" y="5340"/>
                  <a:pt x="19232" y="5340"/>
                </a:cubicBezTo>
                <a:cubicBezTo>
                  <a:pt x="19523" y="5019"/>
                  <a:pt x="19523" y="5019"/>
                  <a:pt x="19523" y="5019"/>
                </a:cubicBezTo>
                <a:cubicBezTo>
                  <a:pt x="19025" y="4898"/>
                  <a:pt x="19025" y="4898"/>
                  <a:pt x="19025" y="4898"/>
                </a:cubicBezTo>
                <a:cubicBezTo>
                  <a:pt x="18734" y="4858"/>
                  <a:pt x="18734" y="4858"/>
                  <a:pt x="18734" y="4858"/>
                </a:cubicBezTo>
                <a:cubicBezTo>
                  <a:pt x="18526" y="4738"/>
                  <a:pt x="18526" y="4738"/>
                  <a:pt x="18526" y="4738"/>
                </a:cubicBezTo>
                <a:cubicBezTo>
                  <a:pt x="18402" y="4537"/>
                  <a:pt x="18402" y="4537"/>
                  <a:pt x="18402" y="4537"/>
                </a:cubicBezTo>
                <a:cubicBezTo>
                  <a:pt x="18277" y="4617"/>
                  <a:pt x="18277" y="4617"/>
                  <a:pt x="18277" y="4617"/>
                </a:cubicBezTo>
                <a:cubicBezTo>
                  <a:pt x="18152" y="4697"/>
                  <a:pt x="18152" y="4697"/>
                  <a:pt x="18152" y="4697"/>
                </a:cubicBezTo>
                <a:cubicBezTo>
                  <a:pt x="17862" y="4657"/>
                  <a:pt x="17862" y="4657"/>
                  <a:pt x="17862" y="4657"/>
                </a:cubicBezTo>
                <a:cubicBezTo>
                  <a:pt x="17654" y="4457"/>
                  <a:pt x="17654" y="4457"/>
                  <a:pt x="17654" y="4457"/>
                </a:cubicBezTo>
                <a:cubicBezTo>
                  <a:pt x="17488" y="4577"/>
                  <a:pt x="17488" y="4577"/>
                  <a:pt x="17488" y="4577"/>
                </a:cubicBezTo>
                <a:cubicBezTo>
                  <a:pt x="17322" y="4457"/>
                  <a:pt x="17322" y="4457"/>
                  <a:pt x="17322" y="4457"/>
                </a:cubicBezTo>
                <a:cubicBezTo>
                  <a:pt x="17197" y="4256"/>
                  <a:pt x="17197" y="4256"/>
                  <a:pt x="17197" y="4256"/>
                </a:cubicBezTo>
                <a:cubicBezTo>
                  <a:pt x="17155" y="4095"/>
                  <a:pt x="17155" y="4095"/>
                  <a:pt x="17155" y="4095"/>
                </a:cubicBezTo>
                <a:cubicBezTo>
                  <a:pt x="16948" y="3894"/>
                  <a:pt x="16948" y="3894"/>
                  <a:pt x="16948" y="3894"/>
                </a:cubicBezTo>
                <a:cubicBezTo>
                  <a:pt x="16865" y="3894"/>
                  <a:pt x="16865" y="3894"/>
                  <a:pt x="16865" y="3894"/>
                </a:cubicBezTo>
                <a:cubicBezTo>
                  <a:pt x="16865" y="3935"/>
                  <a:pt x="16823" y="3935"/>
                  <a:pt x="16823" y="3935"/>
                </a:cubicBezTo>
                <a:cubicBezTo>
                  <a:pt x="16823" y="3935"/>
                  <a:pt x="16698" y="3894"/>
                  <a:pt x="16698" y="3894"/>
                </a:cubicBezTo>
                <a:cubicBezTo>
                  <a:pt x="16698" y="3814"/>
                  <a:pt x="16698" y="3814"/>
                  <a:pt x="16698" y="3814"/>
                </a:cubicBezTo>
                <a:cubicBezTo>
                  <a:pt x="16657" y="3774"/>
                  <a:pt x="16657" y="3774"/>
                  <a:pt x="16657" y="3774"/>
                </a:cubicBezTo>
                <a:cubicBezTo>
                  <a:pt x="16574" y="3774"/>
                  <a:pt x="16574" y="3774"/>
                  <a:pt x="16574" y="3774"/>
                </a:cubicBezTo>
                <a:cubicBezTo>
                  <a:pt x="16491" y="3814"/>
                  <a:pt x="16491" y="3814"/>
                  <a:pt x="16491" y="3814"/>
                </a:cubicBezTo>
                <a:cubicBezTo>
                  <a:pt x="16449" y="3854"/>
                  <a:pt x="16449" y="3854"/>
                  <a:pt x="16449" y="3854"/>
                </a:cubicBezTo>
                <a:cubicBezTo>
                  <a:pt x="16449" y="3854"/>
                  <a:pt x="16449" y="3854"/>
                  <a:pt x="16449" y="3854"/>
                </a:cubicBezTo>
                <a:cubicBezTo>
                  <a:pt x="16408" y="3894"/>
                  <a:pt x="16408" y="3894"/>
                  <a:pt x="16408" y="3894"/>
                </a:cubicBezTo>
                <a:cubicBezTo>
                  <a:pt x="16366" y="3894"/>
                  <a:pt x="16366" y="3894"/>
                  <a:pt x="16366" y="3894"/>
                </a:cubicBezTo>
                <a:cubicBezTo>
                  <a:pt x="16366" y="3894"/>
                  <a:pt x="16366" y="3894"/>
                  <a:pt x="16366" y="3894"/>
                </a:cubicBezTo>
                <a:cubicBezTo>
                  <a:pt x="16366" y="3894"/>
                  <a:pt x="16325" y="3894"/>
                  <a:pt x="16325" y="3894"/>
                </a:cubicBezTo>
                <a:cubicBezTo>
                  <a:pt x="16242" y="3894"/>
                  <a:pt x="16242" y="3894"/>
                  <a:pt x="16242" y="3894"/>
                </a:cubicBezTo>
                <a:cubicBezTo>
                  <a:pt x="16242" y="3854"/>
                  <a:pt x="16242" y="3854"/>
                  <a:pt x="16242" y="3854"/>
                </a:cubicBezTo>
                <a:cubicBezTo>
                  <a:pt x="16242" y="3814"/>
                  <a:pt x="16242" y="3814"/>
                  <a:pt x="16242" y="3814"/>
                </a:cubicBezTo>
                <a:cubicBezTo>
                  <a:pt x="16158" y="3774"/>
                  <a:pt x="16158" y="3774"/>
                  <a:pt x="16158" y="3774"/>
                </a:cubicBezTo>
                <a:cubicBezTo>
                  <a:pt x="16117" y="3774"/>
                  <a:pt x="16117" y="3774"/>
                  <a:pt x="16117" y="3774"/>
                </a:cubicBezTo>
                <a:cubicBezTo>
                  <a:pt x="16117" y="3774"/>
                  <a:pt x="16075" y="3734"/>
                  <a:pt x="16075" y="3734"/>
                </a:cubicBezTo>
                <a:cubicBezTo>
                  <a:pt x="16034" y="3734"/>
                  <a:pt x="16034" y="3694"/>
                  <a:pt x="16034" y="3694"/>
                </a:cubicBezTo>
                <a:cubicBezTo>
                  <a:pt x="15992" y="3654"/>
                  <a:pt x="15992" y="3654"/>
                  <a:pt x="15992" y="3654"/>
                </a:cubicBezTo>
                <a:cubicBezTo>
                  <a:pt x="16075" y="3654"/>
                  <a:pt x="16075" y="3654"/>
                  <a:pt x="16075" y="3654"/>
                </a:cubicBezTo>
                <a:cubicBezTo>
                  <a:pt x="16075" y="3654"/>
                  <a:pt x="16075" y="3613"/>
                  <a:pt x="16075" y="3613"/>
                </a:cubicBezTo>
                <a:cubicBezTo>
                  <a:pt x="16075" y="3613"/>
                  <a:pt x="16075" y="3613"/>
                  <a:pt x="16075" y="3613"/>
                </a:cubicBezTo>
                <a:cubicBezTo>
                  <a:pt x="16075" y="3613"/>
                  <a:pt x="16034" y="3613"/>
                  <a:pt x="16034" y="3613"/>
                </a:cubicBezTo>
                <a:cubicBezTo>
                  <a:pt x="15951" y="3613"/>
                  <a:pt x="15951" y="3613"/>
                  <a:pt x="15951" y="3613"/>
                </a:cubicBezTo>
                <a:cubicBezTo>
                  <a:pt x="15909" y="3654"/>
                  <a:pt x="15909" y="3654"/>
                  <a:pt x="15909" y="3654"/>
                </a:cubicBezTo>
                <a:cubicBezTo>
                  <a:pt x="15826" y="3654"/>
                  <a:pt x="15826" y="3654"/>
                  <a:pt x="15826" y="3654"/>
                </a:cubicBezTo>
                <a:cubicBezTo>
                  <a:pt x="15743" y="3694"/>
                  <a:pt x="15743" y="3694"/>
                  <a:pt x="15743" y="3694"/>
                </a:cubicBezTo>
                <a:cubicBezTo>
                  <a:pt x="15618" y="3694"/>
                  <a:pt x="15618" y="3694"/>
                  <a:pt x="15618" y="3694"/>
                </a:cubicBezTo>
                <a:cubicBezTo>
                  <a:pt x="15577" y="3613"/>
                  <a:pt x="15577" y="3613"/>
                  <a:pt x="15577" y="3613"/>
                </a:cubicBezTo>
                <a:cubicBezTo>
                  <a:pt x="15535" y="3533"/>
                  <a:pt x="15535" y="3533"/>
                  <a:pt x="15535" y="3533"/>
                </a:cubicBezTo>
                <a:cubicBezTo>
                  <a:pt x="15494" y="3493"/>
                  <a:pt x="15494" y="3493"/>
                  <a:pt x="15494" y="3493"/>
                </a:cubicBezTo>
                <a:cubicBezTo>
                  <a:pt x="15452" y="3493"/>
                  <a:pt x="15452" y="3493"/>
                  <a:pt x="15452" y="3493"/>
                </a:cubicBezTo>
                <a:cubicBezTo>
                  <a:pt x="15328" y="3453"/>
                  <a:pt x="15328" y="3453"/>
                  <a:pt x="15328" y="3453"/>
                </a:cubicBezTo>
                <a:cubicBezTo>
                  <a:pt x="15369" y="3372"/>
                  <a:pt x="15369" y="3372"/>
                  <a:pt x="15369" y="3372"/>
                </a:cubicBezTo>
                <a:cubicBezTo>
                  <a:pt x="15369" y="3372"/>
                  <a:pt x="15328" y="3292"/>
                  <a:pt x="15328" y="3292"/>
                </a:cubicBezTo>
                <a:cubicBezTo>
                  <a:pt x="15286" y="3292"/>
                  <a:pt x="15245" y="3292"/>
                  <a:pt x="15245" y="3292"/>
                </a:cubicBezTo>
                <a:cubicBezTo>
                  <a:pt x="15162" y="3212"/>
                  <a:pt x="15162" y="3212"/>
                  <a:pt x="15162" y="3212"/>
                </a:cubicBezTo>
                <a:cubicBezTo>
                  <a:pt x="15162" y="3212"/>
                  <a:pt x="15162" y="3172"/>
                  <a:pt x="15120" y="3132"/>
                </a:cubicBezTo>
                <a:cubicBezTo>
                  <a:pt x="15078" y="3132"/>
                  <a:pt x="15078" y="3091"/>
                  <a:pt x="15037" y="3091"/>
                </a:cubicBezTo>
                <a:cubicBezTo>
                  <a:pt x="14995" y="3091"/>
                  <a:pt x="14912" y="3091"/>
                  <a:pt x="14912" y="3091"/>
                </a:cubicBezTo>
                <a:cubicBezTo>
                  <a:pt x="14912" y="3091"/>
                  <a:pt x="14871" y="3011"/>
                  <a:pt x="14829" y="3011"/>
                </a:cubicBezTo>
                <a:cubicBezTo>
                  <a:pt x="14829" y="3011"/>
                  <a:pt x="14663" y="3011"/>
                  <a:pt x="14663" y="3011"/>
                </a:cubicBezTo>
                <a:cubicBezTo>
                  <a:pt x="14663" y="3011"/>
                  <a:pt x="14705" y="2891"/>
                  <a:pt x="14705" y="2891"/>
                </a:cubicBezTo>
                <a:cubicBezTo>
                  <a:pt x="14705" y="2851"/>
                  <a:pt x="14705" y="2730"/>
                  <a:pt x="14705" y="2730"/>
                </a:cubicBezTo>
                <a:cubicBezTo>
                  <a:pt x="14705" y="2690"/>
                  <a:pt x="14705" y="2690"/>
                  <a:pt x="14705" y="2690"/>
                </a:cubicBezTo>
                <a:cubicBezTo>
                  <a:pt x="14705" y="2690"/>
                  <a:pt x="14663" y="2650"/>
                  <a:pt x="14705" y="2570"/>
                </a:cubicBezTo>
                <a:cubicBezTo>
                  <a:pt x="14746" y="2489"/>
                  <a:pt x="14705" y="2529"/>
                  <a:pt x="14746" y="2449"/>
                </a:cubicBezTo>
                <a:cubicBezTo>
                  <a:pt x="14788" y="2329"/>
                  <a:pt x="14788" y="2288"/>
                  <a:pt x="14788" y="2288"/>
                </a:cubicBezTo>
                <a:cubicBezTo>
                  <a:pt x="14705" y="2248"/>
                  <a:pt x="14705" y="2248"/>
                  <a:pt x="14705" y="2248"/>
                </a:cubicBezTo>
                <a:cubicBezTo>
                  <a:pt x="14705" y="2248"/>
                  <a:pt x="14663" y="2208"/>
                  <a:pt x="14622" y="2248"/>
                </a:cubicBezTo>
                <a:cubicBezTo>
                  <a:pt x="14622" y="2329"/>
                  <a:pt x="14580" y="2329"/>
                  <a:pt x="14580" y="2329"/>
                </a:cubicBezTo>
                <a:cubicBezTo>
                  <a:pt x="14497" y="2449"/>
                  <a:pt x="14497" y="2449"/>
                  <a:pt x="14497" y="2449"/>
                </a:cubicBezTo>
                <a:cubicBezTo>
                  <a:pt x="14497" y="2570"/>
                  <a:pt x="14497" y="2570"/>
                  <a:pt x="14497" y="2570"/>
                </a:cubicBezTo>
                <a:cubicBezTo>
                  <a:pt x="14497" y="2570"/>
                  <a:pt x="14538" y="2610"/>
                  <a:pt x="14414" y="2610"/>
                </a:cubicBezTo>
                <a:cubicBezTo>
                  <a:pt x="14331" y="2610"/>
                  <a:pt x="14248" y="2610"/>
                  <a:pt x="14248" y="2610"/>
                </a:cubicBezTo>
                <a:cubicBezTo>
                  <a:pt x="14248" y="2610"/>
                  <a:pt x="14331" y="2690"/>
                  <a:pt x="14206" y="2690"/>
                </a:cubicBezTo>
                <a:cubicBezTo>
                  <a:pt x="14123" y="2690"/>
                  <a:pt x="13998" y="2690"/>
                  <a:pt x="13998" y="2690"/>
                </a:cubicBezTo>
                <a:cubicBezTo>
                  <a:pt x="13915" y="2610"/>
                  <a:pt x="13915" y="2610"/>
                  <a:pt x="13915" y="2610"/>
                </a:cubicBezTo>
                <a:cubicBezTo>
                  <a:pt x="13749" y="2650"/>
                  <a:pt x="13749" y="2650"/>
                  <a:pt x="13749" y="2650"/>
                </a:cubicBezTo>
                <a:cubicBezTo>
                  <a:pt x="13749" y="2650"/>
                  <a:pt x="13749" y="2610"/>
                  <a:pt x="13749" y="2529"/>
                </a:cubicBezTo>
                <a:cubicBezTo>
                  <a:pt x="13749" y="2489"/>
                  <a:pt x="13708" y="2409"/>
                  <a:pt x="13749" y="2409"/>
                </a:cubicBezTo>
                <a:cubicBezTo>
                  <a:pt x="13791" y="2409"/>
                  <a:pt x="13832" y="2369"/>
                  <a:pt x="13832" y="2369"/>
                </a:cubicBezTo>
                <a:cubicBezTo>
                  <a:pt x="13791" y="2248"/>
                  <a:pt x="13791" y="2248"/>
                  <a:pt x="13791" y="2248"/>
                </a:cubicBezTo>
                <a:cubicBezTo>
                  <a:pt x="13791" y="2248"/>
                  <a:pt x="13791" y="2248"/>
                  <a:pt x="13791" y="2248"/>
                </a:cubicBezTo>
                <a:cubicBezTo>
                  <a:pt x="13791" y="2248"/>
                  <a:pt x="13749" y="2248"/>
                  <a:pt x="13749" y="2208"/>
                </a:cubicBezTo>
                <a:cubicBezTo>
                  <a:pt x="13749" y="2168"/>
                  <a:pt x="13791" y="2088"/>
                  <a:pt x="13791" y="2088"/>
                </a:cubicBezTo>
                <a:cubicBezTo>
                  <a:pt x="13832" y="2048"/>
                  <a:pt x="13832" y="1967"/>
                  <a:pt x="13832" y="1967"/>
                </a:cubicBezTo>
                <a:cubicBezTo>
                  <a:pt x="13791" y="1967"/>
                  <a:pt x="13791" y="1967"/>
                  <a:pt x="13791" y="1967"/>
                </a:cubicBezTo>
                <a:cubicBezTo>
                  <a:pt x="13791" y="1967"/>
                  <a:pt x="13708" y="2007"/>
                  <a:pt x="13708" y="1927"/>
                </a:cubicBezTo>
                <a:cubicBezTo>
                  <a:pt x="13708" y="1887"/>
                  <a:pt x="13666" y="1807"/>
                  <a:pt x="13666" y="1807"/>
                </a:cubicBezTo>
                <a:cubicBezTo>
                  <a:pt x="13666" y="1807"/>
                  <a:pt x="13583" y="1767"/>
                  <a:pt x="13583" y="1767"/>
                </a:cubicBezTo>
                <a:cubicBezTo>
                  <a:pt x="13542" y="1767"/>
                  <a:pt x="13542" y="1767"/>
                  <a:pt x="13500" y="1807"/>
                </a:cubicBezTo>
                <a:cubicBezTo>
                  <a:pt x="13500" y="1807"/>
                  <a:pt x="13375" y="1767"/>
                  <a:pt x="13375" y="1767"/>
                </a:cubicBezTo>
                <a:cubicBezTo>
                  <a:pt x="13375" y="1767"/>
                  <a:pt x="13251" y="1767"/>
                  <a:pt x="13251" y="1767"/>
                </a:cubicBezTo>
                <a:cubicBezTo>
                  <a:pt x="13209" y="1767"/>
                  <a:pt x="13168" y="1847"/>
                  <a:pt x="13168" y="1847"/>
                </a:cubicBezTo>
                <a:cubicBezTo>
                  <a:pt x="13085" y="1726"/>
                  <a:pt x="13085" y="1726"/>
                  <a:pt x="13085" y="1726"/>
                </a:cubicBezTo>
                <a:cubicBezTo>
                  <a:pt x="13126" y="1606"/>
                  <a:pt x="13126" y="1606"/>
                  <a:pt x="13126" y="1606"/>
                </a:cubicBezTo>
                <a:cubicBezTo>
                  <a:pt x="13126" y="1606"/>
                  <a:pt x="13043" y="1526"/>
                  <a:pt x="13043" y="1486"/>
                </a:cubicBezTo>
                <a:cubicBezTo>
                  <a:pt x="13043" y="1486"/>
                  <a:pt x="13002" y="1405"/>
                  <a:pt x="13002" y="1405"/>
                </a:cubicBezTo>
                <a:cubicBezTo>
                  <a:pt x="12918" y="1405"/>
                  <a:pt x="12918" y="1405"/>
                  <a:pt x="12918" y="1405"/>
                </a:cubicBezTo>
                <a:cubicBezTo>
                  <a:pt x="12877" y="1365"/>
                  <a:pt x="12877" y="1365"/>
                  <a:pt x="12877" y="1365"/>
                </a:cubicBezTo>
                <a:cubicBezTo>
                  <a:pt x="12877" y="1365"/>
                  <a:pt x="12794" y="1365"/>
                  <a:pt x="12752" y="1365"/>
                </a:cubicBezTo>
                <a:cubicBezTo>
                  <a:pt x="12711" y="1365"/>
                  <a:pt x="12711" y="1365"/>
                  <a:pt x="12669" y="1365"/>
                </a:cubicBezTo>
                <a:cubicBezTo>
                  <a:pt x="12669" y="1365"/>
                  <a:pt x="12586" y="1285"/>
                  <a:pt x="12586" y="1285"/>
                </a:cubicBezTo>
                <a:cubicBezTo>
                  <a:pt x="12586" y="1245"/>
                  <a:pt x="12586" y="1204"/>
                  <a:pt x="12586" y="1164"/>
                </a:cubicBezTo>
                <a:cubicBezTo>
                  <a:pt x="12545" y="1124"/>
                  <a:pt x="12503" y="1044"/>
                  <a:pt x="12503" y="1004"/>
                </a:cubicBezTo>
                <a:cubicBezTo>
                  <a:pt x="12503" y="1004"/>
                  <a:pt x="12545" y="923"/>
                  <a:pt x="12545" y="923"/>
                </a:cubicBezTo>
                <a:cubicBezTo>
                  <a:pt x="12503" y="883"/>
                  <a:pt x="12420" y="803"/>
                  <a:pt x="12420" y="803"/>
                </a:cubicBezTo>
                <a:cubicBezTo>
                  <a:pt x="12378" y="723"/>
                  <a:pt x="12378" y="723"/>
                  <a:pt x="12378" y="723"/>
                </a:cubicBezTo>
                <a:cubicBezTo>
                  <a:pt x="12378" y="723"/>
                  <a:pt x="12254" y="803"/>
                  <a:pt x="12212" y="803"/>
                </a:cubicBezTo>
                <a:cubicBezTo>
                  <a:pt x="12171" y="803"/>
                  <a:pt x="12088" y="763"/>
                  <a:pt x="12088" y="803"/>
                </a:cubicBezTo>
                <a:cubicBezTo>
                  <a:pt x="12088" y="803"/>
                  <a:pt x="12129" y="883"/>
                  <a:pt x="12088" y="883"/>
                </a:cubicBezTo>
                <a:cubicBezTo>
                  <a:pt x="12046" y="883"/>
                  <a:pt x="11963" y="883"/>
                  <a:pt x="11922" y="843"/>
                </a:cubicBezTo>
                <a:cubicBezTo>
                  <a:pt x="11880" y="803"/>
                  <a:pt x="11880" y="763"/>
                  <a:pt x="11880" y="723"/>
                </a:cubicBezTo>
                <a:cubicBezTo>
                  <a:pt x="11838" y="723"/>
                  <a:pt x="11838" y="642"/>
                  <a:pt x="11797" y="642"/>
                </a:cubicBezTo>
                <a:cubicBezTo>
                  <a:pt x="11755" y="642"/>
                  <a:pt x="11714" y="642"/>
                  <a:pt x="11714" y="602"/>
                </a:cubicBezTo>
                <a:cubicBezTo>
                  <a:pt x="11714" y="602"/>
                  <a:pt x="11714" y="482"/>
                  <a:pt x="11714" y="482"/>
                </a:cubicBezTo>
                <a:cubicBezTo>
                  <a:pt x="11714" y="401"/>
                  <a:pt x="11714" y="401"/>
                  <a:pt x="11714" y="401"/>
                </a:cubicBezTo>
                <a:cubicBezTo>
                  <a:pt x="11714" y="401"/>
                  <a:pt x="11714" y="281"/>
                  <a:pt x="11672" y="281"/>
                </a:cubicBezTo>
                <a:cubicBezTo>
                  <a:pt x="11672" y="241"/>
                  <a:pt x="11631" y="201"/>
                  <a:pt x="11631" y="201"/>
                </a:cubicBezTo>
                <a:cubicBezTo>
                  <a:pt x="11631" y="80"/>
                  <a:pt x="11631" y="80"/>
                  <a:pt x="11631" y="80"/>
                </a:cubicBezTo>
                <a:cubicBezTo>
                  <a:pt x="11672" y="40"/>
                  <a:pt x="11672" y="40"/>
                  <a:pt x="11672" y="40"/>
                </a:cubicBezTo>
                <a:cubicBezTo>
                  <a:pt x="11672" y="40"/>
                  <a:pt x="11672" y="0"/>
                  <a:pt x="11714" y="0"/>
                </a:cubicBezTo>
                <a:cubicBezTo>
                  <a:pt x="10758" y="161"/>
                  <a:pt x="10758" y="161"/>
                  <a:pt x="10758" y="161"/>
                </a:cubicBezTo>
                <a:cubicBezTo>
                  <a:pt x="10343" y="201"/>
                  <a:pt x="10343" y="201"/>
                  <a:pt x="10343" y="201"/>
                </a:cubicBezTo>
                <a:cubicBezTo>
                  <a:pt x="10177" y="401"/>
                  <a:pt x="10177" y="401"/>
                  <a:pt x="10177" y="401"/>
                </a:cubicBezTo>
                <a:cubicBezTo>
                  <a:pt x="10094" y="602"/>
                  <a:pt x="10094" y="602"/>
                  <a:pt x="10094" y="602"/>
                </a:cubicBezTo>
                <a:cubicBezTo>
                  <a:pt x="10135" y="923"/>
                  <a:pt x="10135" y="923"/>
                  <a:pt x="10135" y="923"/>
                </a:cubicBezTo>
                <a:cubicBezTo>
                  <a:pt x="10011" y="1124"/>
                  <a:pt x="10011" y="1124"/>
                  <a:pt x="10011" y="1124"/>
                </a:cubicBezTo>
                <a:cubicBezTo>
                  <a:pt x="10011" y="1365"/>
                  <a:pt x="10011" y="1365"/>
                  <a:pt x="10011" y="1365"/>
                </a:cubicBezTo>
                <a:cubicBezTo>
                  <a:pt x="10011" y="1726"/>
                  <a:pt x="10011" y="1726"/>
                  <a:pt x="10011" y="1726"/>
                </a:cubicBezTo>
                <a:cubicBezTo>
                  <a:pt x="9803" y="1847"/>
                  <a:pt x="9803" y="1847"/>
                  <a:pt x="9803" y="1847"/>
                </a:cubicBezTo>
                <a:cubicBezTo>
                  <a:pt x="9512" y="2128"/>
                  <a:pt x="9512" y="2128"/>
                  <a:pt x="9512" y="2128"/>
                </a:cubicBezTo>
                <a:cubicBezTo>
                  <a:pt x="9097" y="2288"/>
                  <a:pt x="9097" y="2288"/>
                  <a:pt x="9097" y="2288"/>
                </a:cubicBezTo>
                <a:cubicBezTo>
                  <a:pt x="8557" y="2409"/>
                  <a:pt x="8557" y="2409"/>
                  <a:pt x="8557" y="2409"/>
                </a:cubicBezTo>
                <a:cubicBezTo>
                  <a:pt x="8142" y="2529"/>
                  <a:pt x="8142" y="2529"/>
                  <a:pt x="8142" y="2529"/>
                </a:cubicBezTo>
                <a:cubicBezTo>
                  <a:pt x="7768" y="2730"/>
                  <a:pt x="7768" y="2730"/>
                  <a:pt x="7768" y="2730"/>
                </a:cubicBezTo>
                <a:cubicBezTo>
                  <a:pt x="7685" y="3011"/>
                  <a:pt x="7685" y="3011"/>
                  <a:pt x="7685" y="3011"/>
                </a:cubicBezTo>
                <a:cubicBezTo>
                  <a:pt x="7643" y="3372"/>
                  <a:pt x="7643" y="3372"/>
                  <a:pt x="7643" y="3372"/>
                </a:cubicBezTo>
                <a:cubicBezTo>
                  <a:pt x="7352" y="3493"/>
                  <a:pt x="7352" y="3493"/>
                  <a:pt x="7352" y="3493"/>
                </a:cubicBezTo>
                <a:cubicBezTo>
                  <a:pt x="7352" y="3493"/>
                  <a:pt x="7228" y="3573"/>
                  <a:pt x="7145" y="3533"/>
                </a:cubicBezTo>
                <a:cubicBezTo>
                  <a:pt x="7020" y="3533"/>
                  <a:pt x="6771" y="3453"/>
                  <a:pt x="6771" y="3453"/>
                </a:cubicBezTo>
                <a:cubicBezTo>
                  <a:pt x="6771" y="3453"/>
                  <a:pt x="6480" y="3292"/>
                  <a:pt x="6355" y="3292"/>
                </a:cubicBezTo>
                <a:cubicBezTo>
                  <a:pt x="6231" y="3252"/>
                  <a:pt x="6023" y="3051"/>
                  <a:pt x="6023" y="3051"/>
                </a:cubicBezTo>
                <a:cubicBezTo>
                  <a:pt x="5815" y="3212"/>
                  <a:pt x="5815" y="3212"/>
                  <a:pt x="5815" y="3212"/>
                </a:cubicBezTo>
                <a:cubicBezTo>
                  <a:pt x="5815" y="3212"/>
                  <a:pt x="5691" y="3091"/>
                  <a:pt x="5691" y="3011"/>
                </a:cubicBezTo>
                <a:cubicBezTo>
                  <a:pt x="5691" y="2971"/>
                  <a:pt x="5691" y="2971"/>
                  <a:pt x="5691" y="2891"/>
                </a:cubicBezTo>
                <a:cubicBezTo>
                  <a:pt x="5691" y="2770"/>
                  <a:pt x="5691" y="2570"/>
                  <a:pt x="5691" y="2570"/>
                </a:cubicBezTo>
                <a:cubicBezTo>
                  <a:pt x="5400" y="2449"/>
                  <a:pt x="5400" y="2449"/>
                  <a:pt x="5400" y="2449"/>
                </a:cubicBezTo>
                <a:cubicBezTo>
                  <a:pt x="5109" y="2409"/>
                  <a:pt x="5109" y="2409"/>
                  <a:pt x="5109" y="2409"/>
                </a:cubicBezTo>
                <a:cubicBezTo>
                  <a:pt x="5109" y="2409"/>
                  <a:pt x="5109" y="2489"/>
                  <a:pt x="5026" y="2409"/>
                </a:cubicBezTo>
                <a:cubicBezTo>
                  <a:pt x="4902" y="2329"/>
                  <a:pt x="4902" y="2168"/>
                  <a:pt x="4902" y="2168"/>
                </a:cubicBezTo>
                <a:cubicBezTo>
                  <a:pt x="4652" y="2048"/>
                  <a:pt x="4652" y="2048"/>
                  <a:pt x="4652" y="2048"/>
                </a:cubicBezTo>
                <a:cubicBezTo>
                  <a:pt x="4569" y="2369"/>
                  <a:pt x="4569" y="2369"/>
                  <a:pt x="4569" y="2369"/>
                </a:cubicBezTo>
                <a:cubicBezTo>
                  <a:pt x="4860" y="2610"/>
                  <a:pt x="4860" y="2610"/>
                  <a:pt x="4860" y="2610"/>
                </a:cubicBezTo>
                <a:cubicBezTo>
                  <a:pt x="4943" y="2770"/>
                  <a:pt x="4943" y="2770"/>
                  <a:pt x="4943" y="2770"/>
                </a:cubicBezTo>
                <a:cubicBezTo>
                  <a:pt x="4860" y="3011"/>
                  <a:pt x="4860" y="3011"/>
                  <a:pt x="4860" y="3011"/>
                </a:cubicBezTo>
                <a:cubicBezTo>
                  <a:pt x="4943" y="3212"/>
                  <a:pt x="4943" y="3212"/>
                  <a:pt x="4943" y="3212"/>
                </a:cubicBezTo>
                <a:cubicBezTo>
                  <a:pt x="4985" y="3372"/>
                  <a:pt x="4985" y="3372"/>
                  <a:pt x="4985" y="3372"/>
                </a:cubicBezTo>
                <a:cubicBezTo>
                  <a:pt x="4985" y="3372"/>
                  <a:pt x="5026" y="3372"/>
                  <a:pt x="5026" y="3493"/>
                </a:cubicBezTo>
                <a:cubicBezTo>
                  <a:pt x="5026" y="3573"/>
                  <a:pt x="4985" y="3975"/>
                  <a:pt x="4985" y="3975"/>
                </a:cubicBezTo>
                <a:cubicBezTo>
                  <a:pt x="4985" y="4296"/>
                  <a:pt x="4985" y="4296"/>
                  <a:pt x="4985" y="4296"/>
                </a:cubicBezTo>
                <a:cubicBezTo>
                  <a:pt x="5109" y="4617"/>
                  <a:pt x="5109" y="4617"/>
                  <a:pt x="5109" y="4617"/>
                </a:cubicBezTo>
                <a:cubicBezTo>
                  <a:pt x="5109" y="4617"/>
                  <a:pt x="4902" y="4738"/>
                  <a:pt x="4818" y="4738"/>
                </a:cubicBezTo>
                <a:cubicBezTo>
                  <a:pt x="4735" y="4738"/>
                  <a:pt x="4528" y="4657"/>
                  <a:pt x="4528" y="4657"/>
                </a:cubicBezTo>
                <a:cubicBezTo>
                  <a:pt x="4445" y="4457"/>
                  <a:pt x="4445" y="4457"/>
                  <a:pt x="4445" y="4457"/>
                </a:cubicBezTo>
                <a:cubicBezTo>
                  <a:pt x="3946" y="4497"/>
                  <a:pt x="3946" y="4497"/>
                  <a:pt x="3946" y="4497"/>
                </a:cubicBezTo>
                <a:cubicBezTo>
                  <a:pt x="3655" y="4457"/>
                  <a:pt x="3655" y="4457"/>
                  <a:pt x="3655" y="4457"/>
                </a:cubicBezTo>
                <a:cubicBezTo>
                  <a:pt x="3406" y="4617"/>
                  <a:pt x="3406" y="4617"/>
                  <a:pt x="3406" y="4617"/>
                </a:cubicBezTo>
                <a:cubicBezTo>
                  <a:pt x="3240" y="4577"/>
                  <a:pt x="3240" y="4577"/>
                  <a:pt x="3240" y="4577"/>
                </a:cubicBezTo>
                <a:cubicBezTo>
                  <a:pt x="3074" y="4416"/>
                  <a:pt x="3074" y="4416"/>
                  <a:pt x="3074" y="4416"/>
                </a:cubicBezTo>
                <a:cubicBezTo>
                  <a:pt x="3032" y="4175"/>
                  <a:pt x="3032" y="4175"/>
                  <a:pt x="3032" y="4175"/>
                </a:cubicBezTo>
                <a:cubicBezTo>
                  <a:pt x="2949" y="3975"/>
                  <a:pt x="2949" y="3975"/>
                  <a:pt x="2949" y="3975"/>
                </a:cubicBezTo>
                <a:cubicBezTo>
                  <a:pt x="2783" y="3774"/>
                  <a:pt x="2783" y="3774"/>
                  <a:pt x="2783" y="3774"/>
                </a:cubicBezTo>
                <a:cubicBezTo>
                  <a:pt x="2243" y="3814"/>
                  <a:pt x="2243" y="3814"/>
                  <a:pt x="2243" y="3814"/>
                </a:cubicBezTo>
                <a:cubicBezTo>
                  <a:pt x="2035" y="3854"/>
                  <a:pt x="2035" y="3854"/>
                  <a:pt x="2035" y="3854"/>
                </a:cubicBezTo>
                <a:cubicBezTo>
                  <a:pt x="1911" y="3975"/>
                  <a:pt x="1911" y="3975"/>
                  <a:pt x="1911" y="3975"/>
                </a:cubicBezTo>
                <a:cubicBezTo>
                  <a:pt x="1662" y="3935"/>
                  <a:pt x="1662" y="3935"/>
                  <a:pt x="1662" y="3935"/>
                </a:cubicBezTo>
                <a:cubicBezTo>
                  <a:pt x="1578" y="4055"/>
                  <a:pt x="1578" y="4055"/>
                  <a:pt x="1578" y="4055"/>
                </a:cubicBezTo>
                <a:cubicBezTo>
                  <a:pt x="1288" y="3975"/>
                  <a:pt x="1288" y="3975"/>
                  <a:pt x="1288" y="3975"/>
                </a:cubicBezTo>
                <a:cubicBezTo>
                  <a:pt x="997" y="4015"/>
                  <a:pt x="997" y="4015"/>
                  <a:pt x="997" y="4015"/>
                </a:cubicBezTo>
                <a:cubicBezTo>
                  <a:pt x="789" y="3975"/>
                  <a:pt x="789" y="3975"/>
                  <a:pt x="789" y="3975"/>
                </a:cubicBezTo>
                <a:cubicBezTo>
                  <a:pt x="415" y="4055"/>
                  <a:pt x="415" y="4055"/>
                  <a:pt x="415" y="4055"/>
                </a:cubicBezTo>
                <a:cubicBezTo>
                  <a:pt x="208" y="4216"/>
                  <a:pt x="208" y="4216"/>
                  <a:pt x="208" y="4216"/>
                </a:cubicBezTo>
                <a:cubicBezTo>
                  <a:pt x="0" y="4537"/>
                  <a:pt x="0" y="4537"/>
                  <a:pt x="0" y="4537"/>
                </a:cubicBezTo>
                <a:cubicBezTo>
                  <a:pt x="0" y="4537"/>
                  <a:pt x="83" y="4537"/>
                  <a:pt x="166" y="4537"/>
                </a:cubicBezTo>
                <a:cubicBezTo>
                  <a:pt x="208" y="4537"/>
                  <a:pt x="582" y="4577"/>
                  <a:pt x="582" y="4577"/>
                </a:cubicBezTo>
                <a:cubicBezTo>
                  <a:pt x="665" y="4697"/>
                  <a:pt x="665" y="4697"/>
                  <a:pt x="665" y="4697"/>
                </a:cubicBezTo>
                <a:cubicBezTo>
                  <a:pt x="415" y="4818"/>
                  <a:pt x="415" y="4818"/>
                  <a:pt x="415" y="4818"/>
                </a:cubicBezTo>
                <a:cubicBezTo>
                  <a:pt x="623" y="4898"/>
                  <a:pt x="623" y="4898"/>
                  <a:pt x="623" y="4898"/>
                </a:cubicBezTo>
                <a:cubicBezTo>
                  <a:pt x="665" y="4978"/>
                  <a:pt x="665" y="4978"/>
                  <a:pt x="665" y="4978"/>
                </a:cubicBezTo>
                <a:cubicBezTo>
                  <a:pt x="665" y="5099"/>
                  <a:pt x="665" y="5099"/>
                  <a:pt x="665" y="5099"/>
                </a:cubicBezTo>
                <a:cubicBezTo>
                  <a:pt x="208" y="5139"/>
                  <a:pt x="208" y="5139"/>
                  <a:pt x="208" y="5139"/>
                </a:cubicBezTo>
                <a:cubicBezTo>
                  <a:pt x="208" y="5139"/>
                  <a:pt x="83" y="5099"/>
                  <a:pt x="83" y="5179"/>
                </a:cubicBezTo>
                <a:cubicBezTo>
                  <a:pt x="42" y="5259"/>
                  <a:pt x="208" y="5300"/>
                  <a:pt x="208" y="5300"/>
                </a:cubicBezTo>
                <a:cubicBezTo>
                  <a:pt x="415" y="5420"/>
                  <a:pt x="415" y="5420"/>
                  <a:pt x="415" y="5420"/>
                </a:cubicBezTo>
                <a:cubicBezTo>
                  <a:pt x="374" y="5822"/>
                  <a:pt x="374" y="5822"/>
                  <a:pt x="374" y="5822"/>
                </a:cubicBezTo>
                <a:cubicBezTo>
                  <a:pt x="540" y="5822"/>
                  <a:pt x="540" y="5822"/>
                  <a:pt x="540" y="5822"/>
                </a:cubicBezTo>
                <a:cubicBezTo>
                  <a:pt x="789" y="5822"/>
                  <a:pt x="789" y="5822"/>
                  <a:pt x="789" y="5822"/>
                </a:cubicBezTo>
                <a:cubicBezTo>
                  <a:pt x="789" y="5822"/>
                  <a:pt x="831" y="5741"/>
                  <a:pt x="955" y="5701"/>
                </a:cubicBezTo>
                <a:cubicBezTo>
                  <a:pt x="1038" y="5701"/>
                  <a:pt x="1163" y="5701"/>
                  <a:pt x="1163" y="5701"/>
                </a:cubicBezTo>
                <a:cubicBezTo>
                  <a:pt x="1163" y="5701"/>
                  <a:pt x="1163" y="5661"/>
                  <a:pt x="1246" y="5862"/>
                </a:cubicBezTo>
                <a:cubicBezTo>
                  <a:pt x="1288" y="6022"/>
                  <a:pt x="1288" y="6022"/>
                  <a:pt x="1288" y="6022"/>
                </a:cubicBezTo>
                <a:cubicBezTo>
                  <a:pt x="1454" y="6062"/>
                  <a:pt x="1454" y="6062"/>
                  <a:pt x="1454" y="6062"/>
                </a:cubicBezTo>
                <a:cubicBezTo>
                  <a:pt x="1537" y="6103"/>
                  <a:pt x="1537" y="6103"/>
                  <a:pt x="1537" y="6103"/>
                </a:cubicBezTo>
                <a:cubicBezTo>
                  <a:pt x="1537" y="6103"/>
                  <a:pt x="1703" y="6183"/>
                  <a:pt x="1786" y="6223"/>
                </a:cubicBezTo>
                <a:cubicBezTo>
                  <a:pt x="1869" y="6263"/>
                  <a:pt x="2035" y="6424"/>
                  <a:pt x="2035" y="6424"/>
                </a:cubicBezTo>
                <a:cubicBezTo>
                  <a:pt x="2118" y="6464"/>
                  <a:pt x="2118" y="6464"/>
                  <a:pt x="2118" y="6464"/>
                </a:cubicBezTo>
                <a:cubicBezTo>
                  <a:pt x="2118" y="6665"/>
                  <a:pt x="2118" y="6665"/>
                  <a:pt x="2118" y="6665"/>
                </a:cubicBezTo>
                <a:cubicBezTo>
                  <a:pt x="2118" y="6665"/>
                  <a:pt x="2285" y="6705"/>
                  <a:pt x="2409" y="6705"/>
                </a:cubicBezTo>
                <a:cubicBezTo>
                  <a:pt x="2534" y="6705"/>
                  <a:pt x="2825" y="6665"/>
                  <a:pt x="2825" y="6665"/>
                </a:cubicBezTo>
                <a:cubicBezTo>
                  <a:pt x="2908" y="6825"/>
                  <a:pt x="2908" y="6825"/>
                  <a:pt x="2908" y="6825"/>
                </a:cubicBezTo>
                <a:cubicBezTo>
                  <a:pt x="2991" y="6825"/>
                  <a:pt x="3365" y="6946"/>
                  <a:pt x="3365" y="6946"/>
                </a:cubicBezTo>
                <a:cubicBezTo>
                  <a:pt x="3240" y="7106"/>
                  <a:pt x="3240" y="7106"/>
                  <a:pt x="3240" y="7106"/>
                </a:cubicBezTo>
                <a:cubicBezTo>
                  <a:pt x="3115" y="7227"/>
                  <a:pt x="3115" y="7227"/>
                  <a:pt x="3115" y="7227"/>
                </a:cubicBezTo>
                <a:cubicBezTo>
                  <a:pt x="3074" y="7347"/>
                  <a:pt x="3074" y="7347"/>
                  <a:pt x="3074" y="7347"/>
                </a:cubicBezTo>
                <a:cubicBezTo>
                  <a:pt x="3074" y="7347"/>
                  <a:pt x="3115" y="7347"/>
                  <a:pt x="3282" y="7387"/>
                </a:cubicBezTo>
                <a:cubicBezTo>
                  <a:pt x="3448" y="7428"/>
                  <a:pt x="3572" y="7508"/>
                  <a:pt x="3572" y="7508"/>
                </a:cubicBezTo>
                <a:cubicBezTo>
                  <a:pt x="3489" y="7709"/>
                  <a:pt x="3489" y="7709"/>
                  <a:pt x="3489" y="7709"/>
                </a:cubicBezTo>
                <a:cubicBezTo>
                  <a:pt x="3697" y="7869"/>
                  <a:pt x="3697" y="7869"/>
                  <a:pt x="3697" y="7869"/>
                </a:cubicBezTo>
                <a:cubicBezTo>
                  <a:pt x="3697" y="7869"/>
                  <a:pt x="3780" y="7990"/>
                  <a:pt x="3780" y="8030"/>
                </a:cubicBezTo>
                <a:cubicBezTo>
                  <a:pt x="3738" y="8070"/>
                  <a:pt x="3738" y="8150"/>
                  <a:pt x="3738" y="8150"/>
                </a:cubicBezTo>
                <a:cubicBezTo>
                  <a:pt x="3614" y="8110"/>
                  <a:pt x="3614" y="8110"/>
                  <a:pt x="3614" y="8110"/>
                </a:cubicBezTo>
                <a:cubicBezTo>
                  <a:pt x="3614" y="8110"/>
                  <a:pt x="3614" y="8190"/>
                  <a:pt x="3572" y="8110"/>
                </a:cubicBezTo>
                <a:cubicBezTo>
                  <a:pt x="3489" y="8030"/>
                  <a:pt x="3448" y="7949"/>
                  <a:pt x="3448" y="7949"/>
                </a:cubicBezTo>
                <a:cubicBezTo>
                  <a:pt x="3406" y="8110"/>
                  <a:pt x="3406" y="8110"/>
                  <a:pt x="3406" y="8110"/>
                </a:cubicBezTo>
                <a:cubicBezTo>
                  <a:pt x="3406" y="8110"/>
                  <a:pt x="3448" y="8271"/>
                  <a:pt x="3489" y="8311"/>
                </a:cubicBezTo>
                <a:cubicBezTo>
                  <a:pt x="3572" y="8311"/>
                  <a:pt x="3572" y="8271"/>
                  <a:pt x="3572" y="8391"/>
                </a:cubicBezTo>
                <a:cubicBezTo>
                  <a:pt x="3572" y="8471"/>
                  <a:pt x="3614" y="8672"/>
                  <a:pt x="3655" y="8712"/>
                </a:cubicBezTo>
                <a:cubicBezTo>
                  <a:pt x="3697" y="8793"/>
                  <a:pt x="3697" y="8993"/>
                  <a:pt x="3738" y="9033"/>
                </a:cubicBezTo>
                <a:cubicBezTo>
                  <a:pt x="3822" y="9033"/>
                  <a:pt x="3863" y="9074"/>
                  <a:pt x="3863" y="9074"/>
                </a:cubicBezTo>
                <a:cubicBezTo>
                  <a:pt x="3946" y="9154"/>
                  <a:pt x="3946" y="9154"/>
                  <a:pt x="3946" y="9154"/>
                </a:cubicBezTo>
                <a:cubicBezTo>
                  <a:pt x="4195" y="9355"/>
                  <a:pt x="4195" y="9355"/>
                  <a:pt x="4195" y="9355"/>
                </a:cubicBezTo>
                <a:cubicBezTo>
                  <a:pt x="4195" y="9355"/>
                  <a:pt x="4362" y="9475"/>
                  <a:pt x="4445" y="9515"/>
                </a:cubicBezTo>
                <a:cubicBezTo>
                  <a:pt x="4528" y="9555"/>
                  <a:pt x="4569" y="9555"/>
                  <a:pt x="4569" y="9555"/>
                </a:cubicBezTo>
                <a:cubicBezTo>
                  <a:pt x="4777" y="9756"/>
                  <a:pt x="4777" y="9756"/>
                  <a:pt x="4777" y="9756"/>
                </a:cubicBezTo>
                <a:cubicBezTo>
                  <a:pt x="4777" y="9756"/>
                  <a:pt x="4902" y="9957"/>
                  <a:pt x="4860" y="9957"/>
                </a:cubicBezTo>
                <a:cubicBezTo>
                  <a:pt x="4818" y="9957"/>
                  <a:pt x="4860" y="9997"/>
                  <a:pt x="4777" y="9997"/>
                </a:cubicBezTo>
                <a:cubicBezTo>
                  <a:pt x="4652" y="9997"/>
                  <a:pt x="4694" y="10077"/>
                  <a:pt x="4611" y="9997"/>
                </a:cubicBezTo>
                <a:cubicBezTo>
                  <a:pt x="4486" y="9917"/>
                  <a:pt x="4403" y="9796"/>
                  <a:pt x="4278" y="9796"/>
                </a:cubicBezTo>
                <a:cubicBezTo>
                  <a:pt x="4154" y="9796"/>
                  <a:pt x="4154" y="9796"/>
                  <a:pt x="4154" y="9796"/>
                </a:cubicBezTo>
                <a:cubicBezTo>
                  <a:pt x="4403" y="9997"/>
                  <a:pt x="4403" y="9997"/>
                  <a:pt x="4403" y="9997"/>
                </a:cubicBezTo>
                <a:cubicBezTo>
                  <a:pt x="4528" y="10037"/>
                  <a:pt x="4528" y="10037"/>
                  <a:pt x="4528" y="10037"/>
                </a:cubicBezTo>
                <a:cubicBezTo>
                  <a:pt x="4694" y="10198"/>
                  <a:pt x="4694" y="10198"/>
                  <a:pt x="4694" y="10198"/>
                </a:cubicBezTo>
                <a:cubicBezTo>
                  <a:pt x="4735" y="10198"/>
                  <a:pt x="4735" y="10198"/>
                  <a:pt x="4735" y="10198"/>
                </a:cubicBezTo>
                <a:cubicBezTo>
                  <a:pt x="4735" y="10198"/>
                  <a:pt x="4777" y="10278"/>
                  <a:pt x="4777" y="10318"/>
                </a:cubicBezTo>
                <a:cubicBezTo>
                  <a:pt x="4777" y="10358"/>
                  <a:pt x="4735" y="10479"/>
                  <a:pt x="4694" y="10519"/>
                </a:cubicBezTo>
                <a:cubicBezTo>
                  <a:pt x="4694" y="10599"/>
                  <a:pt x="4694" y="10680"/>
                  <a:pt x="4694" y="10680"/>
                </a:cubicBezTo>
                <a:cubicBezTo>
                  <a:pt x="4569" y="10399"/>
                  <a:pt x="4569" y="10399"/>
                  <a:pt x="4569" y="10399"/>
                </a:cubicBezTo>
                <a:cubicBezTo>
                  <a:pt x="4569" y="10399"/>
                  <a:pt x="4611" y="10318"/>
                  <a:pt x="4528" y="10278"/>
                </a:cubicBezTo>
                <a:cubicBezTo>
                  <a:pt x="4445" y="10278"/>
                  <a:pt x="4362" y="10318"/>
                  <a:pt x="4362" y="10318"/>
                </a:cubicBezTo>
                <a:cubicBezTo>
                  <a:pt x="4362" y="10318"/>
                  <a:pt x="4320" y="10399"/>
                  <a:pt x="4362" y="10439"/>
                </a:cubicBezTo>
                <a:cubicBezTo>
                  <a:pt x="4445" y="10479"/>
                  <a:pt x="4486" y="10519"/>
                  <a:pt x="4486" y="10559"/>
                </a:cubicBezTo>
                <a:cubicBezTo>
                  <a:pt x="4528" y="10599"/>
                  <a:pt x="4528" y="10639"/>
                  <a:pt x="4528" y="10639"/>
                </a:cubicBezTo>
                <a:cubicBezTo>
                  <a:pt x="4528" y="10639"/>
                  <a:pt x="4611" y="10639"/>
                  <a:pt x="4611" y="10720"/>
                </a:cubicBezTo>
                <a:cubicBezTo>
                  <a:pt x="4611" y="10840"/>
                  <a:pt x="4569" y="10961"/>
                  <a:pt x="4569" y="10961"/>
                </a:cubicBezTo>
                <a:cubicBezTo>
                  <a:pt x="4569" y="10961"/>
                  <a:pt x="4486" y="10961"/>
                  <a:pt x="4611" y="11041"/>
                </a:cubicBezTo>
                <a:cubicBezTo>
                  <a:pt x="4735" y="11121"/>
                  <a:pt x="4777" y="11161"/>
                  <a:pt x="4818" y="11201"/>
                </a:cubicBezTo>
                <a:cubicBezTo>
                  <a:pt x="4860" y="11242"/>
                  <a:pt x="5026" y="11442"/>
                  <a:pt x="5026" y="11442"/>
                </a:cubicBezTo>
                <a:cubicBezTo>
                  <a:pt x="5151" y="11603"/>
                  <a:pt x="5151" y="11603"/>
                  <a:pt x="5151" y="11603"/>
                </a:cubicBezTo>
                <a:cubicBezTo>
                  <a:pt x="5151" y="11603"/>
                  <a:pt x="5151" y="11683"/>
                  <a:pt x="5151" y="11683"/>
                </a:cubicBezTo>
                <a:cubicBezTo>
                  <a:pt x="5109" y="11683"/>
                  <a:pt x="5026" y="11683"/>
                  <a:pt x="5026" y="11683"/>
                </a:cubicBezTo>
                <a:cubicBezTo>
                  <a:pt x="5026" y="11683"/>
                  <a:pt x="4985" y="11683"/>
                  <a:pt x="4943" y="11643"/>
                </a:cubicBezTo>
                <a:cubicBezTo>
                  <a:pt x="4902" y="11563"/>
                  <a:pt x="4818" y="11442"/>
                  <a:pt x="4818" y="11442"/>
                </a:cubicBezTo>
                <a:cubicBezTo>
                  <a:pt x="4735" y="11402"/>
                  <a:pt x="4735" y="11402"/>
                  <a:pt x="4735" y="11402"/>
                </a:cubicBezTo>
                <a:cubicBezTo>
                  <a:pt x="4652" y="11442"/>
                  <a:pt x="4652" y="11442"/>
                  <a:pt x="4652" y="11442"/>
                </a:cubicBezTo>
                <a:cubicBezTo>
                  <a:pt x="4652" y="11442"/>
                  <a:pt x="4569" y="11603"/>
                  <a:pt x="4569" y="11603"/>
                </a:cubicBezTo>
                <a:cubicBezTo>
                  <a:pt x="4569" y="11643"/>
                  <a:pt x="4445" y="11884"/>
                  <a:pt x="4445" y="11884"/>
                </a:cubicBezTo>
                <a:cubicBezTo>
                  <a:pt x="4362" y="12366"/>
                  <a:pt x="4362" y="12366"/>
                  <a:pt x="4362" y="12366"/>
                </a:cubicBezTo>
                <a:cubicBezTo>
                  <a:pt x="4362" y="12366"/>
                  <a:pt x="4362" y="12928"/>
                  <a:pt x="4320" y="12968"/>
                </a:cubicBezTo>
                <a:cubicBezTo>
                  <a:pt x="4320" y="13008"/>
                  <a:pt x="4154" y="13410"/>
                  <a:pt x="4154" y="13410"/>
                </a:cubicBezTo>
                <a:cubicBezTo>
                  <a:pt x="4154" y="13410"/>
                  <a:pt x="4154" y="13450"/>
                  <a:pt x="4154" y="13570"/>
                </a:cubicBezTo>
                <a:cubicBezTo>
                  <a:pt x="4112" y="13691"/>
                  <a:pt x="4071" y="13891"/>
                  <a:pt x="4071" y="13891"/>
                </a:cubicBezTo>
                <a:cubicBezTo>
                  <a:pt x="4071" y="13891"/>
                  <a:pt x="4029" y="14052"/>
                  <a:pt x="4029" y="14132"/>
                </a:cubicBezTo>
                <a:cubicBezTo>
                  <a:pt x="3988" y="14213"/>
                  <a:pt x="3863" y="14534"/>
                  <a:pt x="3863" y="14534"/>
                </a:cubicBezTo>
                <a:cubicBezTo>
                  <a:pt x="3822" y="14895"/>
                  <a:pt x="3822" y="14895"/>
                  <a:pt x="3822" y="14895"/>
                </a:cubicBezTo>
                <a:cubicBezTo>
                  <a:pt x="3489" y="15578"/>
                  <a:pt x="3489" y="15578"/>
                  <a:pt x="3489" y="15578"/>
                </a:cubicBezTo>
                <a:cubicBezTo>
                  <a:pt x="3240" y="15778"/>
                  <a:pt x="3240" y="15778"/>
                  <a:pt x="3240" y="15778"/>
                </a:cubicBezTo>
                <a:cubicBezTo>
                  <a:pt x="3115" y="15859"/>
                  <a:pt x="3115" y="15859"/>
                  <a:pt x="3115" y="15859"/>
                </a:cubicBezTo>
                <a:cubicBezTo>
                  <a:pt x="3240" y="15899"/>
                  <a:pt x="3323" y="15939"/>
                  <a:pt x="3365" y="16059"/>
                </a:cubicBezTo>
                <a:cubicBezTo>
                  <a:pt x="3448" y="16260"/>
                  <a:pt x="3614" y="16581"/>
                  <a:pt x="3614" y="16581"/>
                </a:cubicBezTo>
                <a:cubicBezTo>
                  <a:pt x="4154" y="16782"/>
                  <a:pt x="4154" y="16782"/>
                  <a:pt x="4154" y="16782"/>
                </a:cubicBezTo>
                <a:cubicBezTo>
                  <a:pt x="4154" y="16782"/>
                  <a:pt x="4445" y="17023"/>
                  <a:pt x="4486" y="17103"/>
                </a:cubicBezTo>
                <a:cubicBezTo>
                  <a:pt x="4528" y="17143"/>
                  <a:pt x="5151" y="17344"/>
                  <a:pt x="5151" y="17344"/>
                </a:cubicBezTo>
                <a:cubicBezTo>
                  <a:pt x="5566" y="17706"/>
                  <a:pt x="5566" y="17706"/>
                  <a:pt x="5566" y="17706"/>
                </a:cubicBezTo>
                <a:cubicBezTo>
                  <a:pt x="6189" y="17706"/>
                  <a:pt x="6189" y="17706"/>
                  <a:pt x="6189" y="17706"/>
                </a:cubicBezTo>
                <a:cubicBezTo>
                  <a:pt x="6605" y="17786"/>
                  <a:pt x="6605" y="17786"/>
                  <a:pt x="6605" y="17786"/>
                </a:cubicBezTo>
                <a:cubicBezTo>
                  <a:pt x="6812" y="17545"/>
                  <a:pt x="6812" y="17545"/>
                  <a:pt x="6812" y="17545"/>
                </a:cubicBezTo>
                <a:cubicBezTo>
                  <a:pt x="6812" y="17545"/>
                  <a:pt x="7851" y="18027"/>
                  <a:pt x="7892" y="18027"/>
                </a:cubicBezTo>
                <a:cubicBezTo>
                  <a:pt x="7934" y="18027"/>
                  <a:pt x="7934" y="18147"/>
                  <a:pt x="7975" y="18268"/>
                </a:cubicBezTo>
                <a:cubicBezTo>
                  <a:pt x="7975" y="18268"/>
                  <a:pt x="7975" y="18268"/>
                  <a:pt x="7975" y="18268"/>
                </a:cubicBezTo>
                <a:cubicBezTo>
                  <a:pt x="7975" y="18268"/>
                  <a:pt x="7975" y="18268"/>
                  <a:pt x="7975" y="18268"/>
                </a:cubicBezTo>
                <a:cubicBezTo>
                  <a:pt x="8017" y="18268"/>
                  <a:pt x="8017" y="18268"/>
                  <a:pt x="8017" y="18268"/>
                </a:cubicBezTo>
                <a:cubicBezTo>
                  <a:pt x="8017" y="18268"/>
                  <a:pt x="7975" y="18228"/>
                  <a:pt x="7975" y="18228"/>
                </a:cubicBezTo>
                <a:cubicBezTo>
                  <a:pt x="7975" y="18187"/>
                  <a:pt x="7975" y="18187"/>
                  <a:pt x="7975" y="18187"/>
                </a:cubicBezTo>
                <a:cubicBezTo>
                  <a:pt x="8017" y="18187"/>
                  <a:pt x="8017" y="18187"/>
                  <a:pt x="8017" y="18187"/>
                </a:cubicBezTo>
                <a:cubicBezTo>
                  <a:pt x="8017" y="18187"/>
                  <a:pt x="8017" y="18187"/>
                  <a:pt x="8017" y="18187"/>
                </a:cubicBezTo>
                <a:cubicBezTo>
                  <a:pt x="8017" y="18187"/>
                  <a:pt x="8017" y="18187"/>
                  <a:pt x="8017" y="18187"/>
                </a:cubicBezTo>
                <a:cubicBezTo>
                  <a:pt x="8058" y="18187"/>
                  <a:pt x="8058" y="18187"/>
                  <a:pt x="8058" y="18187"/>
                </a:cubicBezTo>
                <a:cubicBezTo>
                  <a:pt x="8100" y="18147"/>
                  <a:pt x="8100" y="18147"/>
                  <a:pt x="8100" y="18147"/>
                </a:cubicBezTo>
                <a:cubicBezTo>
                  <a:pt x="8100" y="18147"/>
                  <a:pt x="8100" y="18147"/>
                  <a:pt x="8100" y="18147"/>
                </a:cubicBezTo>
                <a:cubicBezTo>
                  <a:pt x="8100" y="18107"/>
                  <a:pt x="8058" y="18107"/>
                  <a:pt x="8058" y="18107"/>
                </a:cubicBezTo>
                <a:cubicBezTo>
                  <a:pt x="8058" y="18107"/>
                  <a:pt x="8100" y="18107"/>
                  <a:pt x="8100" y="18067"/>
                </a:cubicBezTo>
                <a:cubicBezTo>
                  <a:pt x="8100" y="18067"/>
                  <a:pt x="8100" y="18067"/>
                  <a:pt x="8100" y="18067"/>
                </a:cubicBezTo>
                <a:cubicBezTo>
                  <a:pt x="8142" y="18067"/>
                  <a:pt x="8142" y="18067"/>
                  <a:pt x="8142" y="18067"/>
                </a:cubicBezTo>
                <a:cubicBezTo>
                  <a:pt x="8142" y="18067"/>
                  <a:pt x="8142" y="18067"/>
                  <a:pt x="8142" y="18067"/>
                </a:cubicBezTo>
                <a:cubicBezTo>
                  <a:pt x="8142" y="18067"/>
                  <a:pt x="8142" y="18067"/>
                  <a:pt x="8142" y="18067"/>
                </a:cubicBezTo>
                <a:cubicBezTo>
                  <a:pt x="8183" y="18067"/>
                  <a:pt x="8183" y="18067"/>
                  <a:pt x="8183" y="18067"/>
                </a:cubicBezTo>
                <a:cubicBezTo>
                  <a:pt x="8183" y="18067"/>
                  <a:pt x="8183" y="18067"/>
                  <a:pt x="8183" y="18067"/>
                </a:cubicBezTo>
                <a:cubicBezTo>
                  <a:pt x="8225" y="18067"/>
                  <a:pt x="8225" y="18067"/>
                  <a:pt x="8225" y="18067"/>
                </a:cubicBezTo>
                <a:cubicBezTo>
                  <a:pt x="8225" y="18067"/>
                  <a:pt x="8225" y="18067"/>
                  <a:pt x="8225" y="18067"/>
                </a:cubicBezTo>
                <a:cubicBezTo>
                  <a:pt x="8225" y="18067"/>
                  <a:pt x="8266" y="18067"/>
                  <a:pt x="8266" y="18067"/>
                </a:cubicBezTo>
                <a:cubicBezTo>
                  <a:pt x="8266" y="18067"/>
                  <a:pt x="8266" y="18107"/>
                  <a:pt x="8266" y="18107"/>
                </a:cubicBezTo>
                <a:cubicBezTo>
                  <a:pt x="8266" y="18107"/>
                  <a:pt x="8266" y="18107"/>
                  <a:pt x="8266" y="18107"/>
                </a:cubicBezTo>
                <a:cubicBezTo>
                  <a:pt x="8266" y="18107"/>
                  <a:pt x="8308" y="18107"/>
                  <a:pt x="8308" y="18107"/>
                </a:cubicBezTo>
                <a:cubicBezTo>
                  <a:pt x="8308" y="18107"/>
                  <a:pt x="8308" y="18147"/>
                  <a:pt x="8308" y="18147"/>
                </a:cubicBezTo>
                <a:cubicBezTo>
                  <a:pt x="8308" y="18147"/>
                  <a:pt x="8349" y="18147"/>
                  <a:pt x="8349" y="18147"/>
                </a:cubicBezTo>
                <a:cubicBezTo>
                  <a:pt x="8349" y="18147"/>
                  <a:pt x="8391" y="18147"/>
                  <a:pt x="8391" y="18147"/>
                </a:cubicBezTo>
                <a:cubicBezTo>
                  <a:pt x="8391" y="18147"/>
                  <a:pt x="8391" y="18147"/>
                  <a:pt x="8391" y="18187"/>
                </a:cubicBezTo>
                <a:cubicBezTo>
                  <a:pt x="8432" y="18187"/>
                  <a:pt x="8432" y="18187"/>
                  <a:pt x="8432" y="18187"/>
                </a:cubicBezTo>
                <a:cubicBezTo>
                  <a:pt x="8432" y="18147"/>
                  <a:pt x="8474" y="18147"/>
                  <a:pt x="8474" y="18147"/>
                </a:cubicBezTo>
                <a:cubicBezTo>
                  <a:pt x="8474" y="18187"/>
                  <a:pt x="8474" y="18187"/>
                  <a:pt x="8474" y="18187"/>
                </a:cubicBezTo>
                <a:cubicBezTo>
                  <a:pt x="8515" y="18187"/>
                  <a:pt x="8515" y="18187"/>
                  <a:pt x="8515" y="18187"/>
                </a:cubicBezTo>
                <a:cubicBezTo>
                  <a:pt x="8557" y="18187"/>
                  <a:pt x="8557" y="18187"/>
                  <a:pt x="8557" y="18187"/>
                </a:cubicBezTo>
                <a:cubicBezTo>
                  <a:pt x="8557" y="18228"/>
                  <a:pt x="8557" y="18228"/>
                  <a:pt x="8557" y="18228"/>
                </a:cubicBezTo>
                <a:cubicBezTo>
                  <a:pt x="8515" y="18228"/>
                  <a:pt x="8515" y="18228"/>
                  <a:pt x="8515" y="18228"/>
                </a:cubicBezTo>
                <a:cubicBezTo>
                  <a:pt x="8515" y="18228"/>
                  <a:pt x="8515" y="18228"/>
                  <a:pt x="8515" y="18228"/>
                </a:cubicBezTo>
                <a:cubicBezTo>
                  <a:pt x="8515" y="18268"/>
                  <a:pt x="8515" y="18268"/>
                  <a:pt x="8515" y="18268"/>
                </a:cubicBezTo>
                <a:cubicBezTo>
                  <a:pt x="8557" y="18268"/>
                  <a:pt x="8557" y="18268"/>
                  <a:pt x="8557" y="18268"/>
                </a:cubicBezTo>
                <a:cubicBezTo>
                  <a:pt x="8557" y="18268"/>
                  <a:pt x="8557" y="18268"/>
                  <a:pt x="8557" y="18268"/>
                </a:cubicBezTo>
                <a:cubicBezTo>
                  <a:pt x="8640" y="18308"/>
                  <a:pt x="8640" y="18308"/>
                  <a:pt x="8640" y="18308"/>
                </a:cubicBezTo>
                <a:cubicBezTo>
                  <a:pt x="8598" y="18308"/>
                  <a:pt x="8598" y="18308"/>
                  <a:pt x="8598" y="18308"/>
                </a:cubicBezTo>
                <a:cubicBezTo>
                  <a:pt x="8598" y="18308"/>
                  <a:pt x="8598" y="18308"/>
                  <a:pt x="8598" y="18308"/>
                </a:cubicBezTo>
                <a:cubicBezTo>
                  <a:pt x="8598" y="18308"/>
                  <a:pt x="8557" y="18308"/>
                  <a:pt x="8557" y="18308"/>
                </a:cubicBezTo>
                <a:cubicBezTo>
                  <a:pt x="8557" y="18308"/>
                  <a:pt x="8515" y="18308"/>
                  <a:pt x="8515" y="18308"/>
                </a:cubicBezTo>
                <a:cubicBezTo>
                  <a:pt x="8515" y="18348"/>
                  <a:pt x="8515" y="18348"/>
                  <a:pt x="8515" y="18348"/>
                </a:cubicBezTo>
                <a:cubicBezTo>
                  <a:pt x="8515" y="18428"/>
                  <a:pt x="8515" y="18428"/>
                  <a:pt x="8515" y="18428"/>
                </a:cubicBezTo>
                <a:cubicBezTo>
                  <a:pt x="8474" y="18428"/>
                  <a:pt x="8474" y="18428"/>
                  <a:pt x="8474" y="18428"/>
                </a:cubicBezTo>
                <a:cubicBezTo>
                  <a:pt x="8474" y="18468"/>
                  <a:pt x="8474" y="18468"/>
                  <a:pt x="8474" y="18468"/>
                </a:cubicBezTo>
                <a:cubicBezTo>
                  <a:pt x="8474" y="18468"/>
                  <a:pt x="8474" y="18468"/>
                  <a:pt x="8474" y="18468"/>
                </a:cubicBezTo>
                <a:cubicBezTo>
                  <a:pt x="8474" y="18468"/>
                  <a:pt x="8474" y="18468"/>
                  <a:pt x="8474" y="18468"/>
                </a:cubicBezTo>
                <a:cubicBezTo>
                  <a:pt x="8474" y="18468"/>
                  <a:pt x="8474" y="18468"/>
                  <a:pt x="8432" y="18468"/>
                </a:cubicBezTo>
                <a:cubicBezTo>
                  <a:pt x="8432" y="18468"/>
                  <a:pt x="8432" y="18468"/>
                  <a:pt x="8432" y="18468"/>
                </a:cubicBezTo>
                <a:cubicBezTo>
                  <a:pt x="8391" y="18428"/>
                  <a:pt x="8391" y="18428"/>
                  <a:pt x="8391" y="18428"/>
                </a:cubicBezTo>
                <a:cubicBezTo>
                  <a:pt x="8391" y="18468"/>
                  <a:pt x="8391" y="18468"/>
                  <a:pt x="8391" y="18468"/>
                </a:cubicBezTo>
                <a:cubicBezTo>
                  <a:pt x="8391" y="18509"/>
                  <a:pt x="8391" y="18509"/>
                  <a:pt x="8391" y="18509"/>
                </a:cubicBezTo>
                <a:cubicBezTo>
                  <a:pt x="8391" y="18509"/>
                  <a:pt x="8391" y="18509"/>
                  <a:pt x="8391" y="18509"/>
                </a:cubicBezTo>
                <a:cubicBezTo>
                  <a:pt x="8349" y="18509"/>
                  <a:pt x="8349" y="18509"/>
                  <a:pt x="8349" y="18509"/>
                </a:cubicBezTo>
                <a:cubicBezTo>
                  <a:pt x="8308" y="18509"/>
                  <a:pt x="8308" y="18509"/>
                  <a:pt x="8308" y="18509"/>
                </a:cubicBezTo>
                <a:cubicBezTo>
                  <a:pt x="8266" y="18509"/>
                  <a:pt x="8266" y="18509"/>
                  <a:pt x="8266" y="18509"/>
                </a:cubicBezTo>
                <a:cubicBezTo>
                  <a:pt x="8266" y="18509"/>
                  <a:pt x="8266" y="18509"/>
                  <a:pt x="8266" y="18509"/>
                </a:cubicBezTo>
                <a:cubicBezTo>
                  <a:pt x="8225" y="18549"/>
                  <a:pt x="8225" y="18549"/>
                  <a:pt x="8225" y="18549"/>
                </a:cubicBezTo>
                <a:cubicBezTo>
                  <a:pt x="8225" y="18549"/>
                  <a:pt x="8225" y="18549"/>
                  <a:pt x="8225" y="18549"/>
                </a:cubicBezTo>
                <a:cubicBezTo>
                  <a:pt x="8225" y="18549"/>
                  <a:pt x="8225" y="18549"/>
                  <a:pt x="8225" y="18549"/>
                </a:cubicBezTo>
                <a:cubicBezTo>
                  <a:pt x="8225" y="18549"/>
                  <a:pt x="8225" y="18549"/>
                  <a:pt x="8225" y="18549"/>
                </a:cubicBezTo>
                <a:cubicBezTo>
                  <a:pt x="8183" y="18509"/>
                  <a:pt x="8183" y="18509"/>
                  <a:pt x="8183" y="18509"/>
                </a:cubicBezTo>
                <a:cubicBezTo>
                  <a:pt x="8183" y="18549"/>
                  <a:pt x="8183" y="18549"/>
                  <a:pt x="8183" y="18549"/>
                </a:cubicBezTo>
                <a:cubicBezTo>
                  <a:pt x="8183" y="18549"/>
                  <a:pt x="8183" y="18549"/>
                  <a:pt x="8183" y="18549"/>
                </a:cubicBezTo>
                <a:cubicBezTo>
                  <a:pt x="8183" y="18549"/>
                  <a:pt x="8183" y="18549"/>
                  <a:pt x="8183" y="18549"/>
                </a:cubicBezTo>
                <a:cubicBezTo>
                  <a:pt x="8723" y="18669"/>
                  <a:pt x="8723" y="18669"/>
                  <a:pt x="8723" y="18669"/>
                </a:cubicBezTo>
                <a:cubicBezTo>
                  <a:pt x="8848" y="18709"/>
                  <a:pt x="8848" y="18790"/>
                  <a:pt x="8972" y="18870"/>
                </a:cubicBezTo>
                <a:cubicBezTo>
                  <a:pt x="9305" y="18749"/>
                  <a:pt x="9305" y="18749"/>
                  <a:pt x="9305" y="18749"/>
                </a:cubicBezTo>
                <a:cubicBezTo>
                  <a:pt x="9720" y="19030"/>
                  <a:pt x="9720" y="19030"/>
                  <a:pt x="9720" y="19030"/>
                </a:cubicBezTo>
                <a:cubicBezTo>
                  <a:pt x="10094" y="18910"/>
                  <a:pt x="10094" y="18910"/>
                  <a:pt x="10094" y="18910"/>
                </a:cubicBezTo>
                <a:cubicBezTo>
                  <a:pt x="10468" y="18910"/>
                  <a:pt x="10468" y="18910"/>
                  <a:pt x="10468" y="18910"/>
                </a:cubicBezTo>
                <a:cubicBezTo>
                  <a:pt x="10468" y="18870"/>
                  <a:pt x="10634" y="18870"/>
                  <a:pt x="10758" y="18910"/>
                </a:cubicBezTo>
                <a:cubicBezTo>
                  <a:pt x="10758" y="18910"/>
                  <a:pt x="10758" y="18910"/>
                  <a:pt x="10758" y="18910"/>
                </a:cubicBezTo>
                <a:close/>
                <a:moveTo>
                  <a:pt x="7975" y="18308"/>
                </a:moveTo>
                <a:cubicBezTo>
                  <a:pt x="7975" y="18308"/>
                  <a:pt x="7975" y="18308"/>
                  <a:pt x="7975" y="18308"/>
                </a:cubicBezTo>
                <a:cubicBezTo>
                  <a:pt x="7975" y="18308"/>
                  <a:pt x="7975" y="18308"/>
                  <a:pt x="7975" y="18308"/>
                </a:cubicBezTo>
                <a:cubicBezTo>
                  <a:pt x="7975" y="18308"/>
                  <a:pt x="8017" y="18308"/>
                  <a:pt x="8017" y="18308"/>
                </a:cubicBezTo>
                <a:cubicBezTo>
                  <a:pt x="8017" y="18308"/>
                  <a:pt x="8017" y="18348"/>
                  <a:pt x="8017" y="18348"/>
                </a:cubicBezTo>
                <a:cubicBezTo>
                  <a:pt x="8017" y="18348"/>
                  <a:pt x="8017" y="18348"/>
                  <a:pt x="8017" y="18348"/>
                </a:cubicBezTo>
                <a:cubicBezTo>
                  <a:pt x="8017" y="18348"/>
                  <a:pt x="8017" y="18348"/>
                  <a:pt x="8058" y="18388"/>
                </a:cubicBezTo>
                <a:cubicBezTo>
                  <a:pt x="8058" y="18388"/>
                  <a:pt x="8017" y="18388"/>
                  <a:pt x="8017" y="18388"/>
                </a:cubicBezTo>
                <a:cubicBezTo>
                  <a:pt x="8017" y="18388"/>
                  <a:pt x="8017" y="18388"/>
                  <a:pt x="8017" y="18388"/>
                </a:cubicBezTo>
                <a:cubicBezTo>
                  <a:pt x="7975" y="18388"/>
                  <a:pt x="7975" y="18388"/>
                  <a:pt x="7975" y="18388"/>
                </a:cubicBezTo>
                <a:cubicBezTo>
                  <a:pt x="7975" y="18388"/>
                  <a:pt x="7975" y="18388"/>
                  <a:pt x="7975" y="18388"/>
                </a:cubicBezTo>
                <a:cubicBezTo>
                  <a:pt x="7975" y="18308"/>
                  <a:pt x="7975" y="18308"/>
                  <a:pt x="7975" y="18308"/>
                </a:cubicBezTo>
                <a:close/>
                <a:moveTo>
                  <a:pt x="18692" y="8110"/>
                </a:moveTo>
                <a:cubicBezTo>
                  <a:pt x="18692" y="8110"/>
                  <a:pt x="18692" y="8110"/>
                  <a:pt x="18692" y="8110"/>
                </a:cubicBezTo>
                <a:cubicBezTo>
                  <a:pt x="18651" y="8110"/>
                  <a:pt x="18651" y="8110"/>
                  <a:pt x="18651" y="8110"/>
                </a:cubicBezTo>
                <a:cubicBezTo>
                  <a:pt x="18609" y="8070"/>
                  <a:pt x="18609" y="8070"/>
                  <a:pt x="18609" y="8070"/>
                </a:cubicBezTo>
                <a:cubicBezTo>
                  <a:pt x="18609" y="8070"/>
                  <a:pt x="18609" y="8070"/>
                  <a:pt x="18609" y="8070"/>
                </a:cubicBezTo>
                <a:cubicBezTo>
                  <a:pt x="18609" y="8070"/>
                  <a:pt x="18609" y="8070"/>
                  <a:pt x="18609" y="8070"/>
                </a:cubicBezTo>
                <a:cubicBezTo>
                  <a:pt x="18651" y="8070"/>
                  <a:pt x="18651" y="8030"/>
                  <a:pt x="18651" y="8030"/>
                </a:cubicBezTo>
                <a:cubicBezTo>
                  <a:pt x="18651" y="8070"/>
                  <a:pt x="18692" y="8070"/>
                  <a:pt x="18692" y="8110"/>
                </a:cubicBezTo>
                <a:close/>
                <a:moveTo>
                  <a:pt x="20478" y="20877"/>
                </a:moveTo>
                <a:cubicBezTo>
                  <a:pt x="20478" y="20877"/>
                  <a:pt x="20478" y="20877"/>
                  <a:pt x="20478" y="20877"/>
                </a:cubicBezTo>
                <a:cubicBezTo>
                  <a:pt x="20395" y="21038"/>
                  <a:pt x="20395" y="21038"/>
                  <a:pt x="20395" y="21038"/>
                </a:cubicBezTo>
                <a:cubicBezTo>
                  <a:pt x="20312" y="21158"/>
                  <a:pt x="20312" y="21158"/>
                  <a:pt x="20312" y="21158"/>
                </a:cubicBezTo>
                <a:cubicBezTo>
                  <a:pt x="20520" y="21239"/>
                  <a:pt x="20520" y="21239"/>
                  <a:pt x="20520" y="21239"/>
                </a:cubicBezTo>
                <a:cubicBezTo>
                  <a:pt x="20645" y="21399"/>
                  <a:pt x="20645" y="21399"/>
                  <a:pt x="20645" y="21399"/>
                </a:cubicBezTo>
                <a:cubicBezTo>
                  <a:pt x="20645" y="21399"/>
                  <a:pt x="20728" y="21520"/>
                  <a:pt x="20811" y="21520"/>
                </a:cubicBezTo>
                <a:cubicBezTo>
                  <a:pt x="20894" y="21520"/>
                  <a:pt x="21018" y="21600"/>
                  <a:pt x="21018" y="21600"/>
                </a:cubicBezTo>
                <a:cubicBezTo>
                  <a:pt x="21018" y="21600"/>
                  <a:pt x="21102" y="21480"/>
                  <a:pt x="21102" y="21319"/>
                </a:cubicBezTo>
                <a:cubicBezTo>
                  <a:pt x="21143" y="21199"/>
                  <a:pt x="20977" y="21038"/>
                  <a:pt x="21226" y="20998"/>
                </a:cubicBezTo>
                <a:cubicBezTo>
                  <a:pt x="21475" y="20998"/>
                  <a:pt x="21309" y="20717"/>
                  <a:pt x="21309" y="20717"/>
                </a:cubicBezTo>
                <a:cubicBezTo>
                  <a:pt x="21309" y="20516"/>
                  <a:pt x="21309" y="20516"/>
                  <a:pt x="21309" y="20516"/>
                </a:cubicBezTo>
                <a:cubicBezTo>
                  <a:pt x="21268" y="20275"/>
                  <a:pt x="21268" y="20275"/>
                  <a:pt x="21268" y="20275"/>
                </a:cubicBezTo>
                <a:cubicBezTo>
                  <a:pt x="21309" y="20195"/>
                  <a:pt x="21309" y="20195"/>
                  <a:pt x="21309" y="20195"/>
                </a:cubicBezTo>
                <a:cubicBezTo>
                  <a:pt x="21434" y="20034"/>
                  <a:pt x="21434" y="20034"/>
                  <a:pt x="21434" y="20034"/>
                </a:cubicBezTo>
                <a:cubicBezTo>
                  <a:pt x="21558" y="19914"/>
                  <a:pt x="21558" y="19914"/>
                  <a:pt x="21558" y="19914"/>
                </a:cubicBezTo>
                <a:cubicBezTo>
                  <a:pt x="21558" y="19914"/>
                  <a:pt x="21600" y="19793"/>
                  <a:pt x="21600" y="19713"/>
                </a:cubicBezTo>
                <a:cubicBezTo>
                  <a:pt x="21558" y="19673"/>
                  <a:pt x="21434" y="19472"/>
                  <a:pt x="21434" y="19472"/>
                </a:cubicBezTo>
                <a:cubicBezTo>
                  <a:pt x="21558" y="18990"/>
                  <a:pt x="21558" y="18990"/>
                  <a:pt x="21558" y="18990"/>
                </a:cubicBezTo>
                <a:cubicBezTo>
                  <a:pt x="21517" y="18910"/>
                  <a:pt x="21517" y="18910"/>
                  <a:pt x="21517" y="18910"/>
                </a:cubicBezTo>
                <a:cubicBezTo>
                  <a:pt x="21475" y="18790"/>
                  <a:pt x="21475" y="18790"/>
                  <a:pt x="21475" y="18790"/>
                </a:cubicBezTo>
                <a:cubicBezTo>
                  <a:pt x="21392" y="18428"/>
                  <a:pt x="21392" y="18428"/>
                  <a:pt x="21392" y="18428"/>
                </a:cubicBezTo>
                <a:cubicBezTo>
                  <a:pt x="21392" y="17946"/>
                  <a:pt x="21392" y="17946"/>
                  <a:pt x="21392" y="17946"/>
                </a:cubicBezTo>
                <a:cubicBezTo>
                  <a:pt x="21143" y="18027"/>
                  <a:pt x="21143" y="18027"/>
                  <a:pt x="21143" y="18027"/>
                </a:cubicBezTo>
                <a:cubicBezTo>
                  <a:pt x="21226" y="18228"/>
                  <a:pt x="21226" y="18228"/>
                  <a:pt x="21226" y="18228"/>
                </a:cubicBezTo>
                <a:cubicBezTo>
                  <a:pt x="21143" y="18589"/>
                  <a:pt x="21143" y="18589"/>
                  <a:pt x="21143" y="18589"/>
                </a:cubicBezTo>
                <a:cubicBezTo>
                  <a:pt x="20935" y="18629"/>
                  <a:pt x="20935" y="18629"/>
                  <a:pt x="20935" y="18629"/>
                </a:cubicBezTo>
                <a:cubicBezTo>
                  <a:pt x="20852" y="18669"/>
                  <a:pt x="20852" y="18669"/>
                  <a:pt x="20852" y="18669"/>
                </a:cubicBezTo>
                <a:cubicBezTo>
                  <a:pt x="20728" y="18790"/>
                  <a:pt x="20728" y="18790"/>
                  <a:pt x="20728" y="18790"/>
                </a:cubicBezTo>
                <a:cubicBezTo>
                  <a:pt x="20520" y="18830"/>
                  <a:pt x="20520" y="18830"/>
                  <a:pt x="20520" y="18830"/>
                </a:cubicBezTo>
                <a:cubicBezTo>
                  <a:pt x="20312" y="18990"/>
                  <a:pt x="20312" y="18990"/>
                  <a:pt x="20312" y="18990"/>
                </a:cubicBezTo>
                <a:cubicBezTo>
                  <a:pt x="20146" y="19191"/>
                  <a:pt x="20146" y="19191"/>
                  <a:pt x="20146" y="19191"/>
                </a:cubicBezTo>
                <a:cubicBezTo>
                  <a:pt x="20022" y="19312"/>
                  <a:pt x="20022" y="19312"/>
                  <a:pt x="20022" y="19312"/>
                </a:cubicBezTo>
                <a:cubicBezTo>
                  <a:pt x="20022" y="19312"/>
                  <a:pt x="20022" y="19392"/>
                  <a:pt x="20105" y="19472"/>
                </a:cubicBezTo>
                <a:cubicBezTo>
                  <a:pt x="20188" y="19593"/>
                  <a:pt x="19980" y="19994"/>
                  <a:pt x="19980" y="19994"/>
                </a:cubicBezTo>
                <a:cubicBezTo>
                  <a:pt x="20146" y="19994"/>
                  <a:pt x="20146" y="19994"/>
                  <a:pt x="20146" y="19994"/>
                </a:cubicBezTo>
                <a:cubicBezTo>
                  <a:pt x="20188" y="20195"/>
                  <a:pt x="20188" y="20195"/>
                  <a:pt x="20188" y="20195"/>
                </a:cubicBezTo>
                <a:cubicBezTo>
                  <a:pt x="20063" y="20396"/>
                  <a:pt x="20063" y="20396"/>
                  <a:pt x="20063" y="20396"/>
                </a:cubicBezTo>
                <a:cubicBezTo>
                  <a:pt x="20188" y="20476"/>
                  <a:pt x="20188" y="20476"/>
                  <a:pt x="20188" y="20476"/>
                </a:cubicBezTo>
                <a:cubicBezTo>
                  <a:pt x="20312" y="20476"/>
                  <a:pt x="20312" y="20476"/>
                  <a:pt x="20312" y="20476"/>
                </a:cubicBezTo>
                <a:cubicBezTo>
                  <a:pt x="20188" y="20717"/>
                  <a:pt x="20188" y="20717"/>
                  <a:pt x="20188" y="20717"/>
                </a:cubicBezTo>
                <a:cubicBezTo>
                  <a:pt x="20188" y="20797"/>
                  <a:pt x="20188" y="20797"/>
                  <a:pt x="20188" y="20797"/>
                </a:cubicBezTo>
                <a:lnTo>
                  <a:pt x="20478" y="20877"/>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47" name="Shape">
            <a:extLst>
              <a:ext uri="{FF2B5EF4-FFF2-40B4-BE49-F238E27FC236}">
                <a16:creationId xmlns:a16="http://schemas.microsoft.com/office/drawing/2014/main" id="{9A08675C-48FE-C6F0-14FB-A81B91F28EE5}"/>
              </a:ext>
            </a:extLst>
          </p:cNvPr>
          <p:cNvSpPr/>
          <p:nvPr/>
        </p:nvSpPr>
        <p:spPr>
          <a:xfrm rot="60000">
            <a:off x="8809989" y="3265814"/>
            <a:ext cx="1074565" cy="1377711"/>
          </a:xfrm>
          <a:custGeom>
            <a:avLst/>
            <a:gdLst/>
            <a:ahLst/>
            <a:cxnLst>
              <a:cxn ang="0">
                <a:pos x="wd2" y="hd2"/>
              </a:cxn>
              <a:cxn ang="5400000">
                <a:pos x="wd2" y="hd2"/>
              </a:cxn>
              <a:cxn ang="10800000">
                <a:pos x="wd2" y="hd2"/>
              </a:cxn>
              <a:cxn ang="16200000">
                <a:pos x="wd2" y="hd2"/>
              </a:cxn>
            </a:cxnLst>
            <a:rect l="0" t="0" r="r" b="b"/>
            <a:pathLst>
              <a:path w="21600" h="21569" extrusionOk="0">
                <a:moveTo>
                  <a:pt x="19038" y="16998"/>
                </a:moveTo>
                <a:cubicBezTo>
                  <a:pt x="19038" y="16998"/>
                  <a:pt x="19038" y="16998"/>
                  <a:pt x="19038" y="16998"/>
                </a:cubicBezTo>
                <a:cubicBezTo>
                  <a:pt x="19038" y="17154"/>
                  <a:pt x="19038" y="17154"/>
                  <a:pt x="19038" y="17154"/>
                </a:cubicBezTo>
                <a:cubicBezTo>
                  <a:pt x="19108" y="17416"/>
                  <a:pt x="19108" y="17416"/>
                  <a:pt x="19108" y="17416"/>
                </a:cubicBezTo>
                <a:cubicBezTo>
                  <a:pt x="19108" y="17573"/>
                  <a:pt x="19108" y="17573"/>
                  <a:pt x="19108" y="17573"/>
                </a:cubicBezTo>
                <a:cubicBezTo>
                  <a:pt x="19108" y="17573"/>
                  <a:pt x="19038" y="17677"/>
                  <a:pt x="18969" y="17677"/>
                </a:cubicBezTo>
                <a:cubicBezTo>
                  <a:pt x="18969" y="17677"/>
                  <a:pt x="18900" y="17730"/>
                  <a:pt x="18831" y="17730"/>
                </a:cubicBezTo>
                <a:cubicBezTo>
                  <a:pt x="18762" y="17677"/>
                  <a:pt x="18692" y="17625"/>
                  <a:pt x="18692" y="17625"/>
                </a:cubicBezTo>
                <a:cubicBezTo>
                  <a:pt x="18277" y="17625"/>
                  <a:pt x="18277" y="17625"/>
                  <a:pt x="18277" y="17625"/>
                </a:cubicBezTo>
                <a:cubicBezTo>
                  <a:pt x="18277" y="17625"/>
                  <a:pt x="18277" y="17730"/>
                  <a:pt x="18277" y="17782"/>
                </a:cubicBezTo>
                <a:cubicBezTo>
                  <a:pt x="18208" y="17887"/>
                  <a:pt x="18208" y="17887"/>
                  <a:pt x="18208" y="17887"/>
                </a:cubicBezTo>
                <a:cubicBezTo>
                  <a:pt x="18208" y="18148"/>
                  <a:pt x="18208" y="18148"/>
                  <a:pt x="18208" y="18148"/>
                </a:cubicBezTo>
                <a:cubicBezTo>
                  <a:pt x="17862" y="18410"/>
                  <a:pt x="17862" y="18410"/>
                  <a:pt x="17862" y="18410"/>
                </a:cubicBezTo>
                <a:cubicBezTo>
                  <a:pt x="17792" y="18410"/>
                  <a:pt x="17792" y="18410"/>
                  <a:pt x="17792" y="18410"/>
                </a:cubicBezTo>
                <a:cubicBezTo>
                  <a:pt x="17792" y="18410"/>
                  <a:pt x="17723" y="18462"/>
                  <a:pt x="17723" y="18462"/>
                </a:cubicBezTo>
                <a:cubicBezTo>
                  <a:pt x="17723" y="18462"/>
                  <a:pt x="17377" y="18567"/>
                  <a:pt x="17377" y="18567"/>
                </a:cubicBezTo>
                <a:cubicBezTo>
                  <a:pt x="17238" y="18671"/>
                  <a:pt x="17238" y="18671"/>
                  <a:pt x="17238" y="18671"/>
                </a:cubicBezTo>
                <a:cubicBezTo>
                  <a:pt x="17169" y="18671"/>
                  <a:pt x="17169" y="18671"/>
                  <a:pt x="17169" y="18671"/>
                </a:cubicBezTo>
                <a:cubicBezTo>
                  <a:pt x="17169" y="18671"/>
                  <a:pt x="16962" y="18776"/>
                  <a:pt x="16823" y="18880"/>
                </a:cubicBezTo>
                <a:cubicBezTo>
                  <a:pt x="16615" y="18985"/>
                  <a:pt x="16615" y="18985"/>
                  <a:pt x="16615" y="18985"/>
                </a:cubicBezTo>
                <a:cubicBezTo>
                  <a:pt x="16615" y="18985"/>
                  <a:pt x="16615" y="18985"/>
                  <a:pt x="16615" y="18985"/>
                </a:cubicBezTo>
                <a:cubicBezTo>
                  <a:pt x="16615" y="18985"/>
                  <a:pt x="16615" y="18985"/>
                  <a:pt x="16615" y="18985"/>
                </a:cubicBezTo>
                <a:cubicBezTo>
                  <a:pt x="16754" y="19246"/>
                  <a:pt x="16754" y="19246"/>
                  <a:pt x="16754" y="19246"/>
                </a:cubicBezTo>
                <a:cubicBezTo>
                  <a:pt x="16962" y="19403"/>
                  <a:pt x="16962" y="19403"/>
                  <a:pt x="16962" y="19403"/>
                </a:cubicBezTo>
                <a:cubicBezTo>
                  <a:pt x="17169" y="19665"/>
                  <a:pt x="17169" y="19665"/>
                  <a:pt x="17169" y="19665"/>
                </a:cubicBezTo>
                <a:cubicBezTo>
                  <a:pt x="17169" y="19822"/>
                  <a:pt x="17169" y="19822"/>
                  <a:pt x="17169" y="19822"/>
                </a:cubicBezTo>
                <a:cubicBezTo>
                  <a:pt x="17169" y="19822"/>
                  <a:pt x="17031" y="19926"/>
                  <a:pt x="17031" y="19926"/>
                </a:cubicBezTo>
                <a:cubicBezTo>
                  <a:pt x="17031" y="19979"/>
                  <a:pt x="16962" y="20083"/>
                  <a:pt x="17031" y="20083"/>
                </a:cubicBezTo>
                <a:cubicBezTo>
                  <a:pt x="17100" y="20083"/>
                  <a:pt x="17377" y="20136"/>
                  <a:pt x="17377" y="20136"/>
                </a:cubicBezTo>
                <a:cubicBezTo>
                  <a:pt x="17377" y="20136"/>
                  <a:pt x="17446" y="20136"/>
                  <a:pt x="17446" y="20136"/>
                </a:cubicBezTo>
                <a:cubicBezTo>
                  <a:pt x="17515" y="20136"/>
                  <a:pt x="17515" y="20188"/>
                  <a:pt x="17515" y="20188"/>
                </a:cubicBezTo>
                <a:cubicBezTo>
                  <a:pt x="17515" y="20397"/>
                  <a:pt x="17515" y="20397"/>
                  <a:pt x="17515" y="20397"/>
                </a:cubicBezTo>
                <a:cubicBezTo>
                  <a:pt x="17515" y="20397"/>
                  <a:pt x="17515" y="20449"/>
                  <a:pt x="17515" y="20659"/>
                </a:cubicBezTo>
                <a:cubicBezTo>
                  <a:pt x="17515" y="20868"/>
                  <a:pt x="17446" y="20815"/>
                  <a:pt x="17446" y="20815"/>
                </a:cubicBezTo>
                <a:cubicBezTo>
                  <a:pt x="17446" y="20815"/>
                  <a:pt x="17100" y="20711"/>
                  <a:pt x="17100" y="20711"/>
                </a:cubicBezTo>
                <a:cubicBezTo>
                  <a:pt x="17100" y="20711"/>
                  <a:pt x="16962" y="20606"/>
                  <a:pt x="16962" y="20606"/>
                </a:cubicBezTo>
                <a:cubicBezTo>
                  <a:pt x="16892" y="20554"/>
                  <a:pt x="16892" y="20502"/>
                  <a:pt x="16892" y="20449"/>
                </a:cubicBezTo>
                <a:cubicBezTo>
                  <a:pt x="16892" y="20397"/>
                  <a:pt x="16962" y="20292"/>
                  <a:pt x="16962" y="20292"/>
                </a:cubicBezTo>
                <a:cubicBezTo>
                  <a:pt x="16962" y="20292"/>
                  <a:pt x="16685" y="20240"/>
                  <a:pt x="16685" y="20240"/>
                </a:cubicBezTo>
                <a:cubicBezTo>
                  <a:pt x="16685" y="20240"/>
                  <a:pt x="16477" y="20240"/>
                  <a:pt x="16408" y="20240"/>
                </a:cubicBezTo>
                <a:cubicBezTo>
                  <a:pt x="16338" y="20240"/>
                  <a:pt x="16269" y="20345"/>
                  <a:pt x="16269" y="20345"/>
                </a:cubicBezTo>
                <a:cubicBezTo>
                  <a:pt x="16200" y="20397"/>
                  <a:pt x="16131" y="20345"/>
                  <a:pt x="16062" y="20345"/>
                </a:cubicBezTo>
                <a:cubicBezTo>
                  <a:pt x="16062" y="20345"/>
                  <a:pt x="15992" y="20240"/>
                  <a:pt x="15992" y="20240"/>
                </a:cubicBezTo>
                <a:cubicBezTo>
                  <a:pt x="15923" y="20240"/>
                  <a:pt x="15646" y="20188"/>
                  <a:pt x="15577" y="20188"/>
                </a:cubicBezTo>
                <a:cubicBezTo>
                  <a:pt x="15577" y="20188"/>
                  <a:pt x="15438" y="20188"/>
                  <a:pt x="15300" y="20188"/>
                </a:cubicBezTo>
                <a:cubicBezTo>
                  <a:pt x="15231" y="20240"/>
                  <a:pt x="15300" y="20240"/>
                  <a:pt x="15369" y="20397"/>
                </a:cubicBezTo>
                <a:cubicBezTo>
                  <a:pt x="15369" y="20554"/>
                  <a:pt x="15300" y="20449"/>
                  <a:pt x="15231" y="20449"/>
                </a:cubicBezTo>
                <a:cubicBezTo>
                  <a:pt x="15162" y="20449"/>
                  <a:pt x="15162" y="20449"/>
                  <a:pt x="15023" y="20449"/>
                </a:cubicBezTo>
                <a:cubicBezTo>
                  <a:pt x="14885" y="20449"/>
                  <a:pt x="14815" y="20449"/>
                  <a:pt x="14677" y="20449"/>
                </a:cubicBezTo>
                <a:cubicBezTo>
                  <a:pt x="14608" y="20502"/>
                  <a:pt x="14608" y="20502"/>
                  <a:pt x="14608" y="20554"/>
                </a:cubicBezTo>
                <a:cubicBezTo>
                  <a:pt x="14538" y="20606"/>
                  <a:pt x="14400" y="20606"/>
                  <a:pt x="14331" y="20606"/>
                </a:cubicBezTo>
                <a:cubicBezTo>
                  <a:pt x="14262" y="20606"/>
                  <a:pt x="13985" y="20606"/>
                  <a:pt x="13985" y="20606"/>
                </a:cubicBezTo>
                <a:cubicBezTo>
                  <a:pt x="13915" y="20606"/>
                  <a:pt x="13846" y="20711"/>
                  <a:pt x="13777" y="20763"/>
                </a:cubicBezTo>
                <a:cubicBezTo>
                  <a:pt x="13777" y="20763"/>
                  <a:pt x="13500" y="20763"/>
                  <a:pt x="13500" y="20763"/>
                </a:cubicBezTo>
                <a:cubicBezTo>
                  <a:pt x="13431" y="20815"/>
                  <a:pt x="13431" y="20815"/>
                  <a:pt x="13362" y="20868"/>
                </a:cubicBezTo>
                <a:cubicBezTo>
                  <a:pt x="13223" y="20920"/>
                  <a:pt x="13223" y="20920"/>
                  <a:pt x="13154" y="21025"/>
                </a:cubicBezTo>
                <a:cubicBezTo>
                  <a:pt x="13015" y="21129"/>
                  <a:pt x="13085" y="21077"/>
                  <a:pt x="12808" y="21025"/>
                </a:cubicBezTo>
                <a:cubicBezTo>
                  <a:pt x="12600" y="21025"/>
                  <a:pt x="12738" y="21077"/>
                  <a:pt x="12669" y="21077"/>
                </a:cubicBezTo>
                <a:cubicBezTo>
                  <a:pt x="12600" y="21077"/>
                  <a:pt x="12531" y="21129"/>
                  <a:pt x="12462" y="21182"/>
                </a:cubicBezTo>
                <a:cubicBezTo>
                  <a:pt x="12462" y="21234"/>
                  <a:pt x="12323" y="21129"/>
                  <a:pt x="12254" y="21129"/>
                </a:cubicBezTo>
                <a:cubicBezTo>
                  <a:pt x="12185" y="21182"/>
                  <a:pt x="12185" y="21077"/>
                  <a:pt x="12185" y="20920"/>
                </a:cubicBezTo>
                <a:cubicBezTo>
                  <a:pt x="12115" y="20815"/>
                  <a:pt x="11977" y="20815"/>
                  <a:pt x="11977" y="20815"/>
                </a:cubicBezTo>
                <a:cubicBezTo>
                  <a:pt x="11977" y="20815"/>
                  <a:pt x="11838" y="20815"/>
                  <a:pt x="11838" y="20763"/>
                </a:cubicBezTo>
                <a:cubicBezTo>
                  <a:pt x="11838" y="20711"/>
                  <a:pt x="11562" y="20711"/>
                  <a:pt x="11492" y="20711"/>
                </a:cubicBezTo>
                <a:cubicBezTo>
                  <a:pt x="11492" y="20711"/>
                  <a:pt x="11285" y="20711"/>
                  <a:pt x="11285" y="20711"/>
                </a:cubicBezTo>
                <a:cubicBezTo>
                  <a:pt x="11285" y="20711"/>
                  <a:pt x="11077" y="20711"/>
                  <a:pt x="11077" y="20763"/>
                </a:cubicBezTo>
                <a:cubicBezTo>
                  <a:pt x="11077" y="20763"/>
                  <a:pt x="11008" y="20763"/>
                  <a:pt x="10869" y="20815"/>
                </a:cubicBezTo>
                <a:cubicBezTo>
                  <a:pt x="10662" y="20868"/>
                  <a:pt x="10800" y="20815"/>
                  <a:pt x="10800" y="20920"/>
                </a:cubicBezTo>
                <a:cubicBezTo>
                  <a:pt x="10869" y="20972"/>
                  <a:pt x="10869" y="21025"/>
                  <a:pt x="10869" y="21025"/>
                </a:cubicBezTo>
                <a:cubicBezTo>
                  <a:pt x="10938" y="21077"/>
                  <a:pt x="10869" y="21025"/>
                  <a:pt x="10869" y="21129"/>
                </a:cubicBezTo>
                <a:cubicBezTo>
                  <a:pt x="10800" y="21234"/>
                  <a:pt x="10800" y="21182"/>
                  <a:pt x="10800" y="21286"/>
                </a:cubicBezTo>
                <a:cubicBezTo>
                  <a:pt x="10731" y="21338"/>
                  <a:pt x="10731" y="21286"/>
                  <a:pt x="10662" y="21443"/>
                </a:cubicBezTo>
                <a:cubicBezTo>
                  <a:pt x="10592" y="21548"/>
                  <a:pt x="10662" y="21443"/>
                  <a:pt x="10592" y="21548"/>
                </a:cubicBezTo>
                <a:cubicBezTo>
                  <a:pt x="10523" y="21600"/>
                  <a:pt x="10385" y="21548"/>
                  <a:pt x="10246" y="21495"/>
                </a:cubicBezTo>
                <a:cubicBezTo>
                  <a:pt x="10177" y="21495"/>
                  <a:pt x="10246" y="21443"/>
                  <a:pt x="10246" y="21338"/>
                </a:cubicBezTo>
                <a:cubicBezTo>
                  <a:pt x="10315" y="21234"/>
                  <a:pt x="10246" y="21286"/>
                  <a:pt x="10246" y="21234"/>
                </a:cubicBezTo>
                <a:cubicBezTo>
                  <a:pt x="10246" y="21182"/>
                  <a:pt x="10177" y="21234"/>
                  <a:pt x="10038" y="21286"/>
                </a:cubicBezTo>
                <a:cubicBezTo>
                  <a:pt x="9969" y="21286"/>
                  <a:pt x="9969" y="21182"/>
                  <a:pt x="10038" y="21077"/>
                </a:cubicBezTo>
                <a:cubicBezTo>
                  <a:pt x="10038" y="20972"/>
                  <a:pt x="9969" y="21025"/>
                  <a:pt x="9969" y="20972"/>
                </a:cubicBezTo>
                <a:cubicBezTo>
                  <a:pt x="9969" y="20972"/>
                  <a:pt x="9900" y="20920"/>
                  <a:pt x="9831" y="20920"/>
                </a:cubicBezTo>
                <a:cubicBezTo>
                  <a:pt x="9762" y="20920"/>
                  <a:pt x="9692" y="20868"/>
                  <a:pt x="9692" y="20868"/>
                </a:cubicBezTo>
                <a:cubicBezTo>
                  <a:pt x="9623" y="20815"/>
                  <a:pt x="9485" y="20711"/>
                  <a:pt x="9415" y="20659"/>
                </a:cubicBezTo>
                <a:cubicBezTo>
                  <a:pt x="9277" y="20606"/>
                  <a:pt x="9138" y="20659"/>
                  <a:pt x="9138" y="20659"/>
                </a:cubicBezTo>
                <a:cubicBezTo>
                  <a:pt x="9138" y="20659"/>
                  <a:pt x="9000" y="20763"/>
                  <a:pt x="8862" y="20868"/>
                </a:cubicBezTo>
                <a:cubicBezTo>
                  <a:pt x="8862" y="20868"/>
                  <a:pt x="8862" y="20920"/>
                  <a:pt x="8862" y="20920"/>
                </a:cubicBezTo>
                <a:cubicBezTo>
                  <a:pt x="8792" y="20920"/>
                  <a:pt x="8792" y="20920"/>
                  <a:pt x="8792" y="20868"/>
                </a:cubicBezTo>
                <a:cubicBezTo>
                  <a:pt x="8792" y="20868"/>
                  <a:pt x="8723" y="20815"/>
                  <a:pt x="8723" y="20815"/>
                </a:cubicBezTo>
                <a:cubicBezTo>
                  <a:pt x="8723" y="20815"/>
                  <a:pt x="8723" y="20711"/>
                  <a:pt x="8654" y="20711"/>
                </a:cubicBezTo>
                <a:cubicBezTo>
                  <a:pt x="8654" y="20711"/>
                  <a:pt x="8585" y="20711"/>
                  <a:pt x="8515" y="20659"/>
                </a:cubicBezTo>
                <a:cubicBezTo>
                  <a:pt x="8446" y="20659"/>
                  <a:pt x="8377" y="20606"/>
                  <a:pt x="8377" y="20606"/>
                </a:cubicBezTo>
                <a:cubicBezTo>
                  <a:pt x="8308" y="20606"/>
                  <a:pt x="8169" y="20502"/>
                  <a:pt x="8169" y="20502"/>
                </a:cubicBezTo>
                <a:cubicBezTo>
                  <a:pt x="8169" y="20502"/>
                  <a:pt x="8169" y="20502"/>
                  <a:pt x="8100" y="20502"/>
                </a:cubicBezTo>
                <a:cubicBezTo>
                  <a:pt x="8100" y="20502"/>
                  <a:pt x="8031" y="20449"/>
                  <a:pt x="8031" y="20449"/>
                </a:cubicBezTo>
                <a:cubicBezTo>
                  <a:pt x="7962" y="20449"/>
                  <a:pt x="7962" y="20449"/>
                  <a:pt x="7962" y="20449"/>
                </a:cubicBezTo>
                <a:cubicBezTo>
                  <a:pt x="7962" y="20449"/>
                  <a:pt x="7962" y="20449"/>
                  <a:pt x="7962" y="20449"/>
                </a:cubicBezTo>
                <a:cubicBezTo>
                  <a:pt x="7892" y="20449"/>
                  <a:pt x="7892" y="20449"/>
                  <a:pt x="7823" y="20397"/>
                </a:cubicBezTo>
                <a:cubicBezTo>
                  <a:pt x="7685" y="20397"/>
                  <a:pt x="7754" y="20397"/>
                  <a:pt x="7615" y="20397"/>
                </a:cubicBezTo>
                <a:cubicBezTo>
                  <a:pt x="7546" y="20397"/>
                  <a:pt x="7477" y="20397"/>
                  <a:pt x="7477" y="20397"/>
                </a:cubicBezTo>
                <a:cubicBezTo>
                  <a:pt x="7477" y="20397"/>
                  <a:pt x="7408" y="20345"/>
                  <a:pt x="7269" y="20345"/>
                </a:cubicBezTo>
                <a:cubicBezTo>
                  <a:pt x="7200" y="20397"/>
                  <a:pt x="7062" y="20449"/>
                  <a:pt x="6992" y="20449"/>
                </a:cubicBezTo>
                <a:cubicBezTo>
                  <a:pt x="6992" y="20449"/>
                  <a:pt x="6923" y="20397"/>
                  <a:pt x="6923" y="20397"/>
                </a:cubicBezTo>
                <a:cubicBezTo>
                  <a:pt x="6923" y="20397"/>
                  <a:pt x="6923" y="20345"/>
                  <a:pt x="6923" y="20345"/>
                </a:cubicBezTo>
                <a:cubicBezTo>
                  <a:pt x="6923" y="20345"/>
                  <a:pt x="6854" y="20292"/>
                  <a:pt x="6785" y="20240"/>
                </a:cubicBezTo>
                <a:cubicBezTo>
                  <a:pt x="6785" y="20240"/>
                  <a:pt x="6715" y="20240"/>
                  <a:pt x="6715" y="20240"/>
                </a:cubicBezTo>
                <a:cubicBezTo>
                  <a:pt x="6715" y="20240"/>
                  <a:pt x="6715" y="20240"/>
                  <a:pt x="6715" y="20292"/>
                </a:cubicBezTo>
                <a:cubicBezTo>
                  <a:pt x="6715" y="20345"/>
                  <a:pt x="6854" y="20345"/>
                  <a:pt x="6715" y="20345"/>
                </a:cubicBezTo>
                <a:cubicBezTo>
                  <a:pt x="6646" y="20292"/>
                  <a:pt x="6577" y="20292"/>
                  <a:pt x="6577" y="20292"/>
                </a:cubicBezTo>
                <a:cubicBezTo>
                  <a:pt x="6369" y="20345"/>
                  <a:pt x="6369" y="20345"/>
                  <a:pt x="6369" y="20345"/>
                </a:cubicBezTo>
                <a:cubicBezTo>
                  <a:pt x="6438" y="20292"/>
                  <a:pt x="6438" y="20292"/>
                  <a:pt x="6438" y="20292"/>
                </a:cubicBezTo>
                <a:cubicBezTo>
                  <a:pt x="6438" y="20292"/>
                  <a:pt x="6508" y="20292"/>
                  <a:pt x="6508" y="20292"/>
                </a:cubicBezTo>
                <a:cubicBezTo>
                  <a:pt x="6508" y="20240"/>
                  <a:pt x="6508" y="20240"/>
                  <a:pt x="6508" y="20240"/>
                </a:cubicBezTo>
                <a:cubicBezTo>
                  <a:pt x="6508" y="20240"/>
                  <a:pt x="6508" y="20188"/>
                  <a:pt x="6508" y="20188"/>
                </a:cubicBezTo>
                <a:cubicBezTo>
                  <a:pt x="6577" y="20188"/>
                  <a:pt x="6646" y="20136"/>
                  <a:pt x="6577" y="20136"/>
                </a:cubicBezTo>
                <a:cubicBezTo>
                  <a:pt x="6508" y="20136"/>
                  <a:pt x="6438" y="20136"/>
                  <a:pt x="6438" y="20136"/>
                </a:cubicBezTo>
                <a:cubicBezTo>
                  <a:pt x="6438" y="20083"/>
                  <a:pt x="6438" y="20083"/>
                  <a:pt x="6438" y="20083"/>
                </a:cubicBezTo>
                <a:cubicBezTo>
                  <a:pt x="6438" y="20083"/>
                  <a:pt x="6369" y="20031"/>
                  <a:pt x="6369" y="20031"/>
                </a:cubicBezTo>
                <a:cubicBezTo>
                  <a:pt x="6369" y="20083"/>
                  <a:pt x="6369" y="20136"/>
                  <a:pt x="6369" y="20136"/>
                </a:cubicBezTo>
                <a:cubicBezTo>
                  <a:pt x="6300" y="20136"/>
                  <a:pt x="6300" y="20136"/>
                  <a:pt x="6300" y="20083"/>
                </a:cubicBezTo>
                <a:cubicBezTo>
                  <a:pt x="6300" y="20031"/>
                  <a:pt x="6300" y="20031"/>
                  <a:pt x="6300" y="20031"/>
                </a:cubicBezTo>
                <a:cubicBezTo>
                  <a:pt x="6231" y="20031"/>
                  <a:pt x="6162" y="20031"/>
                  <a:pt x="6162" y="20031"/>
                </a:cubicBezTo>
                <a:cubicBezTo>
                  <a:pt x="6162" y="20031"/>
                  <a:pt x="6231" y="20083"/>
                  <a:pt x="6092" y="20083"/>
                </a:cubicBezTo>
                <a:cubicBezTo>
                  <a:pt x="6023" y="20083"/>
                  <a:pt x="5954" y="20136"/>
                  <a:pt x="5885" y="20136"/>
                </a:cubicBezTo>
                <a:cubicBezTo>
                  <a:pt x="5815" y="20188"/>
                  <a:pt x="5815" y="20240"/>
                  <a:pt x="5815" y="20240"/>
                </a:cubicBezTo>
                <a:cubicBezTo>
                  <a:pt x="5815" y="20292"/>
                  <a:pt x="5677" y="20292"/>
                  <a:pt x="5677" y="20345"/>
                </a:cubicBezTo>
                <a:cubicBezTo>
                  <a:pt x="5746" y="20345"/>
                  <a:pt x="5677" y="20345"/>
                  <a:pt x="5815" y="20397"/>
                </a:cubicBezTo>
                <a:cubicBezTo>
                  <a:pt x="5885" y="20397"/>
                  <a:pt x="5885" y="20397"/>
                  <a:pt x="5954" y="20397"/>
                </a:cubicBezTo>
                <a:cubicBezTo>
                  <a:pt x="6023" y="20449"/>
                  <a:pt x="6092" y="20397"/>
                  <a:pt x="6092" y="20397"/>
                </a:cubicBezTo>
                <a:cubicBezTo>
                  <a:pt x="6092" y="20397"/>
                  <a:pt x="6092" y="20397"/>
                  <a:pt x="6162" y="20449"/>
                </a:cubicBezTo>
                <a:cubicBezTo>
                  <a:pt x="6162" y="20449"/>
                  <a:pt x="6231" y="20397"/>
                  <a:pt x="6231" y="20449"/>
                </a:cubicBezTo>
                <a:cubicBezTo>
                  <a:pt x="6231" y="20502"/>
                  <a:pt x="6300" y="20554"/>
                  <a:pt x="6231" y="20554"/>
                </a:cubicBezTo>
                <a:cubicBezTo>
                  <a:pt x="6162" y="20554"/>
                  <a:pt x="6092" y="20606"/>
                  <a:pt x="6092" y="20554"/>
                </a:cubicBezTo>
                <a:cubicBezTo>
                  <a:pt x="6092" y="20554"/>
                  <a:pt x="6092" y="20502"/>
                  <a:pt x="6023" y="20502"/>
                </a:cubicBezTo>
                <a:cubicBezTo>
                  <a:pt x="6023" y="20502"/>
                  <a:pt x="5954" y="20502"/>
                  <a:pt x="5954" y="20502"/>
                </a:cubicBezTo>
                <a:cubicBezTo>
                  <a:pt x="5885" y="20606"/>
                  <a:pt x="5885" y="20606"/>
                  <a:pt x="5885" y="20606"/>
                </a:cubicBezTo>
                <a:cubicBezTo>
                  <a:pt x="5885" y="20606"/>
                  <a:pt x="5885" y="20659"/>
                  <a:pt x="5815" y="20659"/>
                </a:cubicBezTo>
                <a:cubicBezTo>
                  <a:pt x="5746" y="20659"/>
                  <a:pt x="5815" y="20659"/>
                  <a:pt x="5677" y="20659"/>
                </a:cubicBezTo>
                <a:cubicBezTo>
                  <a:pt x="5538" y="20659"/>
                  <a:pt x="5538" y="20606"/>
                  <a:pt x="5469" y="20606"/>
                </a:cubicBezTo>
                <a:cubicBezTo>
                  <a:pt x="5469" y="20606"/>
                  <a:pt x="5469" y="20606"/>
                  <a:pt x="5400" y="20606"/>
                </a:cubicBezTo>
                <a:cubicBezTo>
                  <a:pt x="5400" y="20606"/>
                  <a:pt x="5262" y="20502"/>
                  <a:pt x="5192" y="20606"/>
                </a:cubicBezTo>
                <a:cubicBezTo>
                  <a:pt x="5123" y="20659"/>
                  <a:pt x="5054" y="20711"/>
                  <a:pt x="5054" y="20711"/>
                </a:cubicBezTo>
                <a:cubicBezTo>
                  <a:pt x="4846" y="20711"/>
                  <a:pt x="4846" y="20711"/>
                  <a:pt x="4846" y="20711"/>
                </a:cubicBezTo>
                <a:cubicBezTo>
                  <a:pt x="4846" y="20711"/>
                  <a:pt x="4777" y="20711"/>
                  <a:pt x="4708" y="20711"/>
                </a:cubicBezTo>
                <a:cubicBezTo>
                  <a:pt x="4638" y="20711"/>
                  <a:pt x="4569" y="20711"/>
                  <a:pt x="4569" y="20711"/>
                </a:cubicBezTo>
                <a:cubicBezTo>
                  <a:pt x="4500" y="20763"/>
                  <a:pt x="4431" y="20606"/>
                  <a:pt x="4431" y="20606"/>
                </a:cubicBezTo>
                <a:cubicBezTo>
                  <a:pt x="4431" y="20606"/>
                  <a:pt x="4500" y="20502"/>
                  <a:pt x="4292" y="20606"/>
                </a:cubicBezTo>
                <a:cubicBezTo>
                  <a:pt x="4085" y="20711"/>
                  <a:pt x="4015" y="20711"/>
                  <a:pt x="4015" y="20711"/>
                </a:cubicBezTo>
                <a:cubicBezTo>
                  <a:pt x="4015" y="20711"/>
                  <a:pt x="3946" y="20711"/>
                  <a:pt x="3946" y="20763"/>
                </a:cubicBezTo>
                <a:cubicBezTo>
                  <a:pt x="3946" y="20711"/>
                  <a:pt x="3946" y="20711"/>
                  <a:pt x="3946" y="20711"/>
                </a:cubicBezTo>
                <a:cubicBezTo>
                  <a:pt x="3946" y="20711"/>
                  <a:pt x="3946" y="20711"/>
                  <a:pt x="3946" y="20711"/>
                </a:cubicBezTo>
                <a:cubicBezTo>
                  <a:pt x="3946" y="20711"/>
                  <a:pt x="3946" y="20711"/>
                  <a:pt x="3946" y="20711"/>
                </a:cubicBezTo>
                <a:cubicBezTo>
                  <a:pt x="3946" y="20711"/>
                  <a:pt x="3946" y="20711"/>
                  <a:pt x="3946" y="20711"/>
                </a:cubicBezTo>
                <a:cubicBezTo>
                  <a:pt x="3946" y="20711"/>
                  <a:pt x="3946" y="20711"/>
                  <a:pt x="3946" y="20711"/>
                </a:cubicBezTo>
                <a:cubicBezTo>
                  <a:pt x="3946" y="20711"/>
                  <a:pt x="3946" y="20711"/>
                  <a:pt x="3946" y="20711"/>
                </a:cubicBezTo>
                <a:cubicBezTo>
                  <a:pt x="3877" y="20711"/>
                  <a:pt x="3877" y="20711"/>
                  <a:pt x="3877" y="20659"/>
                </a:cubicBezTo>
                <a:cubicBezTo>
                  <a:pt x="3877" y="20659"/>
                  <a:pt x="3877" y="20659"/>
                  <a:pt x="3877" y="20659"/>
                </a:cubicBezTo>
                <a:cubicBezTo>
                  <a:pt x="3877" y="20659"/>
                  <a:pt x="3808" y="20659"/>
                  <a:pt x="3808" y="20606"/>
                </a:cubicBezTo>
                <a:cubicBezTo>
                  <a:pt x="3669" y="20502"/>
                  <a:pt x="3462" y="20292"/>
                  <a:pt x="3462" y="20292"/>
                </a:cubicBezTo>
                <a:cubicBezTo>
                  <a:pt x="3600" y="20083"/>
                  <a:pt x="3600" y="20083"/>
                  <a:pt x="3600" y="20083"/>
                </a:cubicBezTo>
                <a:cubicBezTo>
                  <a:pt x="3600" y="20083"/>
                  <a:pt x="3669" y="19717"/>
                  <a:pt x="3669" y="19613"/>
                </a:cubicBezTo>
                <a:cubicBezTo>
                  <a:pt x="3669" y="19560"/>
                  <a:pt x="3669" y="19246"/>
                  <a:pt x="3669" y="19246"/>
                </a:cubicBezTo>
                <a:cubicBezTo>
                  <a:pt x="3669" y="19246"/>
                  <a:pt x="3392" y="19194"/>
                  <a:pt x="3600" y="19037"/>
                </a:cubicBezTo>
                <a:cubicBezTo>
                  <a:pt x="3808" y="18828"/>
                  <a:pt x="4015" y="18567"/>
                  <a:pt x="4015" y="18567"/>
                </a:cubicBezTo>
                <a:cubicBezTo>
                  <a:pt x="4015" y="18044"/>
                  <a:pt x="4015" y="18044"/>
                  <a:pt x="4015" y="18044"/>
                </a:cubicBezTo>
                <a:cubicBezTo>
                  <a:pt x="4015" y="18044"/>
                  <a:pt x="3808" y="17887"/>
                  <a:pt x="4085" y="17782"/>
                </a:cubicBezTo>
                <a:cubicBezTo>
                  <a:pt x="4362" y="17625"/>
                  <a:pt x="4846" y="17154"/>
                  <a:pt x="4846" y="17154"/>
                </a:cubicBezTo>
                <a:cubicBezTo>
                  <a:pt x="5331" y="16736"/>
                  <a:pt x="5331" y="16736"/>
                  <a:pt x="5331" y="16736"/>
                </a:cubicBezTo>
                <a:cubicBezTo>
                  <a:pt x="4500" y="16579"/>
                  <a:pt x="4500" y="16579"/>
                  <a:pt x="4500" y="16579"/>
                </a:cubicBezTo>
                <a:cubicBezTo>
                  <a:pt x="4015" y="16527"/>
                  <a:pt x="4015" y="16527"/>
                  <a:pt x="4015" y="16527"/>
                </a:cubicBezTo>
                <a:cubicBezTo>
                  <a:pt x="3669" y="16370"/>
                  <a:pt x="3669" y="16370"/>
                  <a:pt x="3669" y="16370"/>
                </a:cubicBezTo>
                <a:cubicBezTo>
                  <a:pt x="3462" y="16108"/>
                  <a:pt x="3462" y="16108"/>
                  <a:pt x="3462" y="16108"/>
                </a:cubicBezTo>
                <a:cubicBezTo>
                  <a:pt x="3254" y="16213"/>
                  <a:pt x="3254" y="16213"/>
                  <a:pt x="3254" y="16213"/>
                </a:cubicBezTo>
                <a:cubicBezTo>
                  <a:pt x="3046" y="16318"/>
                  <a:pt x="3046" y="16318"/>
                  <a:pt x="3046" y="16318"/>
                </a:cubicBezTo>
                <a:cubicBezTo>
                  <a:pt x="2562" y="16265"/>
                  <a:pt x="2562" y="16265"/>
                  <a:pt x="2562" y="16265"/>
                </a:cubicBezTo>
                <a:cubicBezTo>
                  <a:pt x="2215" y="16004"/>
                  <a:pt x="2215" y="16004"/>
                  <a:pt x="2215" y="16004"/>
                </a:cubicBezTo>
                <a:cubicBezTo>
                  <a:pt x="1938" y="16161"/>
                  <a:pt x="1938" y="16161"/>
                  <a:pt x="1938" y="16161"/>
                </a:cubicBezTo>
                <a:cubicBezTo>
                  <a:pt x="1662" y="16004"/>
                  <a:pt x="1662" y="16004"/>
                  <a:pt x="1662" y="16004"/>
                </a:cubicBezTo>
                <a:cubicBezTo>
                  <a:pt x="1454" y="15742"/>
                  <a:pt x="1454" y="15742"/>
                  <a:pt x="1454" y="15742"/>
                </a:cubicBezTo>
                <a:cubicBezTo>
                  <a:pt x="1385" y="15533"/>
                  <a:pt x="1385" y="15533"/>
                  <a:pt x="1385" y="15533"/>
                </a:cubicBezTo>
                <a:cubicBezTo>
                  <a:pt x="1038" y="15272"/>
                  <a:pt x="1038" y="15272"/>
                  <a:pt x="1038" y="15272"/>
                </a:cubicBezTo>
                <a:cubicBezTo>
                  <a:pt x="900" y="15272"/>
                  <a:pt x="900" y="15272"/>
                  <a:pt x="900" y="15272"/>
                </a:cubicBezTo>
                <a:cubicBezTo>
                  <a:pt x="900" y="15219"/>
                  <a:pt x="900" y="15219"/>
                  <a:pt x="900" y="15219"/>
                </a:cubicBezTo>
                <a:cubicBezTo>
                  <a:pt x="831" y="14906"/>
                  <a:pt x="831" y="14906"/>
                  <a:pt x="831" y="14906"/>
                </a:cubicBezTo>
                <a:cubicBezTo>
                  <a:pt x="1038" y="14801"/>
                  <a:pt x="1038" y="14801"/>
                  <a:pt x="1038" y="14801"/>
                </a:cubicBezTo>
                <a:cubicBezTo>
                  <a:pt x="1177" y="14644"/>
                  <a:pt x="1177" y="14644"/>
                  <a:pt x="1177" y="14644"/>
                </a:cubicBezTo>
                <a:cubicBezTo>
                  <a:pt x="1315" y="14487"/>
                  <a:pt x="1315" y="14487"/>
                  <a:pt x="1315" y="14487"/>
                </a:cubicBezTo>
                <a:cubicBezTo>
                  <a:pt x="1246" y="14278"/>
                  <a:pt x="1246" y="14278"/>
                  <a:pt x="1246" y="14278"/>
                </a:cubicBezTo>
                <a:cubicBezTo>
                  <a:pt x="1246" y="14278"/>
                  <a:pt x="969" y="14278"/>
                  <a:pt x="900" y="14226"/>
                </a:cubicBezTo>
                <a:cubicBezTo>
                  <a:pt x="831" y="14226"/>
                  <a:pt x="623" y="14121"/>
                  <a:pt x="623" y="14121"/>
                </a:cubicBezTo>
                <a:cubicBezTo>
                  <a:pt x="554" y="13860"/>
                  <a:pt x="554" y="13860"/>
                  <a:pt x="554" y="13860"/>
                </a:cubicBezTo>
                <a:cubicBezTo>
                  <a:pt x="415" y="13703"/>
                  <a:pt x="415" y="13703"/>
                  <a:pt x="415" y="13703"/>
                </a:cubicBezTo>
                <a:cubicBezTo>
                  <a:pt x="346" y="13441"/>
                  <a:pt x="346" y="13441"/>
                  <a:pt x="346" y="13441"/>
                </a:cubicBezTo>
                <a:cubicBezTo>
                  <a:pt x="415" y="13180"/>
                  <a:pt x="415" y="13180"/>
                  <a:pt x="415" y="13180"/>
                </a:cubicBezTo>
                <a:cubicBezTo>
                  <a:pt x="415" y="13180"/>
                  <a:pt x="415" y="13180"/>
                  <a:pt x="415" y="13180"/>
                </a:cubicBezTo>
                <a:cubicBezTo>
                  <a:pt x="415" y="13180"/>
                  <a:pt x="415" y="13180"/>
                  <a:pt x="415" y="13180"/>
                </a:cubicBezTo>
                <a:cubicBezTo>
                  <a:pt x="485" y="13180"/>
                  <a:pt x="485" y="13180"/>
                  <a:pt x="485" y="13180"/>
                </a:cubicBezTo>
                <a:cubicBezTo>
                  <a:pt x="554" y="13075"/>
                  <a:pt x="554" y="13075"/>
                  <a:pt x="554" y="13075"/>
                </a:cubicBezTo>
                <a:cubicBezTo>
                  <a:pt x="554" y="13023"/>
                  <a:pt x="554" y="13023"/>
                  <a:pt x="554" y="13023"/>
                </a:cubicBezTo>
                <a:cubicBezTo>
                  <a:pt x="554" y="13023"/>
                  <a:pt x="623" y="12970"/>
                  <a:pt x="692" y="12970"/>
                </a:cubicBezTo>
                <a:cubicBezTo>
                  <a:pt x="692" y="12970"/>
                  <a:pt x="762" y="12970"/>
                  <a:pt x="762" y="12970"/>
                </a:cubicBezTo>
                <a:cubicBezTo>
                  <a:pt x="831" y="12970"/>
                  <a:pt x="831" y="12814"/>
                  <a:pt x="831" y="12814"/>
                </a:cubicBezTo>
                <a:cubicBezTo>
                  <a:pt x="969" y="12814"/>
                  <a:pt x="969" y="12814"/>
                  <a:pt x="969" y="12814"/>
                </a:cubicBezTo>
                <a:cubicBezTo>
                  <a:pt x="969" y="12814"/>
                  <a:pt x="1038" y="12761"/>
                  <a:pt x="1038" y="12761"/>
                </a:cubicBezTo>
                <a:cubicBezTo>
                  <a:pt x="1038" y="12709"/>
                  <a:pt x="1038" y="12657"/>
                  <a:pt x="1038" y="12657"/>
                </a:cubicBezTo>
                <a:cubicBezTo>
                  <a:pt x="1038" y="12657"/>
                  <a:pt x="1108" y="12552"/>
                  <a:pt x="1108" y="12500"/>
                </a:cubicBezTo>
                <a:cubicBezTo>
                  <a:pt x="1108" y="12447"/>
                  <a:pt x="1038" y="12395"/>
                  <a:pt x="1038" y="12395"/>
                </a:cubicBezTo>
                <a:cubicBezTo>
                  <a:pt x="1038" y="12395"/>
                  <a:pt x="969" y="12291"/>
                  <a:pt x="900" y="12291"/>
                </a:cubicBezTo>
                <a:cubicBezTo>
                  <a:pt x="900" y="12291"/>
                  <a:pt x="762" y="12291"/>
                  <a:pt x="762" y="12291"/>
                </a:cubicBezTo>
                <a:cubicBezTo>
                  <a:pt x="692" y="12291"/>
                  <a:pt x="623" y="12186"/>
                  <a:pt x="623" y="12186"/>
                </a:cubicBezTo>
                <a:cubicBezTo>
                  <a:pt x="623" y="12186"/>
                  <a:pt x="692" y="12134"/>
                  <a:pt x="692" y="12081"/>
                </a:cubicBezTo>
                <a:cubicBezTo>
                  <a:pt x="762" y="12081"/>
                  <a:pt x="762" y="11924"/>
                  <a:pt x="762" y="11924"/>
                </a:cubicBezTo>
                <a:cubicBezTo>
                  <a:pt x="762" y="11924"/>
                  <a:pt x="692" y="11872"/>
                  <a:pt x="623" y="11872"/>
                </a:cubicBezTo>
                <a:cubicBezTo>
                  <a:pt x="623" y="11872"/>
                  <a:pt x="485" y="11872"/>
                  <a:pt x="485" y="11872"/>
                </a:cubicBezTo>
                <a:cubicBezTo>
                  <a:pt x="485" y="11715"/>
                  <a:pt x="485" y="11715"/>
                  <a:pt x="485" y="11715"/>
                </a:cubicBezTo>
                <a:cubicBezTo>
                  <a:pt x="485" y="11715"/>
                  <a:pt x="346" y="11663"/>
                  <a:pt x="277" y="11663"/>
                </a:cubicBezTo>
                <a:cubicBezTo>
                  <a:pt x="277" y="11663"/>
                  <a:pt x="277" y="11611"/>
                  <a:pt x="208" y="11611"/>
                </a:cubicBezTo>
                <a:cubicBezTo>
                  <a:pt x="277" y="11611"/>
                  <a:pt x="277" y="11611"/>
                  <a:pt x="277" y="11611"/>
                </a:cubicBezTo>
                <a:cubicBezTo>
                  <a:pt x="277" y="11611"/>
                  <a:pt x="277" y="11611"/>
                  <a:pt x="277" y="11611"/>
                </a:cubicBezTo>
                <a:cubicBezTo>
                  <a:pt x="277" y="11558"/>
                  <a:pt x="208" y="11506"/>
                  <a:pt x="208" y="11454"/>
                </a:cubicBezTo>
                <a:cubicBezTo>
                  <a:pt x="208" y="11454"/>
                  <a:pt x="277" y="11454"/>
                  <a:pt x="277" y="11454"/>
                </a:cubicBezTo>
                <a:cubicBezTo>
                  <a:pt x="277" y="11454"/>
                  <a:pt x="277" y="11401"/>
                  <a:pt x="346" y="11349"/>
                </a:cubicBezTo>
                <a:cubicBezTo>
                  <a:pt x="346" y="11349"/>
                  <a:pt x="346" y="11349"/>
                  <a:pt x="415" y="11349"/>
                </a:cubicBezTo>
                <a:cubicBezTo>
                  <a:pt x="415" y="11349"/>
                  <a:pt x="415" y="11297"/>
                  <a:pt x="485" y="11297"/>
                </a:cubicBezTo>
                <a:cubicBezTo>
                  <a:pt x="485" y="11245"/>
                  <a:pt x="485" y="11140"/>
                  <a:pt x="485" y="11140"/>
                </a:cubicBezTo>
                <a:cubicBezTo>
                  <a:pt x="485" y="11140"/>
                  <a:pt x="485" y="11140"/>
                  <a:pt x="415" y="11088"/>
                </a:cubicBezTo>
                <a:cubicBezTo>
                  <a:pt x="346" y="11088"/>
                  <a:pt x="346" y="11088"/>
                  <a:pt x="346" y="11035"/>
                </a:cubicBezTo>
                <a:cubicBezTo>
                  <a:pt x="277" y="11035"/>
                  <a:pt x="346" y="10983"/>
                  <a:pt x="346" y="10983"/>
                </a:cubicBezTo>
                <a:cubicBezTo>
                  <a:pt x="346" y="10983"/>
                  <a:pt x="208" y="10931"/>
                  <a:pt x="208" y="10931"/>
                </a:cubicBezTo>
                <a:cubicBezTo>
                  <a:pt x="208" y="10931"/>
                  <a:pt x="69" y="10931"/>
                  <a:pt x="69" y="10931"/>
                </a:cubicBezTo>
                <a:cubicBezTo>
                  <a:pt x="69" y="10931"/>
                  <a:pt x="69" y="10931"/>
                  <a:pt x="69" y="10931"/>
                </a:cubicBezTo>
                <a:cubicBezTo>
                  <a:pt x="69" y="10826"/>
                  <a:pt x="69" y="10826"/>
                  <a:pt x="69" y="10826"/>
                </a:cubicBezTo>
                <a:cubicBezTo>
                  <a:pt x="0" y="10722"/>
                  <a:pt x="0" y="10722"/>
                  <a:pt x="0" y="10722"/>
                </a:cubicBezTo>
                <a:cubicBezTo>
                  <a:pt x="69" y="10669"/>
                  <a:pt x="69" y="10669"/>
                  <a:pt x="69" y="10669"/>
                </a:cubicBezTo>
                <a:cubicBezTo>
                  <a:pt x="208" y="10774"/>
                  <a:pt x="208" y="10774"/>
                  <a:pt x="208" y="10774"/>
                </a:cubicBezTo>
                <a:cubicBezTo>
                  <a:pt x="208" y="10774"/>
                  <a:pt x="208" y="10722"/>
                  <a:pt x="208" y="10669"/>
                </a:cubicBezTo>
                <a:cubicBezTo>
                  <a:pt x="277" y="10669"/>
                  <a:pt x="346" y="10565"/>
                  <a:pt x="346" y="10565"/>
                </a:cubicBezTo>
                <a:cubicBezTo>
                  <a:pt x="485" y="10565"/>
                  <a:pt x="485" y="10565"/>
                  <a:pt x="485" y="10565"/>
                </a:cubicBezTo>
                <a:cubicBezTo>
                  <a:pt x="485" y="10565"/>
                  <a:pt x="762" y="10565"/>
                  <a:pt x="762" y="10565"/>
                </a:cubicBezTo>
                <a:cubicBezTo>
                  <a:pt x="831" y="10512"/>
                  <a:pt x="692" y="10408"/>
                  <a:pt x="692" y="10408"/>
                </a:cubicBezTo>
                <a:cubicBezTo>
                  <a:pt x="692" y="10408"/>
                  <a:pt x="554" y="10512"/>
                  <a:pt x="554" y="10512"/>
                </a:cubicBezTo>
                <a:cubicBezTo>
                  <a:pt x="485" y="10512"/>
                  <a:pt x="485" y="10355"/>
                  <a:pt x="485" y="10355"/>
                </a:cubicBezTo>
                <a:cubicBezTo>
                  <a:pt x="485" y="10251"/>
                  <a:pt x="485" y="10251"/>
                  <a:pt x="485" y="10251"/>
                </a:cubicBezTo>
                <a:cubicBezTo>
                  <a:pt x="623" y="10199"/>
                  <a:pt x="623" y="10199"/>
                  <a:pt x="623" y="10199"/>
                </a:cubicBezTo>
                <a:cubicBezTo>
                  <a:pt x="692" y="10094"/>
                  <a:pt x="692" y="10094"/>
                  <a:pt x="692" y="10094"/>
                </a:cubicBezTo>
                <a:cubicBezTo>
                  <a:pt x="692" y="10094"/>
                  <a:pt x="831" y="9989"/>
                  <a:pt x="831" y="9989"/>
                </a:cubicBezTo>
                <a:cubicBezTo>
                  <a:pt x="900" y="9937"/>
                  <a:pt x="831" y="9832"/>
                  <a:pt x="831" y="9832"/>
                </a:cubicBezTo>
                <a:cubicBezTo>
                  <a:pt x="900" y="9676"/>
                  <a:pt x="900" y="9676"/>
                  <a:pt x="900" y="9676"/>
                </a:cubicBezTo>
                <a:cubicBezTo>
                  <a:pt x="762" y="9519"/>
                  <a:pt x="762" y="9519"/>
                  <a:pt x="762" y="9519"/>
                </a:cubicBezTo>
                <a:cubicBezTo>
                  <a:pt x="762" y="9362"/>
                  <a:pt x="762" y="9362"/>
                  <a:pt x="762" y="9362"/>
                </a:cubicBezTo>
                <a:cubicBezTo>
                  <a:pt x="623" y="9205"/>
                  <a:pt x="623" y="9205"/>
                  <a:pt x="623" y="9205"/>
                </a:cubicBezTo>
                <a:cubicBezTo>
                  <a:pt x="623" y="9153"/>
                  <a:pt x="623" y="9153"/>
                  <a:pt x="623" y="9153"/>
                </a:cubicBezTo>
                <a:cubicBezTo>
                  <a:pt x="554" y="9048"/>
                  <a:pt x="554" y="9048"/>
                  <a:pt x="554" y="9048"/>
                </a:cubicBezTo>
                <a:cubicBezTo>
                  <a:pt x="554" y="8943"/>
                  <a:pt x="554" y="8943"/>
                  <a:pt x="554" y="8943"/>
                </a:cubicBezTo>
                <a:cubicBezTo>
                  <a:pt x="554" y="8943"/>
                  <a:pt x="415" y="8839"/>
                  <a:pt x="346" y="8839"/>
                </a:cubicBezTo>
                <a:cubicBezTo>
                  <a:pt x="277" y="8839"/>
                  <a:pt x="346" y="8786"/>
                  <a:pt x="346" y="8786"/>
                </a:cubicBezTo>
                <a:cubicBezTo>
                  <a:pt x="346" y="8682"/>
                  <a:pt x="346" y="8682"/>
                  <a:pt x="346" y="8682"/>
                </a:cubicBezTo>
                <a:cubicBezTo>
                  <a:pt x="346" y="8525"/>
                  <a:pt x="346" y="8525"/>
                  <a:pt x="346" y="8525"/>
                </a:cubicBezTo>
                <a:cubicBezTo>
                  <a:pt x="692" y="8577"/>
                  <a:pt x="692" y="8577"/>
                  <a:pt x="692" y="8577"/>
                </a:cubicBezTo>
                <a:cubicBezTo>
                  <a:pt x="831" y="8577"/>
                  <a:pt x="831" y="8577"/>
                  <a:pt x="831" y="8577"/>
                </a:cubicBezTo>
                <a:cubicBezTo>
                  <a:pt x="623" y="8473"/>
                  <a:pt x="623" y="8473"/>
                  <a:pt x="623" y="8473"/>
                </a:cubicBezTo>
                <a:cubicBezTo>
                  <a:pt x="831" y="8420"/>
                  <a:pt x="831" y="8420"/>
                  <a:pt x="831" y="8420"/>
                </a:cubicBezTo>
                <a:cubicBezTo>
                  <a:pt x="969" y="8525"/>
                  <a:pt x="969" y="8525"/>
                  <a:pt x="969" y="8525"/>
                </a:cubicBezTo>
                <a:cubicBezTo>
                  <a:pt x="1177" y="8577"/>
                  <a:pt x="1177" y="8577"/>
                  <a:pt x="1177" y="8577"/>
                </a:cubicBezTo>
                <a:cubicBezTo>
                  <a:pt x="1246" y="8682"/>
                  <a:pt x="1246" y="8682"/>
                  <a:pt x="1246" y="8682"/>
                </a:cubicBezTo>
                <a:cubicBezTo>
                  <a:pt x="1315" y="8577"/>
                  <a:pt x="1315" y="8577"/>
                  <a:pt x="1315" y="8577"/>
                </a:cubicBezTo>
                <a:cubicBezTo>
                  <a:pt x="1523" y="8577"/>
                  <a:pt x="1523" y="8577"/>
                  <a:pt x="1523" y="8577"/>
                </a:cubicBezTo>
                <a:cubicBezTo>
                  <a:pt x="1592" y="8577"/>
                  <a:pt x="1592" y="8577"/>
                  <a:pt x="1592" y="8577"/>
                </a:cubicBezTo>
                <a:cubicBezTo>
                  <a:pt x="1800" y="8525"/>
                  <a:pt x="1800" y="8525"/>
                  <a:pt x="1800" y="8525"/>
                </a:cubicBezTo>
                <a:cubicBezTo>
                  <a:pt x="2008" y="8525"/>
                  <a:pt x="2008" y="8525"/>
                  <a:pt x="2008" y="8525"/>
                </a:cubicBezTo>
                <a:cubicBezTo>
                  <a:pt x="2077" y="8420"/>
                  <a:pt x="2077" y="8420"/>
                  <a:pt x="2077" y="8420"/>
                </a:cubicBezTo>
                <a:cubicBezTo>
                  <a:pt x="2215" y="8368"/>
                  <a:pt x="2215" y="8368"/>
                  <a:pt x="2215" y="8368"/>
                </a:cubicBezTo>
                <a:cubicBezTo>
                  <a:pt x="2285" y="8316"/>
                  <a:pt x="2285" y="8316"/>
                  <a:pt x="2285" y="8316"/>
                </a:cubicBezTo>
                <a:cubicBezTo>
                  <a:pt x="2077" y="8211"/>
                  <a:pt x="2077" y="8211"/>
                  <a:pt x="2077" y="8211"/>
                </a:cubicBezTo>
                <a:cubicBezTo>
                  <a:pt x="1938" y="8054"/>
                  <a:pt x="1938" y="8054"/>
                  <a:pt x="1938" y="8054"/>
                </a:cubicBezTo>
                <a:cubicBezTo>
                  <a:pt x="2077" y="8054"/>
                  <a:pt x="2077" y="8054"/>
                  <a:pt x="2077" y="8054"/>
                </a:cubicBezTo>
                <a:cubicBezTo>
                  <a:pt x="2077" y="7897"/>
                  <a:pt x="2077" y="7897"/>
                  <a:pt x="2077" y="7897"/>
                </a:cubicBezTo>
                <a:cubicBezTo>
                  <a:pt x="2077" y="7897"/>
                  <a:pt x="2354" y="7950"/>
                  <a:pt x="2354" y="7950"/>
                </a:cubicBezTo>
                <a:cubicBezTo>
                  <a:pt x="2354" y="7897"/>
                  <a:pt x="2354" y="7897"/>
                  <a:pt x="2423" y="7845"/>
                </a:cubicBezTo>
                <a:cubicBezTo>
                  <a:pt x="2492" y="7845"/>
                  <a:pt x="2631" y="7793"/>
                  <a:pt x="2631" y="7793"/>
                </a:cubicBezTo>
                <a:cubicBezTo>
                  <a:pt x="2700" y="7688"/>
                  <a:pt x="2700" y="7688"/>
                  <a:pt x="2700" y="7688"/>
                </a:cubicBezTo>
                <a:cubicBezTo>
                  <a:pt x="2700" y="7688"/>
                  <a:pt x="2838" y="7636"/>
                  <a:pt x="2838" y="7636"/>
                </a:cubicBezTo>
                <a:cubicBezTo>
                  <a:pt x="2908" y="7636"/>
                  <a:pt x="2838" y="7584"/>
                  <a:pt x="2838" y="7531"/>
                </a:cubicBezTo>
                <a:cubicBezTo>
                  <a:pt x="2838" y="7479"/>
                  <a:pt x="2838" y="7374"/>
                  <a:pt x="2838" y="7374"/>
                </a:cubicBezTo>
                <a:cubicBezTo>
                  <a:pt x="2908" y="7270"/>
                  <a:pt x="2908" y="7270"/>
                  <a:pt x="2908" y="7270"/>
                </a:cubicBezTo>
                <a:cubicBezTo>
                  <a:pt x="2769" y="7061"/>
                  <a:pt x="2769" y="7061"/>
                  <a:pt x="2769" y="7061"/>
                </a:cubicBezTo>
                <a:cubicBezTo>
                  <a:pt x="2562" y="7113"/>
                  <a:pt x="2562" y="7113"/>
                  <a:pt x="2562" y="7113"/>
                </a:cubicBezTo>
                <a:cubicBezTo>
                  <a:pt x="2423" y="7008"/>
                  <a:pt x="2423" y="7008"/>
                  <a:pt x="2423" y="7008"/>
                </a:cubicBezTo>
                <a:cubicBezTo>
                  <a:pt x="2423" y="7008"/>
                  <a:pt x="2215" y="7008"/>
                  <a:pt x="2215" y="6956"/>
                </a:cubicBezTo>
                <a:cubicBezTo>
                  <a:pt x="2146" y="6904"/>
                  <a:pt x="2077" y="6799"/>
                  <a:pt x="2077" y="6799"/>
                </a:cubicBezTo>
                <a:cubicBezTo>
                  <a:pt x="2077" y="6694"/>
                  <a:pt x="2077" y="6694"/>
                  <a:pt x="2077" y="6694"/>
                </a:cubicBezTo>
                <a:cubicBezTo>
                  <a:pt x="2285" y="6694"/>
                  <a:pt x="2285" y="6694"/>
                  <a:pt x="2285" y="6694"/>
                </a:cubicBezTo>
                <a:cubicBezTo>
                  <a:pt x="2146" y="6642"/>
                  <a:pt x="2146" y="6642"/>
                  <a:pt x="2146" y="6642"/>
                </a:cubicBezTo>
                <a:cubicBezTo>
                  <a:pt x="2146" y="6485"/>
                  <a:pt x="2146" y="6485"/>
                  <a:pt x="2146" y="6485"/>
                </a:cubicBezTo>
                <a:cubicBezTo>
                  <a:pt x="2423" y="6433"/>
                  <a:pt x="2423" y="6433"/>
                  <a:pt x="2423" y="6433"/>
                </a:cubicBezTo>
                <a:cubicBezTo>
                  <a:pt x="2423" y="6433"/>
                  <a:pt x="2769" y="6538"/>
                  <a:pt x="2838" y="6538"/>
                </a:cubicBezTo>
                <a:cubicBezTo>
                  <a:pt x="2908" y="6590"/>
                  <a:pt x="2908" y="6381"/>
                  <a:pt x="2908" y="6381"/>
                </a:cubicBezTo>
                <a:cubicBezTo>
                  <a:pt x="2977" y="6119"/>
                  <a:pt x="2977" y="6119"/>
                  <a:pt x="2977" y="6119"/>
                </a:cubicBezTo>
                <a:cubicBezTo>
                  <a:pt x="2977" y="6119"/>
                  <a:pt x="2908" y="5910"/>
                  <a:pt x="2977" y="5858"/>
                </a:cubicBezTo>
                <a:cubicBezTo>
                  <a:pt x="3046" y="5858"/>
                  <a:pt x="3254" y="5544"/>
                  <a:pt x="3254" y="5544"/>
                </a:cubicBezTo>
                <a:cubicBezTo>
                  <a:pt x="3254" y="5544"/>
                  <a:pt x="3254" y="5230"/>
                  <a:pt x="3254" y="5178"/>
                </a:cubicBezTo>
                <a:cubicBezTo>
                  <a:pt x="3254" y="5125"/>
                  <a:pt x="3254" y="4916"/>
                  <a:pt x="3254" y="4916"/>
                </a:cubicBezTo>
                <a:cubicBezTo>
                  <a:pt x="3254" y="4864"/>
                  <a:pt x="3254" y="4864"/>
                  <a:pt x="3254" y="4864"/>
                </a:cubicBezTo>
                <a:cubicBezTo>
                  <a:pt x="3254" y="4864"/>
                  <a:pt x="3046" y="4812"/>
                  <a:pt x="2977" y="4812"/>
                </a:cubicBezTo>
                <a:cubicBezTo>
                  <a:pt x="2977" y="4759"/>
                  <a:pt x="3046" y="4655"/>
                  <a:pt x="3046" y="4655"/>
                </a:cubicBezTo>
                <a:cubicBezTo>
                  <a:pt x="2700" y="4602"/>
                  <a:pt x="2700" y="4602"/>
                  <a:pt x="2700" y="4602"/>
                </a:cubicBezTo>
                <a:cubicBezTo>
                  <a:pt x="2769" y="4446"/>
                  <a:pt x="2838" y="4184"/>
                  <a:pt x="2908" y="4184"/>
                </a:cubicBezTo>
                <a:cubicBezTo>
                  <a:pt x="2977" y="4132"/>
                  <a:pt x="3115" y="4027"/>
                  <a:pt x="3115" y="4027"/>
                </a:cubicBezTo>
                <a:cubicBezTo>
                  <a:pt x="3115" y="3818"/>
                  <a:pt x="3115" y="3818"/>
                  <a:pt x="3115" y="3818"/>
                </a:cubicBezTo>
                <a:cubicBezTo>
                  <a:pt x="2977" y="3661"/>
                  <a:pt x="2977" y="3661"/>
                  <a:pt x="2977" y="3661"/>
                </a:cubicBezTo>
                <a:cubicBezTo>
                  <a:pt x="3115" y="3504"/>
                  <a:pt x="3115" y="3504"/>
                  <a:pt x="3115" y="3504"/>
                </a:cubicBezTo>
                <a:cubicBezTo>
                  <a:pt x="3115" y="3504"/>
                  <a:pt x="3392" y="3400"/>
                  <a:pt x="3392" y="3400"/>
                </a:cubicBezTo>
                <a:cubicBezTo>
                  <a:pt x="3462" y="3400"/>
                  <a:pt x="3877" y="3400"/>
                  <a:pt x="3877" y="3400"/>
                </a:cubicBezTo>
                <a:cubicBezTo>
                  <a:pt x="4154" y="3295"/>
                  <a:pt x="4154" y="3295"/>
                  <a:pt x="4154" y="3295"/>
                </a:cubicBezTo>
                <a:cubicBezTo>
                  <a:pt x="4569" y="3295"/>
                  <a:pt x="4569" y="3295"/>
                  <a:pt x="4569" y="3295"/>
                </a:cubicBezTo>
                <a:cubicBezTo>
                  <a:pt x="4846" y="3243"/>
                  <a:pt x="4846" y="3243"/>
                  <a:pt x="4846" y="3243"/>
                </a:cubicBezTo>
                <a:cubicBezTo>
                  <a:pt x="5054" y="3347"/>
                  <a:pt x="5054" y="3347"/>
                  <a:pt x="5054" y="3347"/>
                </a:cubicBezTo>
                <a:cubicBezTo>
                  <a:pt x="5054" y="3347"/>
                  <a:pt x="5192" y="3452"/>
                  <a:pt x="5192" y="3504"/>
                </a:cubicBezTo>
                <a:cubicBezTo>
                  <a:pt x="5192" y="3504"/>
                  <a:pt x="5331" y="3609"/>
                  <a:pt x="5331" y="3661"/>
                </a:cubicBezTo>
                <a:cubicBezTo>
                  <a:pt x="5262" y="3661"/>
                  <a:pt x="5400" y="3818"/>
                  <a:pt x="5400" y="3818"/>
                </a:cubicBezTo>
                <a:cubicBezTo>
                  <a:pt x="5400" y="3818"/>
                  <a:pt x="5331" y="3923"/>
                  <a:pt x="5331" y="3975"/>
                </a:cubicBezTo>
                <a:cubicBezTo>
                  <a:pt x="5331" y="3975"/>
                  <a:pt x="5400" y="4184"/>
                  <a:pt x="5400" y="4184"/>
                </a:cubicBezTo>
                <a:cubicBezTo>
                  <a:pt x="5400" y="4236"/>
                  <a:pt x="5538" y="4289"/>
                  <a:pt x="5538" y="4289"/>
                </a:cubicBezTo>
                <a:cubicBezTo>
                  <a:pt x="5677" y="4236"/>
                  <a:pt x="5677" y="4236"/>
                  <a:pt x="5677" y="4236"/>
                </a:cubicBezTo>
                <a:cubicBezTo>
                  <a:pt x="5746" y="4132"/>
                  <a:pt x="5746" y="4132"/>
                  <a:pt x="5746" y="4132"/>
                </a:cubicBezTo>
                <a:cubicBezTo>
                  <a:pt x="5608" y="3975"/>
                  <a:pt x="5608" y="3975"/>
                  <a:pt x="5608" y="3975"/>
                </a:cubicBezTo>
                <a:cubicBezTo>
                  <a:pt x="5538" y="3975"/>
                  <a:pt x="5538" y="3975"/>
                  <a:pt x="5538" y="3975"/>
                </a:cubicBezTo>
                <a:cubicBezTo>
                  <a:pt x="5608" y="3766"/>
                  <a:pt x="5608" y="3766"/>
                  <a:pt x="5608" y="3766"/>
                </a:cubicBezTo>
                <a:cubicBezTo>
                  <a:pt x="5608" y="3766"/>
                  <a:pt x="5746" y="3713"/>
                  <a:pt x="5815" y="3766"/>
                </a:cubicBezTo>
                <a:cubicBezTo>
                  <a:pt x="5885" y="3766"/>
                  <a:pt x="6092" y="3923"/>
                  <a:pt x="6092" y="3923"/>
                </a:cubicBezTo>
                <a:cubicBezTo>
                  <a:pt x="6231" y="3975"/>
                  <a:pt x="6231" y="3975"/>
                  <a:pt x="6231" y="3975"/>
                </a:cubicBezTo>
                <a:cubicBezTo>
                  <a:pt x="6231" y="3975"/>
                  <a:pt x="6438" y="3870"/>
                  <a:pt x="6438" y="3870"/>
                </a:cubicBezTo>
                <a:cubicBezTo>
                  <a:pt x="6438" y="3870"/>
                  <a:pt x="6231" y="3661"/>
                  <a:pt x="6231" y="3661"/>
                </a:cubicBezTo>
                <a:cubicBezTo>
                  <a:pt x="6300" y="3400"/>
                  <a:pt x="6300" y="3400"/>
                  <a:pt x="6300" y="3400"/>
                </a:cubicBezTo>
                <a:cubicBezTo>
                  <a:pt x="6369" y="3190"/>
                  <a:pt x="6369" y="3190"/>
                  <a:pt x="6369" y="3190"/>
                </a:cubicBezTo>
                <a:cubicBezTo>
                  <a:pt x="6646" y="3033"/>
                  <a:pt x="6646" y="3033"/>
                  <a:pt x="6646" y="3033"/>
                </a:cubicBezTo>
                <a:cubicBezTo>
                  <a:pt x="6854" y="3138"/>
                  <a:pt x="6854" y="3138"/>
                  <a:pt x="6854" y="3138"/>
                </a:cubicBezTo>
                <a:cubicBezTo>
                  <a:pt x="7200" y="3138"/>
                  <a:pt x="7200" y="3138"/>
                  <a:pt x="7200" y="3138"/>
                </a:cubicBezTo>
                <a:cubicBezTo>
                  <a:pt x="7546" y="3138"/>
                  <a:pt x="7546" y="3138"/>
                  <a:pt x="7546" y="3138"/>
                </a:cubicBezTo>
                <a:cubicBezTo>
                  <a:pt x="7754" y="3086"/>
                  <a:pt x="7754" y="3086"/>
                  <a:pt x="7754" y="3086"/>
                </a:cubicBezTo>
                <a:cubicBezTo>
                  <a:pt x="8031" y="3086"/>
                  <a:pt x="8031" y="3086"/>
                  <a:pt x="8031" y="3086"/>
                </a:cubicBezTo>
                <a:cubicBezTo>
                  <a:pt x="8031" y="3086"/>
                  <a:pt x="7892" y="2981"/>
                  <a:pt x="7892" y="2981"/>
                </a:cubicBezTo>
                <a:cubicBezTo>
                  <a:pt x="7823" y="2981"/>
                  <a:pt x="7685" y="2877"/>
                  <a:pt x="7685" y="2877"/>
                </a:cubicBezTo>
                <a:cubicBezTo>
                  <a:pt x="7685" y="2877"/>
                  <a:pt x="7615" y="2981"/>
                  <a:pt x="7615" y="2981"/>
                </a:cubicBezTo>
                <a:cubicBezTo>
                  <a:pt x="7546" y="3033"/>
                  <a:pt x="7338" y="3033"/>
                  <a:pt x="7338" y="2981"/>
                </a:cubicBezTo>
                <a:cubicBezTo>
                  <a:pt x="7269" y="2981"/>
                  <a:pt x="7200" y="2824"/>
                  <a:pt x="7200" y="2824"/>
                </a:cubicBezTo>
                <a:cubicBezTo>
                  <a:pt x="7200" y="2667"/>
                  <a:pt x="7200" y="2667"/>
                  <a:pt x="7200" y="2667"/>
                </a:cubicBezTo>
                <a:cubicBezTo>
                  <a:pt x="7338" y="2615"/>
                  <a:pt x="7338" y="2615"/>
                  <a:pt x="7338" y="2615"/>
                </a:cubicBezTo>
                <a:cubicBezTo>
                  <a:pt x="7131" y="2458"/>
                  <a:pt x="7131" y="2458"/>
                  <a:pt x="7131" y="2458"/>
                </a:cubicBezTo>
                <a:cubicBezTo>
                  <a:pt x="7131" y="2458"/>
                  <a:pt x="7131" y="2301"/>
                  <a:pt x="7200" y="2249"/>
                </a:cubicBezTo>
                <a:cubicBezTo>
                  <a:pt x="7269" y="2249"/>
                  <a:pt x="7269" y="2144"/>
                  <a:pt x="7269" y="2144"/>
                </a:cubicBezTo>
                <a:cubicBezTo>
                  <a:pt x="7062" y="2144"/>
                  <a:pt x="7062" y="2144"/>
                  <a:pt x="7062" y="2144"/>
                </a:cubicBezTo>
                <a:cubicBezTo>
                  <a:pt x="7062" y="2144"/>
                  <a:pt x="6992" y="2144"/>
                  <a:pt x="6992" y="2040"/>
                </a:cubicBezTo>
                <a:cubicBezTo>
                  <a:pt x="7062" y="1935"/>
                  <a:pt x="7062" y="1883"/>
                  <a:pt x="7062" y="1883"/>
                </a:cubicBezTo>
                <a:cubicBezTo>
                  <a:pt x="6785" y="1883"/>
                  <a:pt x="6785" y="1883"/>
                  <a:pt x="6785" y="1883"/>
                </a:cubicBezTo>
                <a:cubicBezTo>
                  <a:pt x="6646" y="1883"/>
                  <a:pt x="6646" y="1883"/>
                  <a:pt x="6646" y="1883"/>
                </a:cubicBezTo>
                <a:cubicBezTo>
                  <a:pt x="6438" y="1726"/>
                  <a:pt x="6438" y="1726"/>
                  <a:pt x="6438" y="1726"/>
                </a:cubicBezTo>
                <a:cubicBezTo>
                  <a:pt x="6508" y="1569"/>
                  <a:pt x="6508" y="1569"/>
                  <a:pt x="6508" y="1569"/>
                </a:cubicBezTo>
                <a:cubicBezTo>
                  <a:pt x="6923" y="1517"/>
                  <a:pt x="6923" y="1517"/>
                  <a:pt x="6923" y="1517"/>
                </a:cubicBezTo>
                <a:cubicBezTo>
                  <a:pt x="7408" y="1360"/>
                  <a:pt x="7408" y="1360"/>
                  <a:pt x="7408" y="1360"/>
                </a:cubicBezTo>
                <a:cubicBezTo>
                  <a:pt x="7338" y="1255"/>
                  <a:pt x="7338" y="1255"/>
                  <a:pt x="7338" y="1255"/>
                </a:cubicBezTo>
                <a:cubicBezTo>
                  <a:pt x="7200" y="1308"/>
                  <a:pt x="7200" y="1308"/>
                  <a:pt x="7200" y="1308"/>
                </a:cubicBezTo>
                <a:cubicBezTo>
                  <a:pt x="7200" y="1308"/>
                  <a:pt x="7131" y="1360"/>
                  <a:pt x="7131" y="1360"/>
                </a:cubicBezTo>
                <a:cubicBezTo>
                  <a:pt x="7062" y="1360"/>
                  <a:pt x="6923" y="1360"/>
                  <a:pt x="6923" y="1360"/>
                </a:cubicBezTo>
                <a:cubicBezTo>
                  <a:pt x="6923" y="1255"/>
                  <a:pt x="6923" y="1255"/>
                  <a:pt x="6923" y="1255"/>
                </a:cubicBezTo>
                <a:cubicBezTo>
                  <a:pt x="7131" y="1255"/>
                  <a:pt x="7131" y="1255"/>
                  <a:pt x="7131" y="1255"/>
                </a:cubicBezTo>
                <a:cubicBezTo>
                  <a:pt x="7269" y="1203"/>
                  <a:pt x="7269" y="1203"/>
                  <a:pt x="7269" y="1203"/>
                </a:cubicBezTo>
                <a:cubicBezTo>
                  <a:pt x="7131" y="1151"/>
                  <a:pt x="7131" y="1151"/>
                  <a:pt x="7131" y="1151"/>
                </a:cubicBezTo>
                <a:cubicBezTo>
                  <a:pt x="6923" y="941"/>
                  <a:pt x="6923" y="941"/>
                  <a:pt x="6923" y="941"/>
                </a:cubicBezTo>
                <a:cubicBezTo>
                  <a:pt x="6854" y="785"/>
                  <a:pt x="6854" y="785"/>
                  <a:pt x="6854" y="785"/>
                </a:cubicBezTo>
                <a:cubicBezTo>
                  <a:pt x="6715" y="732"/>
                  <a:pt x="6715" y="732"/>
                  <a:pt x="6715" y="732"/>
                </a:cubicBezTo>
                <a:cubicBezTo>
                  <a:pt x="6577" y="628"/>
                  <a:pt x="6577" y="628"/>
                  <a:pt x="6577" y="628"/>
                </a:cubicBezTo>
                <a:cubicBezTo>
                  <a:pt x="6577" y="471"/>
                  <a:pt x="6577" y="471"/>
                  <a:pt x="6577" y="471"/>
                </a:cubicBezTo>
                <a:cubicBezTo>
                  <a:pt x="6508" y="52"/>
                  <a:pt x="6508" y="52"/>
                  <a:pt x="6508" y="52"/>
                </a:cubicBezTo>
                <a:cubicBezTo>
                  <a:pt x="6715" y="52"/>
                  <a:pt x="6715" y="52"/>
                  <a:pt x="6715" y="52"/>
                </a:cubicBezTo>
                <a:cubicBezTo>
                  <a:pt x="6854" y="0"/>
                  <a:pt x="6854" y="0"/>
                  <a:pt x="6854" y="0"/>
                </a:cubicBezTo>
                <a:cubicBezTo>
                  <a:pt x="6854" y="0"/>
                  <a:pt x="7200" y="105"/>
                  <a:pt x="7269" y="105"/>
                </a:cubicBezTo>
                <a:cubicBezTo>
                  <a:pt x="7338" y="105"/>
                  <a:pt x="7477" y="157"/>
                  <a:pt x="7477" y="157"/>
                </a:cubicBezTo>
                <a:cubicBezTo>
                  <a:pt x="7754" y="262"/>
                  <a:pt x="7754" y="262"/>
                  <a:pt x="7754" y="262"/>
                </a:cubicBezTo>
                <a:cubicBezTo>
                  <a:pt x="7962" y="314"/>
                  <a:pt x="7962" y="314"/>
                  <a:pt x="7962" y="314"/>
                </a:cubicBezTo>
                <a:cubicBezTo>
                  <a:pt x="7962" y="314"/>
                  <a:pt x="8031" y="314"/>
                  <a:pt x="8031" y="314"/>
                </a:cubicBezTo>
                <a:cubicBezTo>
                  <a:pt x="8100" y="314"/>
                  <a:pt x="8238" y="262"/>
                  <a:pt x="8238" y="262"/>
                </a:cubicBezTo>
                <a:cubicBezTo>
                  <a:pt x="8238" y="262"/>
                  <a:pt x="8446" y="157"/>
                  <a:pt x="8515" y="157"/>
                </a:cubicBezTo>
                <a:cubicBezTo>
                  <a:pt x="8515" y="105"/>
                  <a:pt x="8585" y="105"/>
                  <a:pt x="8585" y="105"/>
                </a:cubicBezTo>
                <a:cubicBezTo>
                  <a:pt x="8723" y="314"/>
                  <a:pt x="8723" y="314"/>
                  <a:pt x="8723" y="314"/>
                </a:cubicBezTo>
                <a:cubicBezTo>
                  <a:pt x="8862" y="209"/>
                  <a:pt x="8862" y="209"/>
                  <a:pt x="8862" y="209"/>
                </a:cubicBezTo>
                <a:cubicBezTo>
                  <a:pt x="8931" y="105"/>
                  <a:pt x="8931" y="105"/>
                  <a:pt x="8931" y="105"/>
                </a:cubicBezTo>
                <a:cubicBezTo>
                  <a:pt x="9485" y="575"/>
                  <a:pt x="9485" y="575"/>
                  <a:pt x="9485" y="575"/>
                </a:cubicBezTo>
                <a:cubicBezTo>
                  <a:pt x="9554" y="785"/>
                  <a:pt x="9554" y="785"/>
                  <a:pt x="9554" y="785"/>
                </a:cubicBezTo>
                <a:cubicBezTo>
                  <a:pt x="9554" y="785"/>
                  <a:pt x="9554" y="941"/>
                  <a:pt x="9554" y="941"/>
                </a:cubicBezTo>
                <a:cubicBezTo>
                  <a:pt x="9485" y="941"/>
                  <a:pt x="9415" y="1151"/>
                  <a:pt x="9415" y="1151"/>
                </a:cubicBezTo>
                <a:cubicBezTo>
                  <a:pt x="9415" y="1308"/>
                  <a:pt x="9415" y="1308"/>
                  <a:pt x="9415" y="1308"/>
                </a:cubicBezTo>
                <a:cubicBezTo>
                  <a:pt x="9554" y="1360"/>
                  <a:pt x="9554" y="1360"/>
                  <a:pt x="9554" y="1360"/>
                </a:cubicBezTo>
                <a:cubicBezTo>
                  <a:pt x="9762" y="1360"/>
                  <a:pt x="9762" y="1360"/>
                  <a:pt x="9762" y="1360"/>
                </a:cubicBezTo>
                <a:cubicBezTo>
                  <a:pt x="9900" y="1464"/>
                  <a:pt x="9900" y="1464"/>
                  <a:pt x="9900" y="1464"/>
                </a:cubicBezTo>
                <a:cubicBezTo>
                  <a:pt x="9969" y="1517"/>
                  <a:pt x="9969" y="1517"/>
                  <a:pt x="9969" y="1517"/>
                </a:cubicBezTo>
                <a:cubicBezTo>
                  <a:pt x="10177" y="1517"/>
                  <a:pt x="10177" y="1517"/>
                  <a:pt x="10177" y="1517"/>
                </a:cubicBezTo>
                <a:cubicBezTo>
                  <a:pt x="10246" y="1464"/>
                  <a:pt x="10246" y="1464"/>
                  <a:pt x="10246" y="1464"/>
                </a:cubicBezTo>
                <a:cubicBezTo>
                  <a:pt x="10523" y="1517"/>
                  <a:pt x="10523" y="1517"/>
                  <a:pt x="10523" y="1517"/>
                </a:cubicBezTo>
                <a:cubicBezTo>
                  <a:pt x="10731" y="1621"/>
                  <a:pt x="10731" y="1621"/>
                  <a:pt x="10731" y="1621"/>
                </a:cubicBezTo>
                <a:cubicBezTo>
                  <a:pt x="10938" y="1726"/>
                  <a:pt x="10938" y="1726"/>
                  <a:pt x="10938" y="1726"/>
                </a:cubicBezTo>
                <a:cubicBezTo>
                  <a:pt x="11285" y="1831"/>
                  <a:pt x="11285" y="1831"/>
                  <a:pt x="11285" y="1831"/>
                </a:cubicBezTo>
                <a:cubicBezTo>
                  <a:pt x="11354" y="1674"/>
                  <a:pt x="11354" y="1674"/>
                  <a:pt x="11354" y="1674"/>
                </a:cubicBezTo>
                <a:cubicBezTo>
                  <a:pt x="11423" y="1621"/>
                  <a:pt x="11423" y="1621"/>
                  <a:pt x="11423" y="1621"/>
                </a:cubicBezTo>
                <a:cubicBezTo>
                  <a:pt x="11631" y="1621"/>
                  <a:pt x="11631" y="1621"/>
                  <a:pt x="11631" y="1621"/>
                </a:cubicBezTo>
                <a:cubicBezTo>
                  <a:pt x="11769" y="1569"/>
                  <a:pt x="11769" y="1569"/>
                  <a:pt x="11769" y="1569"/>
                </a:cubicBezTo>
                <a:cubicBezTo>
                  <a:pt x="11838" y="1517"/>
                  <a:pt x="11838" y="1517"/>
                  <a:pt x="11838" y="1517"/>
                </a:cubicBezTo>
                <a:cubicBezTo>
                  <a:pt x="11631" y="1360"/>
                  <a:pt x="11631" y="1360"/>
                  <a:pt x="11631" y="1360"/>
                </a:cubicBezTo>
                <a:cubicBezTo>
                  <a:pt x="11631" y="1203"/>
                  <a:pt x="11631" y="1203"/>
                  <a:pt x="11631" y="1203"/>
                </a:cubicBezTo>
                <a:cubicBezTo>
                  <a:pt x="11631" y="1203"/>
                  <a:pt x="11769" y="1098"/>
                  <a:pt x="11769" y="1098"/>
                </a:cubicBezTo>
                <a:cubicBezTo>
                  <a:pt x="11838" y="1098"/>
                  <a:pt x="12115" y="1151"/>
                  <a:pt x="12115" y="1151"/>
                </a:cubicBezTo>
                <a:cubicBezTo>
                  <a:pt x="12185" y="1308"/>
                  <a:pt x="12185" y="1308"/>
                  <a:pt x="12185" y="1308"/>
                </a:cubicBezTo>
                <a:cubicBezTo>
                  <a:pt x="12254" y="1464"/>
                  <a:pt x="12254" y="1464"/>
                  <a:pt x="12254" y="1464"/>
                </a:cubicBezTo>
                <a:cubicBezTo>
                  <a:pt x="11977" y="1517"/>
                  <a:pt x="11977" y="1517"/>
                  <a:pt x="11977" y="1517"/>
                </a:cubicBezTo>
                <a:cubicBezTo>
                  <a:pt x="11908" y="1621"/>
                  <a:pt x="11908" y="1621"/>
                  <a:pt x="11908" y="1621"/>
                </a:cubicBezTo>
                <a:cubicBezTo>
                  <a:pt x="11908" y="1831"/>
                  <a:pt x="11908" y="1831"/>
                  <a:pt x="11908" y="1831"/>
                </a:cubicBezTo>
                <a:cubicBezTo>
                  <a:pt x="11908" y="2040"/>
                  <a:pt x="11908" y="2040"/>
                  <a:pt x="11908" y="2040"/>
                </a:cubicBezTo>
                <a:cubicBezTo>
                  <a:pt x="11908" y="2040"/>
                  <a:pt x="11908" y="2144"/>
                  <a:pt x="11838" y="2144"/>
                </a:cubicBezTo>
                <a:cubicBezTo>
                  <a:pt x="11769" y="2197"/>
                  <a:pt x="11631" y="2197"/>
                  <a:pt x="11631" y="2197"/>
                </a:cubicBezTo>
                <a:cubicBezTo>
                  <a:pt x="11631" y="2301"/>
                  <a:pt x="11631" y="2301"/>
                  <a:pt x="11631" y="2301"/>
                </a:cubicBezTo>
                <a:cubicBezTo>
                  <a:pt x="11423" y="2406"/>
                  <a:pt x="11423" y="2406"/>
                  <a:pt x="11423" y="2406"/>
                </a:cubicBezTo>
                <a:cubicBezTo>
                  <a:pt x="11215" y="2406"/>
                  <a:pt x="11215" y="2406"/>
                  <a:pt x="11215" y="2406"/>
                </a:cubicBezTo>
                <a:cubicBezTo>
                  <a:pt x="11146" y="2458"/>
                  <a:pt x="11146" y="2458"/>
                  <a:pt x="11146" y="2458"/>
                </a:cubicBezTo>
                <a:cubicBezTo>
                  <a:pt x="11215" y="2615"/>
                  <a:pt x="11215" y="2615"/>
                  <a:pt x="11215" y="2615"/>
                </a:cubicBezTo>
                <a:cubicBezTo>
                  <a:pt x="11354" y="2720"/>
                  <a:pt x="11354" y="2720"/>
                  <a:pt x="11354" y="2720"/>
                </a:cubicBezTo>
                <a:cubicBezTo>
                  <a:pt x="11562" y="2772"/>
                  <a:pt x="11562" y="2772"/>
                  <a:pt x="11562" y="2772"/>
                </a:cubicBezTo>
                <a:cubicBezTo>
                  <a:pt x="11700" y="2720"/>
                  <a:pt x="11700" y="2720"/>
                  <a:pt x="11700" y="2720"/>
                </a:cubicBezTo>
                <a:cubicBezTo>
                  <a:pt x="11769" y="2615"/>
                  <a:pt x="11769" y="2615"/>
                  <a:pt x="11769" y="2615"/>
                </a:cubicBezTo>
                <a:cubicBezTo>
                  <a:pt x="11977" y="2563"/>
                  <a:pt x="11977" y="2563"/>
                  <a:pt x="11977" y="2563"/>
                </a:cubicBezTo>
                <a:cubicBezTo>
                  <a:pt x="12254" y="2667"/>
                  <a:pt x="12254" y="2667"/>
                  <a:pt x="12254" y="2667"/>
                </a:cubicBezTo>
                <a:cubicBezTo>
                  <a:pt x="12323" y="2772"/>
                  <a:pt x="12323" y="2772"/>
                  <a:pt x="12323" y="2772"/>
                </a:cubicBezTo>
                <a:cubicBezTo>
                  <a:pt x="12323" y="2772"/>
                  <a:pt x="12600" y="2772"/>
                  <a:pt x="12600" y="2772"/>
                </a:cubicBezTo>
                <a:cubicBezTo>
                  <a:pt x="12600" y="2772"/>
                  <a:pt x="12669" y="2615"/>
                  <a:pt x="12669" y="2615"/>
                </a:cubicBezTo>
                <a:cubicBezTo>
                  <a:pt x="12669" y="2615"/>
                  <a:pt x="12738" y="2510"/>
                  <a:pt x="12808" y="2510"/>
                </a:cubicBezTo>
                <a:cubicBezTo>
                  <a:pt x="12877" y="2510"/>
                  <a:pt x="12946" y="2406"/>
                  <a:pt x="13015" y="2406"/>
                </a:cubicBezTo>
                <a:cubicBezTo>
                  <a:pt x="13015" y="2354"/>
                  <a:pt x="13085" y="2249"/>
                  <a:pt x="13085" y="2249"/>
                </a:cubicBezTo>
                <a:cubicBezTo>
                  <a:pt x="13085" y="2249"/>
                  <a:pt x="13223" y="2197"/>
                  <a:pt x="13292" y="2197"/>
                </a:cubicBezTo>
                <a:cubicBezTo>
                  <a:pt x="13362" y="2197"/>
                  <a:pt x="13777" y="2144"/>
                  <a:pt x="13777" y="2144"/>
                </a:cubicBezTo>
                <a:cubicBezTo>
                  <a:pt x="13777" y="2144"/>
                  <a:pt x="14054" y="2092"/>
                  <a:pt x="14123" y="2040"/>
                </a:cubicBezTo>
                <a:cubicBezTo>
                  <a:pt x="14123" y="2040"/>
                  <a:pt x="14400" y="1883"/>
                  <a:pt x="14400" y="1883"/>
                </a:cubicBezTo>
                <a:cubicBezTo>
                  <a:pt x="14469" y="1726"/>
                  <a:pt x="14469" y="1726"/>
                  <a:pt x="14469" y="1726"/>
                </a:cubicBezTo>
                <a:cubicBezTo>
                  <a:pt x="14677" y="1569"/>
                  <a:pt x="14677" y="1569"/>
                  <a:pt x="14677" y="1569"/>
                </a:cubicBezTo>
                <a:cubicBezTo>
                  <a:pt x="14677" y="1569"/>
                  <a:pt x="14746" y="1569"/>
                  <a:pt x="14746" y="1517"/>
                </a:cubicBezTo>
                <a:cubicBezTo>
                  <a:pt x="14746" y="1464"/>
                  <a:pt x="14815" y="1308"/>
                  <a:pt x="14815" y="1308"/>
                </a:cubicBezTo>
                <a:cubicBezTo>
                  <a:pt x="14954" y="1255"/>
                  <a:pt x="14954" y="1255"/>
                  <a:pt x="14954" y="1255"/>
                </a:cubicBezTo>
                <a:cubicBezTo>
                  <a:pt x="14954" y="1255"/>
                  <a:pt x="15092" y="1308"/>
                  <a:pt x="15092" y="1360"/>
                </a:cubicBezTo>
                <a:cubicBezTo>
                  <a:pt x="15092" y="1360"/>
                  <a:pt x="15023" y="1464"/>
                  <a:pt x="15023" y="1464"/>
                </a:cubicBezTo>
                <a:cubicBezTo>
                  <a:pt x="15023" y="1464"/>
                  <a:pt x="14885" y="1517"/>
                  <a:pt x="14815" y="1569"/>
                </a:cubicBezTo>
                <a:cubicBezTo>
                  <a:pt x="14815" y="1569"/>
                  <a:pt x="14815" y="1674"/>
                  <a:pt x="14815" y="1674"/>
                </a:cubicBezTo>
                <a:cubicBezTo>
                  <a:pt x="14954" y="1569"/>
                  <a:pt x="14954" y="1569"/>
                  <a:pt x="14954" y="1569"/>
                </a:cubicBezTo>
                <a:cubicBezTo>
                  <a:pt x="14954" y="1569"/>
                  <a:pt x="15023" y="1517"/>
                  <a:pt x="15023" y="1517"/>
                </a:cubicBezTo>
                <a:cubicBezTo>
                  <a:pt x="15023" y="1517"/>
                  <a:pt x="15300" y="1464"/>
                  <a:pt x="15300" y="1464"/>
                </a:cubicBezTo>
                <a:cubicBezTo>
                  <a:pt x="15300" y="1464"/>
                  <a:pt x="15438" y="1517"/>
                  <a:pt x="15438" y="1517"/>
                </a:cubicBezTo>
                <a:cubicBezTo>
                  <a:pt x="15438" y="1517"/>
                  <a:pt x="15577" y="1569"/>
                  <a:pt x="15577" y="1569"/>
                </a:cubicBezTo>
                <a:cubicBezTo>
                  <a:pt x="15854" y="1517"/>
                  <a:pt x="15854" y="1517"/>
                  <a:pt x="15854" y="1517"/>
                </a:cubicBezTo>
                <a:cubicBezTo>
                  <a:pt x="15854" y="1412"/>
                  <a:pt x="15854" y="1412"/>
                  <a:pt x="15854" y="1412"/>
                </a:cubicBezTo>
                <a:cubicBezTo>
                  <a:pt x="15854" y="1412"/>
                  <a:pt x="15854" y="1360"/>
                  <a:pt x="15923" y="1360"/>
                </a:cubicBezTo>
                <a:cubicBezTo>
                  <a:pt x="15992" y="1308"/>
                  <a:pt x="16131" y="1255"/>
                  <a:pt x="16131" y="1255"/>
                </a:cubicBezTo>
                <a:cubicBezTo>
                  <a:pt x="16131" y="1255"/>
                  <a:pt x="16131" y="1151"/>
                  <a:pt x="16131" y="1098"/>
                </a:cubicBezTo>
                <a:cubicBezTo>
                  <a:pt x="16131" y="1098"/>
                  <a:pt x="16200" y="994"/>
                  <a:pt x="16200" y="994"/>
                </a:cubicBezTo>
                <a:cubicBezTo>
                  <a:pt x="16200" y="994"/>
                  <a:pt x="16200" y="994"/>
                  <a:pt x="16200" y="994"/>
                </a:cubicBezTo>
                <a:cubicBezTo>
                  <a:pt x="16200" y="994"/>
                  <a:pt x="16338" y="941"/>
                  <a:pt x="16338" y="941"/>
                </a:cubicBezTo>
                <a:cubicBezTo>
                  <a:pt x="16338" y="941"/>
                  <a:pt x="16408" y="785"/>
                  <a:pt x="16408" y="785"/>
                </a:cubicBezTo>
                <a:cubicBezTo>
                  <a:pt x="16408" y="785"/>
                  <a:pt x="16408" y="732"/>
                  <a:pt x="16477" y="732"/>
                </a:cubicBezTo>
                <a:cubicBezTo>
                  <a:pt x="16477" y="732"/>
                  <a:pt x="16615" y="628"/>
                  <a:pt x="16615" y="628"/>
                </a:cubicBezTo>
                <a:cubicBezTo>
                  <a:pt x="16685" y="575"/>
                  <a:pt x="16685" y="575"/>
                  <a:pt x="16754" y="575"/>
                </a:cubicBezTo>
                <a:cubicBezTo>
                  <a:pt x="16754" y="575"/>
                  <a:pt x="16823" y="680"/>
                  <a:pt x="16823" y="680"/>
                </a:cubicBezTo>
                <a:cubicBezTo>
                  <a:pt x="16823" y="680"/>
                  <a:pt x="16823" y="732"/>
                  <a:pt x="16754" y="785"/>
                </a:cubicBezTo>
                <a:cubicBezTo>
                  <a:pt x="16685" y="785"/>
                  <a:pt x="16615" y="837"/>
                  <a:pt x="16615" y="837"/>
                </a:cubicBezTo>
                <a:cubicBezTo>
                  <a:pt x="16615" y="837"/>
                  <a:pt x="16754" y="941"/>
                  <a:pt x="16754" y="941"/>
                </a:cubicBezTo>
                <a:cubicBezTo>
                  <a:pt x="16754" y="941"/>
                  <a:pt x="16823" y="994"/>
                  <a:pt x="16823" y="994"/>
                </a:cubicBezTo>
                <a:cubicBezTo>
                  <a:pt x="16823" y="1046"/>
                  <a:pt x="16754" y="1098"/>
                  <a:pt x="16754" y="1098"/>
                </a:cubicBezTo>
                <a:cubicBezTo>
                  <a:pt x="16823" y="1098"/>
                  <a:pt x="17031" y="1046"/>
                  <a:pt x="17031" y="1046"/>
                </a:cubicBezTo>
                <a:cubicBezTo>
                  <a:pt x="17031" y="1046"/>
                  <a:pt x="17031" y="941"/>
                  <a:pt x="17031" y="941"/>
                </a:cubicBezTo>
                <a:cubicBezTo>
                  <a:pt x="17031" y="941"/>
                  <a:pt x="17169" y="837"/>
                  <a:pt x="17169" y="837"/>
                </a:cubicBezTo>
                <a:cubicBezTo>
                  <a:pt x="17238" y="837"/>
                  <a:pt x="17377" y="889"/>
                  <a:pt x="17377" y="889"/>
                </a:cubicBezTo>
                <a:cubicBezTo>
                  <a:pt x="17377" y="889"/>
                  <a:pt x="17377" y="941"/>
                  <a:pt x="17377" y="994"/>
                </a:cubicBezTo>
                <a:cubicBezTo>
                  <a:pt x="17308" y="994"/>
                  <a:pt x="17169" y="1098"/>
                  <a:pt x="17169" y="1098"/>
                </a:cubicBezTo>
                <a:cubicBezTo>
                  <a:pt x="17169" y="1151"/>
                  <a:pt x="17100" y="1151"/>
                  <a:pt x="17169" y="1151"/>
                </a:cubicBezTo>
                <a:cubicBezTo>
                  <a:pt x="17169" y="1203"/>
                  <a:pt x="17308" y="1308"/>
                  <a:pt x="17308" y="1308"/>
                </a:cubicBezTo>
                <a:cubicBezTo>
                  <a:pt x="17515" y="1412"/>
                  <a:pt x="17515" y="1412"/>
                  <a:pt x="17515" y="1412"/>
                </a:cubicBezTo>
                <a:cubicBezTo>
                  <a:pt x="17515" y="1412"/>
                  <a:pt x="17515" y="1464"/>
                  <a:pt x="17515" y="1517"/>
                </a:cubicBezTo>
                <a:cubicBezTo>
                  <a:pt x="17515" y="1517"/>
                  <a:pt x="17169" y="1517"/>
                  <a:pt x="17169" y="1517"/>
                </a:cubicBezTo>
                <a:cubicBezTo>
                  <a:pt x="17169" y="1517"/>
                  <a:pt x="17169" y="1517"/>
                  <a:pt x="17100" y="1569"/>
                </a:cubicBezTo>
                <a:cubicBezTo>
                  <a:pt x="17100" y="1569"/>
                  <a:pt x="17031" y="1621"/>
                  <a:pt x="16892" y="1674"/>
                </a:cubicBezTo>
                <a:cubicBezTo>
                  <a:pt x="16754" y="1674"/>
                  <a:pt x="16754" y="1674"/>
                  <a:pt x="16754" y="1726"/>
                </a:cubicBezTo>
                <a:cubicBezTo>
                  <a:pt x="16754" y="1778"/>
                  <a:pt x="16685" y="1831"/>
                  <a:pt x="16754" y="1883"/>
                </a:cubicBezTo>
                <a:cubicBezTo>
                  <a:pt x="16823" y="1935"/>
                  <a:pt x="16962" y="1987"/>
                  <a:pt x="16962" y="1987"/>
                </a:cubicBezTo>
                <a:cubicBezTo>
                  <a:pt x="16962" y="1987"/>
                  <a:pt x="17308" y="2092"/>
                  <a:pt x="17308" y="2040"/>
                </a:cubicBezTo>
                <a:cubicBezTo>
                  <a:pt x="17308" y="2040"/>
                  <a:pt x="17792" y="2040"/>
                  <a:pt x="17792" y="2040"/>
                </a:cubicBezTo>
                <a:cubicBezTo>
                  <a:pt x="18000" y="2040"/>
                  <a:pt x="18000" y="2040"/>
                  <a:pt x="18000" y="2040"/>
                </a:cubicBezTo>
                <a:cubicBezTo>
                  <a:pt x="18000" y="2040"/>
                  <a:pt x="18069" y="2144"/>
                  <a:pt x="18138" y="2197"/>
                </a:cubicBezTo>
                <a:cubicBezTo>
                  <a:pt x="18138" y="2197"/>
                  <a:pt x="18415" y="2354"/>
                  <a:pt x="18415" y="2354"/>
                </a:cubicBezTo>
                <a:cubicBezTo>
                  <a:pt x="18554" y="2354"/>
                  <a:pt x="18554" y="2354"/>
                  <a:pt x="18554" y="2354"/>
                </a:cubicBezTo>
                <a:cubicBezTo>
                  <a:pt x="18623" y="2563"/>
                  <a:pt x="18623" y="2563"/>
                  <a:pt x="18623" y="2563"/>
                </a:cubicBezTo>
                <a:cubicBezTo>
                  <a:pt x="18554" y="2720"/>
                  <a:pt x="18554" y="2720"/>
                  <a:pt x="18554" y="2720"/>
                </a:cubicBezTo>
                <a:cubicBezTo>
                  <a:pt x="18346" y="2772"/>
                  <a:pt x="18346" y="2772"/>
                  <a:pt x="18346" y="2772"/>
                </a:cubicBezTo>
                <a:cubicBezTo>
                  <a:pt x="18069" y="2929"/>
                  <a:pt x="18069" y="2929"/>
                  <a:pt x="18069" y="2929"/>
                </a:cubicBezTo>
                <a:cubicBezTo>
                  <a:pt x="17931" y="2877"/>
                  <a:pt x="17931" y="2877"/>
                  <a:pt x="17931" y="2877"/>
                </a:cubicBezTo>
                <a:cubicBezTo>
                  <a:pt x="17931" y="2877"/>
                  <a:pt x="18069" y="2981"/>
                  <a:pt x="18138" y="2981"/>
                </a:cubicBezTo>
                <a:cubicBezTo>
                  <a:pt x="18208" y="2981"/>
                  <a:pt x="18277" y="3033"/>
                  <a:pt x="18277" y="3033"/>
                </a:cubicBezTo>
                <a:cubicBezTo>
                  <a:pt x="18346" y="3033"/>
                  <a:pt x="18623" y="3033"/>
                  <a:pt x="18900" y="3033"/>
                </a:cubicBezTo>
                <a:cubicBezTo>
                  <a:pt x="18900" y="3086"/>
                  <a:pt x="18900" y="3086"/>
                  <a:pt x="18900" y="3138"/>
                </a:cubicBezTo>
                <a:cubicBezTo>
                  <a:pt x="18969" y="3190"/>
                  <a:pt x="19038" y="3400"/>
                  <a:pt x="19038" y="3452"/>
                </a:cubicBezTo>
                <a:cubicBezTo>
                  <a:pt x="19038" y="3452"/>
                  <a:pt x="19108" y="3661"/>
                  <a:pt x="19246" y="3818"/>
                </a:cubicBezTo>
                <a:cubicBezTo>
                  <a:pt x="19454" y="4027"/>
                  <a:pt x="19385" y="4079"/>
                  <a:pt x="19385" y="4079"/>
                </a:cubicBezTo>
                <a:cubicBezTo>
                  <a:pt x="19385" y="4550"/>
                  <a:pt x="19385" y="4550"/>
                  <a:pt x="19385" y="4550"/>
                </a:cubicBezTo>
                <a:cubicBezTo>
                  <a:pt x="19385" y="4969"/>
                  <a:pt x="19385" y="4969"/>
                  <a:pt x="19385" y="4969"/>
                </a:cubicBezTo>
                <a:cubicBezTo>
                  <a:pt x="19038" y="5178"/>
                  <a:pt x="19038" y="5178"/>
                  <a:pt x="19038" y="5178"/>
                </a:cubicBezTo>
                <a:cubicBezTo>
                  <a:pt x="18900" y="5648"/>
                  <a:pt x="18900" y="5648"/>
                  <a:pt x="18900" y="5648"/>
                </a:cubicBezTo>
                <a:cubicBezTo>
                  <a:pt x="18900" y="5648"/>
                  <a:pt x="18969" y="5701"/>
                  <a:pt x="19038" y="5701"/>
                </a:cubicBezTo>
                <a:cubicBezTo>
                  <a:pt x="19108" y="5753"/>
                  <a:pt x="19315" y="5910"/>
                  <a:pt x="19315" y="5910"/>
                </a:cubicBezTo>
                <a:cubicBezTo>
                  <a:pt x="19385" y="5962"/>
                  <a:pt x="19800" y="6119"/>
                  <a:pt x="20008" y="6171"/>
                </a:cubicBezTo>
                <a:cubicBezTo>
                  <a:pt x="20215" y="6276"/>
                  <a:pt x="20146" y="6538"/>
                  <a:pt x="20146" y="6538"/>
                </a:cubicBezTo>
                <a:cubicBezTo>
                  <a:pt x="20008" y="6904"/>
                  <a:pt x="20008" y="6904"/>
                  <a:pt x="20008" y="6904"/>
                </a:cubicBezTo>
                <a:cubicBezTo>
                  <a:pt x="20008" y="6904"/>
                  <a:pt x="20077" y="7113"/>
                  <a:pt x="20215" y="7113"/>
                </a:cubicBezTo>
                <a:cubicBezTo>
                  <a:pt x="20285" y="7061"/>
                  <a:pt x="20354" y="7374"/>
                  <a:pt x="20354" y="7374"/>
                </a:cubicBezTo>
                <a:cubicBezTo>
                  <a:pt x="20354" y="7374"/>
                  <a:pt x="20423" y="7688"/>
                  <a:pt x="20423" y="7740"/>
                </a:cubicBezTo>
                <a:cubicBezTo>
                  <a:pt x="20354" y="7793"/>
                  <a:pt x="20423" y="7845"/>
                  <a:pt x="20423" y="7845"/>
                </a:cubicBezTo>
                <a:cubicBezTo>
                  <a:pt x="20562" y="8054"/>
                  <a:pt x="20562" y="8054"/>
                  <a:pt x="20562" y="8054"/>
                </a:cubicBezTo>
                <a:cubicBezTo>
                  <a:pt x="20562" y="8054"/>
                  <a:pt x="20492" y="8211"/>
                  <a:pt x="20423" y="8263"/>
                </a:cubicBezTo>
                <a:cubicBezTo>
                  <a:pt x="20423" y="8368"/>
                  <a:pt x="20354" y="8473"/>
                  <a:pt x="20354" y="8473"/>
                </a:cubicBezTo>
                <a:cubicBezTo>
                  <a:pt x="20423" y="8630"/>
                  <a:pt x="20423" y="8630"/>
                  <a:pt x="20423" y="8630"/>
                </a:cubicBezTo>
                <a:cubicBezTo>
                  <a:pt x="20700" y="8891"/>
                  <a:pt x="20700" y="8891"/>
                  <a:pt x="20700" y="8891"/>
                </a:cubicBezTo>
                <a:cubicBezTo>
                  <a:pt x="20700" y="9153"/>
                  <a:pt x="20700" y="9153"/>
                  <a:pt x="20700" y="9153"/>
                </a:cubicBezTo>
                <a:cubicBezTo>
                  <a:pt x="20700" y="9309"/>
                  <a:pt x="20700" y="9309"/>
                  <a:pt x="20700" y="9309"/>
                </a:cubicBezTo>
                <a:cubicBezTo>
                  <a:pt x="20700" y="9309"/>
                  <a:pt x="20908" y="9362"/>
                  <a:pt x="20977" y="9362"/>
                </a:cubicBezTo>
                <a:cubicBezTo>
                  <a:pt x="21046" y="9362"/>
                  <a:pt x="21185" y="9466"/>
                  <a:pt x="21185" y="9466"/>
                </a:cubicBezTo>
                <a:cubicBezTo>
                  <a:pt x="21185" y="9466"/>
                  <a:pt x="21185" y="9571"/>
                  <a:pt x="21185" y="9623"/>
                </a:cubicBezTo>
                <a:cubicBezTo>
                  <a:pt x="21185" y="9623"/>
                  <a:pt x="21392" y="9832"/>
                  <a:pt x="21392" y="9832"/>
                </a:cubicBezTo>
                <a:cubicBezTo>
                  <a:pt x="21462" y="9885"/>
                  <a:pt x="21600" y="10042"/>
                  <a:pt x="21600" y="10042"/>
                </a:cubicBezTo>
                <a:cubicBezTo>
                  <a:pt x="21600" y="10042"/>
                  <a:pt x="21600" y="10146"/>
                  <a:pt x="21392" y="10303"/>
                </a:cubicBezTo>
                <a:cubicBezTo>
                  <a:pt x="21254" y="10460"/>
                  <a:pt x="21323" y="10460"/>
                  <a:pt x="21323" y="10512"/>
                </a:cubicBezTo>
                <a:cubicBezTo>
                  <a:pt x="21323" y="10565"/>
                  <a:pt x="21392" y="10669"/>
                  <a:pt x="21392" y="10669"/>
                </a:cubicBezTo>
                <a:cubicBezTo>
                  <a:pt x="21392" y="10669"/>
                  <a:pt x="21323" y="10722"/>
                  <a:pt x="21254" y="10774"/>
                </a:cubicBezTo>
                <a:cubicBezTo>
                  <a:pt x="21254" y="10774"/>
                  <a:pt x="21185" y="10878"/>
                  <a:pt x="21185" y="10983"/>
                </a:cubicBezTo>
                <a:cubicBezTo>
                  <a:pt x="20908" y="11140"/>
                  <a:pt x="20908" y="11140"/>
                  <a:pt x="20908" y="11140"/>
                </a:cubicBezTo>
                <a:cubicBezTo>
                  <a:pt x="20908" y="11140"/>
                  <a:pt x="20908" y="11140"/>
                  <a:pt x="20838" y="11192"/>
                </a:cubicBezTo>
                <a:cubicBezTo>
                  <a:pt x="20838" y="11140"/>
                  <a:pt x="20769" y="11140"/>
                  <a:pt x="20700" y="11140"/>
                </a:cubicBezTo>
                <a:cubicBezTo>
                  <a:pt x="20631" y="11088"/>
                  <a:pt x="20562" y="11035"/>
                  <a:pt x="20562" y="11035"/>
                </a:cubicBezTo>
                <a:cubicBezTo>
                  <a:pt x="20562" y="11035"/>
                  <a:pt x="20562" y="10931"/>
                  <a:pt x="20562" y="10826"/>
                </a:cubicBezTo>
                <a:cubicBezTo>
                  <a:pt x="20562" y="10722"/>
                  <a:pt x="20562" y="10774"/>
                  <a:pt x="20562" y="10722"/>
                </a:cubicBezTo>
                <a:cubicBezTo>
                  <a:pt x="20492" y="10669"/>
                  <a:pt x="20354" y="10617"/>
                  <a:pt x="20215" y="10565"/>
                </a:cubicBezTo>
                <a:cubicBezTo>
                  <a:pt x="20077" y="10565"/>
                  <a:pt x="19800" y="10565"/>
                  <a:pt x="19731" y="10617"/>
                </a:cubicBezTo>
                <a:cubicBezTo>
                  <a:pt x="19731" y="10617"/>
                  <a:pt x="19731" y="10826"/>
                  <a:pt x="19731" y="10826"/>
                </a:cubicBezTo>
                <a:cubicBezTo>
                  <a:pt x="19869" y="10983"/>
                  <a:pt x="19869" y="10983"/>
                  <a:pt x="19869" y="10983"/>
                </a:cubicBezTo>
                <a:cubicBezTo>
                  <a:pt x="19800" y="11088"/>
                  <a:pt x="19800" y="11088"/>
                  <a:pt x="19800" y="11088"/>
                </a:cubicBezTo>
                <a:cubicBezTo>
                  <a:pt x="19800" y="11088"/>
                  <a:pt x="19177" y="11192"/>
                  <a:pt x="18969" y="11192"/>
                </a:cubicBezTo>
                <a:cubicBezTo>
                  <a:pt x="18762" y="11192"/>
                  <a:pt x="18831" y="11297"/>
                  <a:pt x="18831" y="11297"/>
                </a:cubicBezTo>
                <a:cubicBezTo>
                  <a:pt x="18692" y="11506"/>
                  <a:pt x="18692" y="11506"/>
                  <a:pt x="18692" y="11506"/>
                </a:cubicBezTo>
                <a:cubicBezTo>
                  <a:pt x="18554" y="11611"/>
                  <a:pt x="18554" y="11611"/>
                  <a:pt x="18554" y="11611"/>
                </a:cubicBezTo>
                <a:cubicBezTo>
                  <a:pt x="18138" y="11715"/>
                  <a:pt x="18138" y="11715"/>
                  <a:pt x="18138" y="11715"/>
                </a:cubicBezTo>
                <a:cubicBezTo>
                  <a:pt x="18138" y="11715"/>
                  <a:pt x="17723" y="11977"/>
                  <a:pt x="17654" y="11977"/>
                </a:cubicBezTo>
                <a:cubicBezTo>
                  <a:pt x="17377" y="12134"/>
                  <a:pt x="17377" y="12134"/>
                  <a:pt x="17377" y="12134"/>
                </a:cubicBezTo>
                <a:cubicBezTo>
                  <a:pt x="17377" y="12134"/>
                  <a:pt x="17308" y="12134"/>
                  <a:pt x="17100" y="12238"/>
                </a:cubicBezTo>
                <a:cubicBezTo>
                  <a:pt x="16823" y="12291"/>
                  <a:pt x="16962" y="12395"/>
                  <a:pt x="16892" y="12447"/>
                </a:cubicBezTo>
                <a:cubicBezTo>
                  <a:pt x="16892" y="12552"/>
                  <a:pt x="16823" y="12552"/>
                  <a:pt x="16685" y="12604"/>
                </a:cubicBezTo>
                <a:cubicBezTo>
                  <a:pt x="16615" y="12604"/>
                  <a:pt x="16408" y="12552"/>
                  <a:pt x="16269" y="12552"/>
                </a:cubicBezTo>
                <a:cubicBezTo>
                  <a:pt x="16200" y="12552"/>
                  <a:pt x="15992" y="12657"/>
                  <a:pt x="15854" y="12657"/>
                </a:cubicBezTo>
                <a:cubicBezTo>
                  <a:pt x="15646" y="12657"/>
                  <a:pt x="15646" y="12657"/>
                  <a:pt x="15646" y="12657"/>
                </a:cubicBezTo>
                <a:cubicBezTo>
                  <a:pt x="15369" y="12918"/>
                  <a:pt x="15369" y="12918"/>
                  <a:pt x="15369" y="12918"/>
                </a:cubicBezTo>
                <a:cubicBezTo>
                  <a:pt x="15162" y="13232"/>
                  <a:pt x="15162" y="13232"/>
                  <a:pt x="15162" y="13232"/>
                </a:cubicBezTo>
                <a:cubicBezTo>
                  <a:pt x="15092" y="13075"/>
                  <a:pt x="15092" y="13075"/>
                  <a:pt x="15092" y="13075"/>
                </a:cubicBezTo>
                <a:cubicBezTo>
                  <a:pt x="15023" y="12866"/>
                  <a:pt x="15023" y="12866"/>
                  <a:pt x="15023" y="12866"/>
                </a:cubicBezTo>
                <a:cubicBezTo>
                  <a:pt x="14677" y="12866"/>
                  <a:pt x="14677" y="12866"/>
                  <a:pt x="14677" y="12866"/>
                </a:cubicBezTo>
                <a:cubicBezTo>
                  <a:pt x="14746" y="13023"/>
                  <a:pt x="14746" y="13023"/>
                  <a:pt x="14746" y="13023"/>
                </a:cubicBezTo>
                <a:cubicBezTo>
                  <a:pt x="14746" y="13023"/>
                  <a:pt x="14885" y="13389"/>
                  <a:pt x="14954" y="13441"/>
                </a:cubicBezTo>
                <a:cubicBezTo>
                  <a:pt x="15023" y="13493"/>
                  <a:pt x="15092" y="13493"/>
                  <a:pt x="15231" y="13546"/>
                </a:cubicBezTo>
                <a:cubicBezTo>
                  <a:pt x="15438" y="13650"/>
                  <a:pt x="15438" y="13650"/>
                  <a:pt x="15646" y="13755"/>
                </a:cubicBezTo>
                <a:cubicBezTo>
                  <a:pt x="15854" y="13860"/>
                  <a:pt x="15785" y="13964"/>
                  <a:pt x="15785" y="14016"/>
                </a:cubicBezTo>
                <a:cubicBezTo>
                  <a:pt x="15785" y="14121"/>
                  <a:pt x="15785" y="14121"/>
                  <a:pt x="15646" y="14226"/>
                </a:cubicBezTo>
                <a:cubicBezTo>
                  <a:pt x="15508" y="14383"/>
                  <a:pt x="15646" y="14487"/>
                  <a:pt x="15646" y="14487"/>
                </a:cubicBezTo>
                <a:cubicBezTo>
                  <a:pt x="15646" y="14487"/>
                  <a:pt x="15715" y="14592"/>
                  <a:pt x="15854" y="14696"/>
                </a:cubicBezTo>
                <a:cubicBezTo>
                  <a:pt x="15992" y="14801"/>
                  <a:pt x="15923" y="14853"/>
                  <a:pt x="15992" y="15010"/>
                </a:cubicBezTo>
                <a:cubicBezTo>
                  <a:pt x="15992" y="15167"/>
                  <a:pt x="15992" y="15115"/>
                  <a:pt x="16131" y="15272"/>
                </a:cubicBezTo>
                <a:cubicBezTo>
                  <a:pt x="16269" y="15376"/>
                  <a:pt x="16200" y="15324"/>
                  <a:pt x="16338" y="15429"/>
                </a:cubicBezTo>
                <a:cubicBezTo>
                  <a:pt x="16477" y="15533"/>
                  <a:pt x="16477" y="15585"/>
                  <a:pt x="16477" y="15585"/>
                </a:cubicBezTo>
                <a:cubicBezTo>
                  <a:pt x="16477" y="15585"/>
                  <a:pt x="16892" y="15481"/>
                  <a:pt x="17031" y="15585"/>
                </a:cubicBezTo>
                <a:cubicBezTo>
                  <a:pt x="17169" y="15690"/>
                  <a:pt x="17100" y="15638"/>
                  <a:pt x="17377" y="15795"/>
                </a:cubicBezTo>
                <a:cubicBezTo>
                  <a:pt x="17585" y="16004"/>
                  <a:pt x="17377" y="15899"/>
                  <a:pt x="17446" y="16056"/>
                </a:cubicBezTo>
                <a:cubicBezTo>
                  <a:pt x="17515" y="16161"/>
                  <a:pt x="17585" y="16108"/>
                  <a:pt x="17585" y="16108"/>
                </a:cubicBezTo>
                <a:cubicBezTo>
                  <a:pt x="17585" y="16108"/>
                  <a:pt x="17654" y="16161"/>
                  <a:pt x="17792" y="16161"/>
                </a:cubicBezTo>
                <a:cubicBezTo>
                  <a:pt x="17931" y="16161"/>
                  <a:pt x="17931" y="16265"/>
                  <a:pt x="17931" y="16370"/>
                </a:cubicBezTo>
                <a:cubicBezTo>
                  <a:pt x="18000" y="16475"/>
                  <a:pt x="18000" y="16475"/>
                  <a:pt x="18138" y="16579"/>
                </a:cubicBezTo>
                <a:cubicBezTo>
                  <a:pt x="18208" y="16631"/>
                  <a:pt x="18277" y="16579"/>
                  <a:pt x="18485" y="16527"/>
                </a:cubicBezTo>
                <a:cubicBezTo>
                  <a:pt x="18623" y="16527"/>
                  <a:pt x="18554" y="16631"/>
                  <a:pt x="18554" y="16684"/>
                </a:cubicBezTo>
                <a:cubicBezTo>
                  <a:pt x="18554" y="16736"/>
                  <a:pt x="18692" y="16736"/>
                  <a:pt x="18831" y="16788"/>
                </a:cubicBezTo>
                <a:cubicBezTo>
                  <a:pt x="18969" y="16841"/>
                  <a:pt x="18900" y="16841"/>
                  <a:pt x="19038" y="16945"/>
                </a:cubicBezTo>
                <a:cubicBezTo>
                  <a:pt x="19038" y="16945"/>
                  <a:pt x="19038" y="16945"/>
                  <a:pt x="19038" y="16998"/>
                </a:cubicBezTo>
                <a:close/>
                <a:moveTo>
                  <a:pt x="3808" y="20606"/>
                </a:moveTo>
                <a:cubicBezTo>
                  <a:pt x="3808" y="20606"/>
                  <a:pt x="3808" y="20606"/>
                  <a:pt x="3808" y="20606"/>
                </a:cubicBezTo>
                <a:cubicBezTo>
                  <a:pt x="3808" y="20606"/>
                  <a:pt x="3808" y="20606"/>
                  <a:pt x="3808" y="20606"/>
                </a:cubicBezTo>
                <a:cubicBezTo>
                  <a:pt x="3808" y="20606"/>
                  <a:pt x="3808" y="20606"/>
                  <a:pt x="3808" y="20606"/>
                </a:cubicBezTo>
                <a:close/>
                <a:moveTo>
                  <a:pt x="8862" y="20920"/>
                </a:moveTo>
                <a:cubicBezTo>
                  <a:pt x="8862" y="20920"/>
                  <a:pt x="8862" y="20920"/>
                  <a:pt x="8862" y="20920"/>
                </a:cubicBezTo>
                <a:cubicBezTo>
                  <a:pt x="8862" y="20920"/>
                  <a:pt x="8862" y="20920"/>
                  <a:pt x="8862" y="20920"/>
                </a:cubicBezTo>
                <a:cubicBezTo>
                  <a:pt x="8862" y="20920"/>
                  <a:pt x="8862" y="20920"/>
                  <a:pt x="8862" y="20920"/>
                </a:cubicBezTo>
                <a:cubicBezTo>
                  <a:pt x="8862" y="20920"/>
                  <a:pt x="8862" y="20920"/>
                  <a:pt x="8862" y="20920"/>
                </a:cubicBezTo>
                <a:close/>
                <a:moveTo>
                  <a:pt x="21600" y="10669"/>
                </a:moveTo>
                <a:cubicBezTo>
                  <a:pt x="21600" y="10669"/>
                  <a:pt x="21600" y="10669"/>
                  <a:pt x="21600" y="10669"/>
                </a:cubicBezTo>
                <a:cubicBezTo>
                  <a:pt x="21600" y="10669"/>
                  <a:pt x="21600" y="10669"/>
                  <a:pt x="21600" y="10669"/>
                </a:cubicBezTo>
                <a:cubicBezTo>
                  <a:pt x="21600" y="10669"/>
                  <a:pt x="21600" y="10669"/>
                  <a:pt x="21600" y="10669"/>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51" name="Shape">
            <a:extLst>
              <a:ext uri="{FF2B5EF4-FFF2-40B4-BE49-F238E27FC236}">
                <a16:creationId xmlns:a16="http://schemas.microsoft.com/office/drawing/2014/main" id="{43CCF146-82A4-3D50-3644-7B164DB57377}"/>
              </a:ext>
            </a:extLst>
          </p:cNvPr>
          <p:cNvSpPr/>
          <p:nvPr/>
        </p:nvSpPr>
        <p:spPr>
          <a:xfrm rot="60000">
            <a:off x="10698395" y="5406094"/>
            <a:ext cx="1405073" cy="1268588"/>
          </a:xfrm>
          <a:custGeom>
            <a:avLst/>
            <a:gdLst/>
            <a:ahLst/>
            <a:cxnLst>
              <a:cxn ang="0">
                <a:pos x="wd2" y="hd2"/>
              </a:cxn>
              <a:cxn ang="5400000">
                <a:pos x="wd2" y="hd2"/>
              </a:cxn>
              <a:cxn ang="10800000">
                <a:pos x="wd2" y="hd2"/>
              </a:cxn>
              <a:cxn ang="16200000">
                <a:pos x="wd2" y="hd2"/>
              </a:cxn>
            </a:cxnLst>
            <a:rect l="0" t="0" r="r" b="b"/>
            <a:pathLst>
              <a:path w="21600" h="21600" extrusionOk="0">
                <a:moveTo>
                  <a:pt x="11753" y="1819"/>
                </a:moveTo>
                <a:cubicBezTo>
                  <a:pt x="12018" y="1705"/>
                  <a:pt x="12018" y="1705"/>
                  <a:pt x="12018" y="1705"/>
                </a:cubicBezTo>
                <a:cubicBezTo>
                  <a:pt x="12018" y="1705"/>
                  <a:pt x="12335" y="1592"/>
                  <a:pt x="12388" y="1592"/>
                </a:cubicBezTo>
                <a:cubicBezTo>
                  <a:pt x="12441" y="1592"/>
                  <a:pt x="12706" y="1535"/>
                  <a:pt x="12759" y="1478"/>
                </a:cubicBezTo>
                <a:cubicBezTo>
                  <a:pt x="12812" y="1478"/>
                  <a:pt x="12971" y="1364"/>
                  <a:pt x="13024" y="1307"/>
                </a:cubicBezTo>
                <a:cubicBezTo>
                  <a:pt x="13076" y="1307"/>
                  <a:pt x="13182" y="1307"/>
                  <a:pt x="13288" y="1194"/>
                </a:cubicBezTo>
                <a:cubicBezTo>
                  <a:pt x="13341" y="1137"/>
                  <a:pt x="13394" y="966"/>
                  <a:pt x="13394" y="909"/>
                </a:cubicBezTo>
                <a:cubicBezTo>
                  <a:pt x="13394" y="853"/>
                  <a:pt x="13341" y="853"/>
                  <a:pt x="13288" y="682"/>
                </a:cubicBezTo>
                <a:cubicBezTo>
                  <a:pt x="13182" y="512"/>
                  <a:pt x="13076" y="398"/>
                  <a:pt x="13076" y="341"/>
                </a:cubicBezTo>
                <a:cubicBezTo>
                  <a:pt x="13024" y="227"/>
                  <a:pt x="13024" y="114"/>
                  <a:pt x="13076" y="114"/>
                </a:cubicBezTo>
                <a:cubicBezTo>
                  <a:pt x="13129" y="57"/>
                  <a:pt x="13288" y="0"/>
                  <a:pt x="13394" y="0"/>
                </a:cubicBezTo>
                <a:cubicBezTo>
                  <a:pt x="13500" y="57"/>
                  <a:pt x="13765" y="114"/>
                  <a:pt x="13818" y="114"/>
                </a:cubicBezTo>
                <a:cubicBezTo>
                  <a:pt x="13871" y="114"/>
                  <a:pt x="14135" y="284"/>
                  <a:pt x="14135" y="284"/>
                </a:cubicBezTo>
                <a:cubicBezTo>
                  <a:pt x="14135" y="284"/>
                  <a:pt x="14241" y="568"/>
                  <a:pt x="14241" y="625"/>
                </a:cubicBezTo>
                <a:cubicBezTo>
                  <a:pt x="14241" y="682"/>
                  <a:pt x="14506" y="1023"/>
                  <a:pt x="14400" y="1023"/>
                </a:cubicBezTo>
                <a:cubicBezTo>
                  <a:pt x="14347" y="1023"/>
                  <a:pt x="14135" y="1080"/>
                  <a:pt x="14135" y="1080"/>
                </a:cubicBezTo>
                <a:cubicBezTo>
                  <a:pt x="14029" y="1251"/>
                  <a:pt x="14029" y="1251"/>
                  <a:pt x="14029" y="1251"/>
                </a:cubicBezTo>
                <a:cubicBezTo>
                  <a:pt x="14029" y="1251"/>
                  <a:pt x="13924" y="1478"/>
                  <a:pt x="13924" y="1535"/>
                </a:cubicBezTo>
                <a:cubicBezTo>
                  <a:pt x="13924" y="1592"/>
                  <a:pt x="13871" y="1876"/>
                  <a:pt x="13871" y="1876"/>
                </a:cubicBezTo>
                <a:cubicBezTo>
                  <a:pt x="14135" y="2501"/>
                  <a:pt x="14135" y="2501"/>
                  <a:pt x="14135" y="2501"/>
                </a:cubicBezTo>
                <a:cubicBezTo>
                  <a:pt x="13871" y="2899"/>
                  <a:pt x="13871" y="2899"/>
                  <a:pt x="13871" y="2899"/>
                </a:cubicBezTo>
                <a:cubicBezTo>
                  <a:pt x="13659" y="3126"/>
                  <a:pt x="13659" y="3126"/>
                  <a:pt x="13659" y="3126"/>
                </a:cubicBezTo>
                <a:cubicBezTo>
                  <a:pt x="13659" y="3126"/>
                  <a:pt x="13341" y="3126"/>
                  <a:pt x="13341" y="3069"/>
                </a:cubicBezTo>
                <a:cubicBezTo>
                  <a:pt x="13341" y="3013"/>
                  <a:pt x="13129" y="2899"/>
                  <a:pt x="13129" y="2899"/>
                </a:cubicBezTo>
                <a:cubicBezTo>
                  <a:pt x="13129" y="2899"/>
                  <a:pt x="12812" y="2956"/>
                  <a:pt x="12759" y="3013"/>
                </a:cubicBezTo>
                <a:cubicBezTo>
                  <a:pt x="12706" y="3013"/>
                  <a:pt x="11965" y="3069"/>
                  <a:pt x="11965" y="3069"/>
                </a:cubicBezTo>
                <a:cubicBezTo>
                  <a:pt x="11965" y="3069"/>
                  <a:pt x="11806" y="3013"/>
                  <a:pt x="11753" y="3013"/>
                </a:cubicBezTo>
                <a:cubicBezTo>
                  <a:pt x="11700" y="3013"/>
                  <a:pt x="11435" y="3013"/>
                  <a:pt x="11435" y="3013"/>
                </a:cubicBezTo>
                <a:cubicBezTo>
                  <a:pt x="11382" y="2785"/>
                  <a:pt x="11382" y="2785"/>
                  <a:pt x="11382" y="2785"/>
                </a:cubicBezTo>
                <a:cubicBezTo>
                  <a:pt x="11171" y="2842"/>
                  <a:pt x="11171" y="2842"/>
                  <a:pt x="11171" y="2842"/>
                </a:cubicBezTo>
                <a:cubicBezTo>
                  <a:pt x="11118" y="3069"/>
                  <a:pt x="11118" y="3069"/>
                  <a:pt x="11118" y="3069"/>
                </a:cubicBezTo>
                <a:cubicBezTo>
                  <a:pt x="10853" y="3240"/>
                  <a:pt x="10853" y="3240"/>
                  <a:pt x="10853" y="3240"/>
                </a:cubicBezTo>
                <a:cubicBezTo>
                  <a:pt x="10588" y="3411"/>
                  <a:pt x="10588" y="3411"/>
                  <a:pt x="10588" y="3411"/>
                </a:cubicBezTo>
                <a:cubicBezTo>
                  <a:pt x="10059" y="3411"/>
                  <a:pt x="10059" y="3411"/>
                  <a:pt x="10059" y="3411"/>
                </a:cubicBezTo>
                <a:cubicBezTo>
                  <a:pt x="9741" y="3411"/>
                  <a:pt x="9741" y="3411"/>
                  <a:pt x="9741" y="3411"/>
                </a:cubicBezTo>
                <a:cubicBezTo>
                  <a:pt x="9741" y="3524"/>
                  <a:pt x="9741" y="3524"/>
                  <a:pt x="9741" y="3524"/>
                </a:cubicBezTo>
                <a:cubicBezTo>
                  <a:pt x="9582" y="3865"/>
                  <a:pt x="9582" y="3865"/>
                  <a:pt x="9582" y="3865"/>
                </a:cubicBezTo>
                <a:cubicBezTo>
                  <a:pt x="9371" y="4036"/>
                  <a:pt x="9371" y="4036"/>
                  <a:pt x="9371" y="4036"/>
                </a:cubicBezTo>
                <a:cubicBezTo>
                  <a:pt x="9371" y="4036"/>
                  <a:pt x="9053" y="4149"/>
                  <a:pt x="9000" y="4206"/>
                </a:cubicBezTo>
                <a:cubicBezTo>
                  <a:pt x="9000" y="4206"/>
                  <a:pt x="8788" y="4149"/>
                  <a:pt x="8788" y="4149"/>
                </a:cubicBezTo>
                <a:cubicBezTo>
                  <a:pt x="8524" y="4320"/>
                  <a:pt x="8524" y="4320"/>
                  <a:pt x="8524" y="4320"/>
                </a:cubicBezTo>
                <a:cubicBezTo>
                  <a:pt x="8471" y="4491"/>
                  <a:pt x="8471" y="4491"/>
                  <a:pt x="8471" y="4491"/>
                </a:cubicBezTo>
                <a:cubicBezTo>
                  <a:pt x="8576" y="4604"/>
                  <a:pt x="8576" y="4604"/>
                  <a:pt x="8576" y="4604"/>
                </a:cubicBezTo>
                <a:cubicBezTo>
                  <a:pt x="8788" y="4718"/>
                  <a:pt x="8788" y="4718"/>
                  <a:pt x="8788" y="4718"/>
                </a:cubicBezTo>
                <a:cubicBezTo>
                  <a:pt x="8788" y="4718"/>
                  <a:pt x="8947" y="4775"/>
                  <a:pt x="8947" y="4832"/>
                </a:cubicBezTo>
                <a:cubicBezTo>
                  <a:pt x="8947" y="4832"/>
                  <a:pt x="8894" y="4945"/>
                  <a:pt x="8894" y="4945"/>
                </a:cubicBezTo>
                <a:cubicBezTo>
                  <a:pt x="8894" y="5229"/>
                  <a:pt x="8894" y="5229"/>
                  <a:pt x="8894" y="5229"/>
                </a:cubicBezTo>
                <a:cubicBezTo>
                  <a:pt x="8894" y="5229"/>
                  <a:pt x="9053" y="5286"/>
                  <a:pt x="9106" y="5286"/>
                </a:cubicBezTo>
                <a:cubicBezTo>
                  <a:pt x="9106" y="5286"/>
                  <a:pt x="9265" y="5173"/>
                  <a:pt x="9265" y="5173"/>
                </a:cubicBezTo>
                <a:cubicBezTo>
                  <a:pt x="9265" y="5116"/>
                  <a:pt x="9318" y="5059"/>
                  <a:pt x="9318" y="5059"/>
                </a:cubicBezTo>
                <a:cubicBezTo>
                  <a:pt x="9424" y="5173"/>
                  <a:pt x="9424" y="5173"/>
                  <a:pt x="9424" y="5173"/>
                </a:cubicBezTo>
                <a:cubicBezTo>
                  <a:pt x="9424" y="5173"/>
                  <a:pt x="9476" y="5286"/>
                  <a:pt x="9529" y="5286"/>
                </a:cubicBezTo>
                <a:cubicBezTo>
                  <a:pt x="9529" y="5286"/>
                  <a:pt x="9688" y="5286"/>
                  <a:pt x="9688" y="5286"/>
                </a:cubicBezTo>
                <a:cubicBezTo>
                  <a:pt x="9900" y="5400"/>
                  <a:pt x="9900" y="5400"/>
                  <a:pt x="9900" y="5400"/>
                </a:cubicBezTo>
                <a:cubicBezTo>
                  <a:pt x="10165" y="5627"/>
                  <a:pt x="10165" y="5627"/>
                  <a:pt x="10165" y="5627"/>
                </a:cubicBezTo>
                <a:cubicBezTo>
                  <a:pt x="10165" y="5627"/>
                  <a:pt x="10376" y="5741"/>
                  <a:pt x="10324" y="5798"/>
                </a:cubicBezTo>
                <a:cubicBezTo>
                  <a:pt x="10218" y="5855"/>
                  <a:pt x="10112" y="5912"/>
                  <a:pt x="10059" y="5912"/>
                </a:cubicBezTo>
                <a:cubicBezTo>
                  <a:pt x="10059" y="5912"/>
                  <a:pt x="9953" y="5855"/>
                  <a:pt x="9953" y="5798"/>
                </a:cubicBezTo>
                <a:cubicBezTo>
                  <a:pt x="9953" y="5684"/>
                  <a:pt x="9900" y="5627"/>
                  <a:pt x="9847" y="5627"/>
                </a:cubicBezTo>
                <a:cubicBezTo>
                  <a:pt x="9794" y="5627"/>
                  <a:pt x="9688" y="5514"/>
                  <a:pt x="9688" y="5514"/>
                </a:cubicBezTo>
                <a:cubicBezTo>
                  <a:pt x="9635" y="5514"/>
                  <a:pt x="9529" y="5514"/>
                  <a:pt x="9476" y="5571"/>
                </a:cubicBezTo>
                <a:cubicBezTo>
                  <a:pt x="9424" y="5571"/>
                  <a:pt x="9318" y="5571"/>
                  <a:pt x="9318" y="5514"/>
                </a:cubicBezTo>
                <a:cubicBezTo>
                  <a:pt x="9265" y="5514"/>
                  <a:pt x="9212" y="5343"/>
                  <a:pt x="9212" y="5343"/>
                </a:cubicBezTo>
                <a:cubicBezTo>
                  <a:pt x="8947" y="5286"/>
                  <a:pt x="8947" y="5286"/>
                  <a:pt x="8947" y="5286"/>
                </a:cubicBezTo>
                <a:cubicBezTo>
                  <a:pt x="8947" y="5286"/>
                  <a:pt x="8894" y="5343"/>
                  <a:pt x="8894" y="5400"/>
                </a:cubicBezTo>
                <a:cubicBezTo>
                  <a:pt x="8894" y="5400"/>
                  <a:pt x="8788" y="5514"/>
                  <a:pt x="8788" y="5514"/>
                </a:cubicBezTo>
                <a:cubicBezTo>
                  <a:pt x="8735" y="5571"/>
                  <a:pt x="8735" y="5571"/>
                  <a:pt x="8735" y="5571"/>
                </a:cubicBezTo>
                <a:cubicBezTo>
                  <a:pt x="8735" y="5684"/>
                  <a:pt x="8735" y="5684"/>
                  <a:pt x="8735" y="5684"/>
                </a:cubicBezTo>
                <a:cubicBezTo>
                  <a:pt x="8841" y="5798"/>
                  <a:pt x="8841" y="5798"/>
                  <a:pt x="8841" y="5798"/>
                </a:cubicBezTo>
                <a:cubicBezTo>
                  <a:pt x="9053" y="5968"/>
                  <a:pt x="9053" y="5968"/>
                  <a:pt x="9053" y="5968"/>
                </a:cubicBezTo>
                <a:cubicBezTo>
                  <a:pt x="9053" y="5968"/>
                  <a:pt x="9318" y="6025"/>
                  <a:pt x="9318" y="6025"/>
                </a:cubicBezTo>
                <a:cubicBezTo>
                  <a:pt x="9371" y="6025"/>
                  <a:pt x="9476" y="6196"/>
                  <a:pt x="9476" y="6196"/>
                </a:cubicBezTo>
                <a:cubicBezTo>
                  <a:pt x="9476" y="6366"/>
                  <a:pt x="9476" y="6366"/>
                  <a:pt x="9476" y="6366"/>
                </a:cubicBezTo>
                <a:cubicBezTo>
                  <a:pt x="9424" y="6537"/>
                  <a:pt x="9424" y="6537"/>
                  <a:pt x="9424" y="6537"/>
                </a:cubicBezTo>
                <a:cubicBezTo>
                  <a:pt x="9424" y="6537"/>
                  <a:pt x="9424" y="6651"/>
                  <a:pt x="9318" y="6594"/>
                </a:cubicBezTo>
                <a:cubicBezTo>
                  <a:pt x="9212" y="6537"/>
                  <a:pt x="9159" y="6480"/>
                  <a:pt x="9159" y="6480"/>
                </a:cubicBezTo>
                <a:cubicBezTo>
                  <a:pt x="9000" y="6423"/>
                  <a:pt x="9000" y="6423"/>
                  <a:pt x="9000" y="6423"/>
                </a:cubicBezTo>
                <a:cubicBezTo>
                  <a:pt x="8947" y="6196"/>
                  <a:pt x="8947" y="6196"/>
                  <a:pt x="8947" y="6196"/>
                </a:cubicBezTo>
                <a:cubicBezTo>
                  <a:pt x="8947" y="6196"/>
                  <a:pt x="8841" y="6082"/>
                  <a:pt x="8841" y="6082"/>
                </a:cubicBezTo>
                <a:cubicBezTo>
                  <a:pt x="8788" y="6082"/>
                  <a:pt x="8524" y="5912"/>
                  <a:pt x="8524" y="5912"/>
                </a:cubicBezTo>
                <a:cubicBezTo>
                  <a:pt x="8206" y="5912"/>
                  <a:pt x="8206" y="5912"/>
                  <a:pt x="8206" y="5912"/>
                </a:cubicBezTo>
                <a:cubicBezTo>
                  <a:pt x="7994" y="5912"/>
                  <a:pt x="7994" y="5912"/>
                  <a:pt x="7994" y="5912"/>
                </a:cubicBezTo>
                <a:cubicBezTo>
                  <a:pt x="7941" y="6082"/>
                  <a:pt x="7941" y="6082"/>
                  <a:pt x="7941" y="6082"/>
                </a:cubicBezTo>
                <a:cubicBezTo>
                  <a:pt x="7941" y="6082"/>
                  <a:pt x="7941" y="6196"/>
                  <a:pt x="7994" y="6196"/>
                </a:cubicBezTo>
                <a:cubicBezTo>
                  <a:pt x="7994" y="6253"/>
                  <a:pt x="8153" y="6366"/>
                  <a:pt x="8153" y="6366"/>
                </a:cubicBezTo>
                <a:cubicBezTo>
                  <a:pt x="8153" y="6366"/>
                  <a:pt x="8259" y="6366"/>
                  <a:pt x="8259" y="6423"/>
                </a:cubicBezTo>
                <a:cubicBezTo>
                  <a:pt x="8312" y="6480"/>
                  <a:pt x="8418" y="6594"/>
                  <a:pt x="8418" y="6594"/>
                </a:cubicBezTo>
                <a:cubicBezTo>
                  <a:pt x="8418" y="6594"/>
                  <a:pt x="8471" y="6594"/>
                  <a:pt x="8524" y="6594"/>
                </a:cubicBezTo>
                <a:cubicBezTo>
                  <a:pt x="8629" y="6594"/>
                  <a:pt x="8735" y="6651"/>
                  <a:pt x="8735" y="6651"/>
                </a:cubicBezTo>
                <a:cubicBezTo>
                  <a:pt x="8894" y="6707"/>
                  <a:pt x="8894" y="6707"/>
                  <a:pt x="8894" y="6707"/>
                </a:cubicBezTo>
                <a:cubicBezTo>
                  <a:pt x="8947" y="6764"/>
                  <a:pt x="8947" y="6764"/>
                  <a:pt x="8947" y="6764"/>
                </a:cubicBezTo>
                <a:cubicBezTo>
                  <a:pt x="8947" y="6764"/>
                  <a:pt x="8788" y="6821"/>
                  <a:pt x="8735" y="6821"/>
                </a:cubicBezTo>
                <a:cubicBezTo>
                  <a:pt x="8682" y="6878"/>
                  <a:pt x="8524" y="6878"/>
                  <a:pt x="8524" y="6878"/>
                </a:cubicBezTo>
                <a:cubicBezTo>
                  <a:pt x="8524" y="6878"/>
                  <a:pt x="8418" y="6764"/>
                  <a:pt x="8365" y="6764"/>
                </a:cubicBezTo>
                <a:cubicBezTo>
                  <a:pt x="8365" y="6764"/>
                  <a:pt x="8206" y="6821"/>
                  <a:pt x="8206" y="6821"/>
                </a:cubicBezTo>
                <a:cubicBezTo>
                  <a:pt x="8206" y="6821"/>
                  <a:pt x="8100" y="6935"/>
                  <a:pt x="8047" y="6821"/>
                </a:cubicBezTo>
                <a:cubicBezTo>
                  <a:pt x="7994" y="6707"/>
                  <a:pt x="7941" y="6594"/>
                  <a:pt x="7941" y="6594"/>
                </a:cubicBezTo>
                <a:cubicBezTo>
                  <a:pt x="7941" y="6480"/>
                  <a:pt x="7941" y="6480"/>
                  <a:pt x="7941" y="6480"/>
                </a:cubicBezTo>
                <a:cubicBezTo>
                  <a:pt x="7941" y="6309"/>
                  <a:pt x="7941" y="6309"/>
                  <a:pt x="7941" y="6309"/>
                </a:cubicBezTo>
                <a:cubicBezTo>
                  <a:pt x="7888" y="6139"/>
                  <a:pt x="7888" y="6139"/>
                  <a:pt x="7888" y="6139"/>
                </a:cubicBezTo>
                <a:cubicBezTo>
                  <a:pt x="7676" y="6025"/>
                  <a:pt x="7676" y="6025"/>
                  <a:pt x="7676" y="6025"/>
                </a:cubicBezTo>
                <a:cubicBezTo>
                  <a:pt x="7412" y="6025"/>
                  <a:pt x="7412" y="6025"/>
                  <a:pt x="7412" y="6025"/>
                </a:cubicBezTo>
                <a:cubicBezTo>
                  <a:pt x="7147" y="5855"/>
                  <a:pt x="7147" y="5855"/>
                  <a:pt x="7147" y="5855"/>
                </a:cubicBezTo>
                <a:cubicBezTo>
                  <a:pt x="6829" y="5741"/>
                  <a:pt x="6829" y="5741"/>
                  <a:pt x="6829" y="5741"/>
                </a:cubicBezTo>
                <a:cubicBezTo>
                  <a:pt x="6724" y="5514"/>
                  <a:pt x="6724" y="5514"/>
                  <a:pt x="6724" y="5514"/>
                </a:cubicBezTo>
                <a:cubicBezTo>
                  <a:pt x="6935" y="5343"/>
                  <a:pt x="6935" y="5343"/>
                  <a:pt x="6935" y="5343"/>
                </a:cubicBezTo>
                <a:cubicBezTo>
                  <a:pt x="6882" y="5173"/>
                  <a:pt x="6882" y="5173"/>
                  <a:pt x="6882" y="5173"/>
                </a:cubicBezTo>
                <a:cubicBezTo>
                  <a:pt x="6776" y="5059"/>
                  <a:pt x="6776" y="5059"/>
                  <a:pt x="6776" y="5059"/>
                </a:cubicBezTo>
                <a:cubicBezTo>
                  <a:pt x="6512" y="5229"/>
                  <a:pt x="6512" y="5229"/>
                  <a:pt x="6512" y="5229"/>
                </a:cubicBezTo>
                <a:cubicBezTo>
                  <a:pt x="6512" y="5400"/>
                  <a:pt x="6512" y="5400"/>
                  <a:pt x="6512" y="5400"/>
                </a:cubicBezTo>
                <a:cubicBezTo>
                  <a:pt x="6247" y="5514"/>
                  <a:pt x="6247" y="5514"/>
                  <a:pt x="6247" y="5514"/>
                </a:cubicBezTo>
                <a:cubicBezTo>
                  <a:pt x="6141" y="5741"/>
                  <a:pt x="6141" y="5741"/>
                  <a:pt x="6141" y="5741"/>
                </a:cubicBezTo>
                <a:cubicBezTo>
                  <a:pt x="6300" y="5912"/>
                  <a:pt x="6300" y="5912"/>
                  <a:pt x="6300" y="5912"/>
                </a:cubicBezTo>
                <a:cubicBezTo>
                  <a:pt x="6300" y="6196"/>
                  <a:pt x="6300" y="6196"/>
                  <a:pt x="6300" y="6196"/>
                </a:cubicBezTo>
                <a:cubicBezTo>
                  <a:pt x="6300" y="6196"/>
                  <a:pt x="6247" y="6480"/>
                  <a:pt x="6300" y="6537"/>
                </a:cubicBezTo>
                <a:cubicBezTo>
                  <a:pt x="6300" y="6537"/>
                  <a:pt x="6247" y="6707"/>
                  <a:pt x="6247" y="6821"/>
                </a:cubicBezTo>
                <a:cubicBezTo>
                  <a:pt x="6300" y="6878"/>
                  <a:pt x="6300" y="6935"/>
                  <a:pt x="6406" y="6992"/>
                </a:cubicBezTo>
                <a:cubicBezTo>
                  <a:pt x="6459" y="7048"/>
                  <a:pt x="6459" y="7048"/>
                  <a:pt x="6565" y="7105"/>
                </a:cubicBezTo>
                <a:cubicBezTo>
                  <a:pt x="6671" y="7162"/>
                  <a:pt x="6724" y="7219"/>
                  <a:pt x="6724" y="7219"/>
                </a:cubicBezTo>
                <a:cubicBezTo>
                  <a:pt x="6829" y="7446"/>
                  <a:pt x="6829" y="7446"/>
                  <a:pt x="6829" y="7446"/>
                </a:cubicBezTo>
                <a:cubicBezTo>
                  <a:pt x="6829" y="7446"/>
                  <a:pt x="6882" y="7503"/>
                  <a:pt x="6935" y="7503"/>
                </a:cubicBezTo>
                <a:cubicBezTo>
                  <a:pt x="6988" y="7560"/>
                  <a:pt x="7147" y="7617"/>
                  <a:pt x="7147" y="7674"/>
                </a:cubicBezTo>
                <a:cubicBezTo>
                  <a:pt x="7147" y="7787"/>
                  <a:pt x="7200" y="7901"/>
                  <a:pt x="7200" y="7901"/>
                </a:cubicBezTo>
                <a:cubicBezTo>
                  <a:pt x="7200" y="7901"/>
                  <a:pt x="7253" y="8015"/>
                  <a:pt x="7253" y="8015"/>
                </a:cubicBezTo>
                <a:cubicBezTo>
                  <a:pt x="7306" y="8072"/>
                  <a:pt x="7359" y="8015"/>
                  <a:pt x="7359" y="8072"/>
                </a:cubicBezTo>
                <a:cubicBezTo>
                  <a:pt x="7412" y="8128"/>
                  <a:pt x="7359" y="8185"/>
                  <a:pt x="7465" y="8242"/>
                </a:cubicBezTo>
                <a:cubicBezTo>
                  <a:pt x="7518" y="8356"/>
                  <a:pt x="7624" y="8413"/>
                  <a:pt x="7624" y="8413"/>
                </a:cubicBezTo>
                <a:cubicBezTo>
                  <a:pt x="7676" y="8413"/>
                  <a:pt x="7782" y="8469"/>
                  <a:pt x="7782" y="8469"/>
                </a:cubicBezTo>
                <a:cubicBezTo>
                  <a:pt x="8100" y="8697"/>
                  <a:pt x="8100" y="8697"/>
                  <a:pt x="8100" y="8697"/>
                </a:cubicBezTo>
                <a:cubicBezTo>
                  <a:pt x="8312" y="8981"/>
                  <a:pt x="8312" y="8981"/>
                  <a:pt x="8312" y="8981"/>
                </a:cubicBezTo>
                <a:cubicBezTo>
                  <a:pt x="8471" y="9152"/>
                  <a:pt x="8471" y="9152"/>
                  <a:pt x="8471" y="9152"/>
                </a:cubicBezTo>
                <a:cubicBezTo>
                  <a:pt x="8418" y="9379"/>
                  <a:pt x="8418" y="9379"/>
                  <a:pt x="8418" y="9379"/>
                </a:cubicBezTo>
                <a:cubicBezTo>
                  <a:pt x="8365" y="9493"/>
                  <a:pt x="8365" y="9493"/>
                  <a:pt x="8365" y="9493"/>
                </a:cubicBezTo>
                <a:cubicBezTo>
                  <a:pt x="8365" y="9493"/>
                  <a:pt x="8259" y="9549"/>
                  <a:pt x="8206" y="9549"/>
                </a:cubicBezTo>
                <a:cubicBezTo>
                  <a:pt x="8206" y="9549"/>
                  <a:pt x="8100" y="9606"/>
                  <a:pt x="8100" y="9606"/>
                </a:cubicBezTo>
                <a:cubicBezTo>
                  <a:pt x="8100" y="9606"/>
                  <a:pt x="8047" y="9549"/>
                  <a:pt x="8047" y="9549"/>
                </a:cubicBezTo>
                <a:cubicBezTo>
                  <a:pt x="8100" y="9493"/>
                  <a:pt x="8259" y="9436"/>
                  <a:pt x="8259" y="9436"/>
                </a:cubicBezTo>
                <a:cubicBezTo>
                  <a:pt x="8259" y="9436"/>
                  <a:pt x="8259" y="9265"/>
                  <a:pt x="8206" y="9265"/>
                </a:cubicBezTo>
                <a:cubicBezTo>
                  <a:pt x="8153" y="9208"/>
                  <a:pt x="7994" y="9095"/>
                  <a:pt x="7994" y="9095"/>
                </a:cubicBezTo>
                <a:cubicBezTo>
                  <a:pt x="7888" y="8981"/>
                  <a:pt x="7888" y="8981"/>
                  <a:pt x="7888" y="8981"/>
                </a:cubicBezTo>
                <a:cubicBezTo>
                  <a:pt x="7729" y="8981"/>
                  <a:pt x="7729" y="8981"/>
                  <a:pt x="7729" y="8981"/>
                </a:cubicBezTo>
                <a:cubicBezTo>
                  <a:pt x="7729" y="8981"/>
                  <a:pt x="7624" y="8981"/>
                  <a:pt x="7624" y="9038"/>
                </a:cubicBezTo>
                <a:cubicBezTo>
                  <a:pt x="7571" y="9095"/>
                  <a:pt x="7412" y="9208"/>
                  <a:pt x="7412" y="9208"/>
                </a:cubicBezTo>
                <a:cubicBezTo>
                  <a:pt x="7306" y="9436"/>
                  <a:pt x="7306" y="9436"/>
                  <a:pt x="7306" y="9436"/>
                </a:cubicBezTo>
                <a:cubicBezTo>
                  <a:pt x="7571" y="9493"/>
                  <a:pt x="7571" y="9493"/>
                  <a:pt x="7571" y="9493"/>
                </a:cubicBezTo>
                <a:cubicBezTo>
                  <a:pt x="7571" y="9493"/>
                  <a:pt x="7676" y="9606"/>
                  <a:pt x="7676" y="9606"/>
                </a:cubicBezTo>
                <a:cubicBezTo>
                  <a:pt x="7676" y="9663"/>
                  <a:pt x="7782" y="9777"/>
                  <a:pt x="7782" y="9777"/>
                </a:cubicBezTo>
                <a:cubicBezTo>
                  <a:pt x="7888" y="9834"/>
                  <a:pt x="7888" y="9834"/>
                  <a:pt x="7888" y="9834"/>
                </a:cubicBezTo>
                <a:cubicBezTo>
                  <a:pt x="7888" y="9947"/>
                  <a:pt x="7888" y="9947"/>
                  <a:pt x="7888" y="9947"/>
                </a:cubicBezTo>
                <a:cubicBezTo>
                  <a:pt x="7835" y="10118"/>
                  <a:pt x="7835" y="10118"/>
                  <a:pt x="7835" y="10118"/>
                </a:cubicBezTo>
                <a:cubicBezTo>
                  <a:pt x="7676" y="10345"/>
                  <a:pt x="7676" y="10345"/>
                  <a:pt x="7676" y="10345"/>
                </a:cubicBezTo>
                <a:cubicBezTo>
                  <a:pt x="7676" y="10345"/>
                  <a:pt x="7571" y="10402"/>
                  <a:pt x="7571" y="10402"/>
                </a:cubicBezTo>
                <a:cubicBezTo>
                  <a:pt x="7518" y="10402"/>
                  <a:pt x="7412" y="10516"/>
                  <a:pt x="7412" y="10516"/>
                </a:cubicBezTo>
                <a:cubicBezTo>
                  <a:pt x="7412" y="10516"/>
                  <a:pt x="7359" y="10516"/>
                  <a:pt x="7359" y="10516"/>
                </a:cubicBezTo>
                <a:cubicBezTo>
                  <a:pt x="7306" y="10516"/>
                  <a:pt x="7200" y="10459"/>
                  <a:pt x="7147" y="10459"/>
                </a:cubicBezTo>
                <a:cubicBezTo>
                  <a:pt x="7147" y="10459"/>
                  <a:pt x="7041" y="10516"/>
                  <a:pt x="7041" y="10516"/>
                </a:cubicBezTo>
                <a:cubicBezTo>
                  <a:pt x="7041" y="10516"/>
                  <a:pt x="6882" y="10629"/>
                  <a:pt x="7094" y="10686"/>
                </a:cubicBezTo>
                <a:cubicBezTo>
                  <a:pt x="7306" y="10686"/>
                  <a:pt x="7359" y="10686"/>
                  <a:pt x="7412" y="10686"/>
                </a:cubicBezTo>
                <a:cubicBezTo>
                  <a:pt x="7412" y="10686"/>
                  <a:pt x="7624" y="10686"/>
                  <a:pt x="7624" y="10686"/>
                </a:cubicBezTo>
                <a:cubicBezTo>
                  <a:pt x="7624" y="10686"/>
                  <a:pt x="7676" y="10686"/>
                  <a:pt x="7729" y="10743"/>
                </a:cubicBezTo>
                <a:cubicBezTo>
                  <a:pt x="7835" y="10743"/>
                  <a:pt x="7888" y="10743"/>
                  <a:pt x="7941" y="10800"/>
                </a:cubicBezTo>
                <a:cubicBezTo>
                  <a:pt x="7994" y="10800"/>
                  <a:pt x="8047" y="10857"/>
                  <a:pt x="8047" y="10857"/>
                </a:cubicBezTo>
                <a:cubicBezTo>
                  <a:pt x="8047" y="10914"/>
                  <a:pt x="8047" y="10914"/>
                  <a:pt x="8100" y="10914"/>
                </a:cubicBezTo>
                <a:cubicBezTo>
                  <a:pt x="8153" y="10914"/>
                  <a:pt x="8206" y="10971"/>
                  <a:pt x="8206" y="10971"/>
                </a:cubicBezTo>
                <a:cubicBezTo>
                  <a:pt x="8259" y="10971"/>
                  <a:pt x="8259" y="10971"/>
                  <a:pt x="8259" y="10971"/>
                </a:cubicBezTo>
                <a:cubicBezTo>
                  <a:pt x="8259" y="10971"/>
                  <a:pt x="8312" y="10971"/>
                  <a:pt x="8365" y="10971"/>
                </a:cubicBezTo>
                <a:cubicBezTo>
                  <a:pt x="8418" y="10971"/>
                  <a:pt x="8418" y="10914"/>
                  <a:pt x="8471" y="10914"/>
                </a:cubicBezTo>
                <a:cubicBezTo>
                  <a:pt x="8524" y="10914"/>
                  <a:pt x="8682" y="10914"/>
                  <a:pt x="8682" y="10914"/>
                </a:cubicBezTo>
                <a:cubicBezTo>
                  <a:pt x="8788" y="11141"/>
                  <a:pt x="8788" y="11141"/>
                  <a:pt x="8788" y="11141"/>
                </a:cubicBezTo>
                <a:cubicBezTo>
                  <a:pt x="8788" y="11141"/>
                  <a:pt x="8788" y="11198"/>
                  <a:pt x="8841" y="11198"/>
                </a:cubicBezTo>
                <a:cubicBezTo>
                  <a:pt x="8841" y="11255"/>
                  <a:pt x="8947" y="11312"/>
                  <a:pt x="9000" y="11312"/>
                </a:cubicBezTo>
                <a:cubicBezTo>
                  <a:pt x="9053" y="11312"/>
                  <a:pt x="9476" y="11198"/>
                  <a:pt x="9476" y="11198"/>
                </a:cubicBezTo>
                <a:cubicBezTo>
                  <a:pt x="9265" y="11027"/>
                  <a:pt x="9265" y="11027"/>
                  <a:pt x="9265" y="11027"/>
                </a:cubicBezTo>
                <a:cubicBezTo>
                  <a:pt x="9265" y="11027"/>
                  <a:pt x="9159" y="10914"/>
                  <a:pt x="9106" y="10857"/>
                </a:cubicBezTo>
                <a:cubicBezTo>
                  <a:pt x="9106" y="10800"/>
                  <a:pt x="8841" y="10629"/>
                  <a:pt x="8841" y="10629"/>
                </a:cubicBezTo>
                <a:cubicBezTo>
                  <a:pt x="8576" y="10573"/>
                  <a:pt x="8576" y="10573"/>
                  <a:pt x="8576" y="10573"/>
                </a:cubicBezTo>
                <a:cubicBezTo>
                  <a:pt x="8259" y="10402"/>
                  <a:pt x="8259" y="10402"/>
                  <a:pt x="8259" y="10402"/>
                </a:cubicBezTo>
                <a:cubicBezTo>
                  <a:pt x="7941" y="10288"/>
                  <a:pt x="7941" y="10288"/>
                  <a:pt x="7941" y="10288"/>
                </a:cubicBezTo>
                <a:cubicBezTo>
                  <a:pt x="7941" y="10288"/>
                  <a:pt x="8047" y="10061"/>
                  <a:pt x="8100" y="10004"/>
                </a:cubicBezTo>
                <a:cubicBezTo>
                  <a:pt x="8100" y="9947"/>
                  <a:pt x="8100" y="9777"/>
                  <a:pt x="8153" y="9777"/>
                </a:cubicBezTo>
                <a:cubicBezTo>
                  <a:pt x="8206" y="9834"/>
                  <a:pt x="8312" y="9834"/>
                  <a:pt x="8365" y="9834"/>
                </a:cubicBezTo>
                <a:cubicBezTo>
                  <a:pt x="8418" y="9834"/>
                  <a:pt x="8524" y="9777"/>
                  <a:pt x="8576" y="9777"/>
                </a:cubicBezTo>
                <a:cubicBezTo>
                  <a:pt x="8629" y="9777"/>
                  <a:pt x="8735" y="9834"/>
                  <a:pt x="8735" y="9834"/>
                </a:cubicBezTo>
                <a:cubicBezTo>
                  <a:pt x="8735" y="9834"/>
                  <a:pt x="8788" y="9947"/>
                  <a:pt x="8788" y="10004"/>
                </a:cubicBezTo>
                <a:cubicBezTo>
                  <a:pt x="8841" y="10004"/>
                  <a:pt x="8841" y="10118"/>
                  <a:pt x="8894" y="10175"/>
                </a:cubicBezTo>
                <a:cubicBezTo>
                  <a:pt x="8947" y="10175"/>
                  <a:pt x="9212" y="10288"/>
                  <a:pt x="9212" y="10288"/>
                </a:cubicBezTo>
                <a:cubicBezTo>
                  <a:pt x="9212" y="10288"/>
                  <a:pt x="9529" y="10402"/>
                  <a:pt x="9529" y="10402"/>
                </a:cubicBezTo>
                <a:cubicBezTo>
                  <a:pt x="9582" y="10402"/>
                  <a:pt x="9688" y="10402"/>
                  <a:pt x="9688" y="10402"/>
                </a:cubicBezTo>
                <a:cubicBezTo>
                  <a:pt x="9847" y="10573"/>
                  <a:pt x="9847" y="10573"/>
                  <a:pt x="9847" y="10573"/>
                </a:cubicBezTo>
                <a:cubicBezTo>
                  <a:pt x="10165" y="10516"/>
                  <a:pt x="10165" y="10516"/>
                  <a:pt x="10165" y="10516"/>
                </a:cubicBezTo>
                <a:cubicBezTo>
                  <a:pt x="10482" y="10459"/>
                  <a:pt x="10482" y="10459"/>
                  <a:pt x="10482" y="10459"/>
                </a:cubicBezTo>
                <a:cubicBezTo>
                  <a:pt x="10535" y="10573"/>
                  <a:pt x="10535" y="10573"/>
                  <a:pt x="10535" y="10573"/>
                </a:cubicBezTo>
                <a:cubicBezTo>
                  <a:pt x="10535" y="10573"/>
                  <a:pt x="10694" y="10686"/>
                  <a:pt x="10694" y="10686"/>
                </a:cubicBezTo>
                <a:cubicBezTo>
                  <a:pt x="10694" y="10743"/>
                  <a:pt x="10800" y="10971"/>
                  <a:pt x="10800" y="10971"/>
                </a:cubicBezTo>
                <a:cubicBezTo>
                  <a:pt x="10800" y="10971"/>
                  <a:pt x="10800" y="11141"/>
                  <a:pt x="10800" y="11141"/>
                </a:cubicBezTo>
                <a:cubicBezTo>
                  <a:pt x="10800" y="11198"/>
                  <a:pt x="10906" y="11425"/>
                  <a:pt x="10906" y="11425"/>
                </a:cubicBezTo>
                <a:cubicBezTo>
                  <a:pt x="10959" y="11482"/>
                  <a:pt x="11171" y="11709"/>
                  <a:pt x="11171" y="11766"/>
                </a:cubicBezTo>
                <a:cubicBezTo>
                  <a:pt x="11171" y="11766"/>
                  <a:pt x="11276" y="11937"/>
                  <a:pt x="11329" y="11937"/>
                </a:cubicBezTo>
                <a:cubicBezTo>
                  <a:pt x="11329" y="11937"/>
                  <a:pt x="11382" y="11880"/>
                  <a:pt x="11382" y="11880"/>
                </a:cubicBezTo>
                <a:cubicBezTo>
                  <a:pt x="11435" y="11880"/>
                  <a:pt x="11594" y="11766"/>
                  <a:pt x="11594" y="11766"/>
                </a:cubicBezTo>
                <a:cubicBezTo>
                  <a:pt x="11594" y="11766"/>
                  <a:pt x="11753" y="11766"/>
                  <a:pt x="11753" y="11823"/>
                </a:cubicBezTo>
                <a:cubicBezTo>
                  <a:pt x="11753" y="11880"/>
                  <a:pt x="11965" y="12051"/>
                  <a:pt x="11965" y="12051"/>
                </a:cubicBezTo>
                <a:cubicBezTo>
                  <a:pt x="11965" y="12051"/>
                  <a:pt x="12018" y="12278"/>
                  <a:pt x="12018" y="12278"/>
                </a:cubicBezTo>
                <a:cubicBezTo>
                  <a:pt x="11965" y="12335"/>
                  <a:pt x="11806" y="12392"/>
                  <a:pt x="11806" y="12448"/>
                </a:cubicBezTo>
                <a:cubicBezTo>
                  <a:pt x="11753" y="12448"/>
                  <a:pt x="11594" y="12448"/>
                  <a:pt x="11594" y="12448"/>
                </a:cubicBezTo>
                <a:cubicBezTo>
                  <a:pt x="11541" y="12505"/>
                  <a:pt x="11329" y="12562"/>
                  <a:pt x="11329" y="12562"/>
                </a:cubicBezTo>
                <a:cubicBezTo>
                  <a:pt x="11329" y="12335"/>
                  <a:pt x="11329" y="12335"/>
                  <a:pt x="11329" y="12335"/>
                </a:cubicBezTo>
                <a:cubicBezTo>
                  <a:pt x="11329" y="12335"/>
                  <a:pt x="11329" y="12278"/>
                  <a:pt x="11276" y="12278"/>
                </a:cubicBezTo>
                <a:cubicBezTo>
                  <a:pt x="11276" y="12278"/>
                  <a:pt x="10959" y="12164"/>
                  <a:pt x="10959" y="12164"/>
                </a:cubicBezTo>
                <a:cubicBezTo>
                  <a:pt x="10906" y="11880"/>
                  <a:pt x="10906" y="11880"/>
                  <a:pt x="10906" y="11880"/>
                </a:cubicBezTo>
                <a:cubicBezTo>
                  <a:pt x="10747" y="11709"/>
                  <a:pt x="10747" y="11709"/>
                  <a:pt x="10747" y="11709"/>
                </a:cubicBezTo>
                <a:cubicBezTo>
                  <a:pt x="10588" y="11596"/>
                  <a:pt x="10588" y="11596"/>
                  <a:pt x="10588" y="11596"/>
                </a:cubicBezTo>
                <a:cubicBezTo>
                  <a:pt x="10482" y="11425"/>
                  <a:pt x="10482" y="11425"/>
                  <a:pt x="10482" y="11425"/>
                </a:cubicBezTo>
                <a:cubicBezTo>
                  <a:pt x="10271" y="11425"/>
                  <a:pt x="10271" y="11425"/>
                  <a:pt x="10271" y="11425"/>
                </a:cubicBezTo>
                <a:cubicBezTo>
                  <a:pt x="10271" y="11425"/>
                  <a:pt x="10165" y="11482"/>
                  <a:pt x="10165" y="11482"/>
                </a:cubicBezTo>
                <a:cubicBezTo>
                  <a:pt x="10112" y="11539"/>
                  <a:pt x="9900" y="11482"/>
                  <a:pt x="9900" y="11482"/>
                </a:cubicBezTo>
                <a:cubicBezTo>
                  <a:pt x="9741" y="11539"/>
                  <a:pt x="9741" y="11539"/>
                  <a:pt x="9741" y="11539"/>
                </a:cubicBezTo>
                <a:cubicBezTo>
                  <a:pt x="9741" y="11653"/>
                  <a:pt x="9741" y="11653"/>
                  <a:pt x="9741" y="11653"/>
                </a:cubicBezTo>
                <a:cubicBezTo>
                  <a:pt x="10006" y="11653"/>
                  <a:pt x="10006" y="11653"/>
                  <a:pt x="10006" y="11653"/>
                </a:cubicBezTo>
                <a:cubicBezTo>
                  <a:pt x="10218" y="11709"/>
                  <a:pt x="10218" y="11709"/>
                  <a:pt x="10218" y="11709"/>
                </a:cubicBezTo>
                <a:cubicBezTo>
                  <a:pt x="10535" y="11766"/>
                  <a:pt x="10535" y="11766"/>
                  <a:pt x="10535" y="11766"/>
                </a:cubicBezTo>
                <a:cubicBezTo>
                  <a:pt x="10535" y="11994"/>
                  <a:pt x="10535" y="11994"/>
                  <a:pt x="10535" y="11994"/>
                </a:cubicBezTo>
                <a:cubicBezTo>
                  <a:pt x="10535" y="11994"/>
                  <a:pt x="10588" y="12107"/>
                  <a:pt x="10588" y="12164"/>
                </a:cubicBezTo>
                <a:cubicBezTo>
                  <a:pt x="10588" y="12221"/>
                  <a:pt x="10694" y="12448"/>
                  <a:pt x="10694" y="12448"/>
                </a:cubicBezTo>
                <a:cubicBezTo>
                  <a:pt x="10800" y="12789"/>
                  <a:pt x="10800" y="12789"/>
                  <a:pt x="10800" y="12789"/>
                </a:cubicBezTo>
                <a:cubicBezTo>
                  <a:pt x="10906" y="13017"/>
                  <a:pt x="10906" y="13017"/>
                  <a:pt x="10906" y="13017"/>
                </a:cubicBezTo>
                <a:cubicBezTo>
                  <a:pt x="11012" y="13074"/>
                  <a:pt x="11012" y="13074"/>
                  <a:pt x="11012" y="13074"/>
                </a:cubicBezTo>
                <a:cubicBezTo>
                  <a:pt x="11012" y="13301"/>
                  <a:pt x="11012" y="13301"/>
                  <a:pt x="11012" y="13301"/>
                </a:cubicBezTo>
                <a:cubicBezTo>
                  <a:pt x="11118" y="13358"/>
                  <a:pt x="11118" y="13358"/>
                  <a:pt x="11118" y="13358"/>
                </a:cubicBezTo>
                <a:cubicBezTo>
                  <a:pt x="11118" y="13358"/>
                  <a:pt x="11065" y="13415"/>
                  <a:pt x="11065" y="13472"/>
                </a:cubicBezTo>
                <a:cubicBezTo>
                  <a:pt x="11065" y="13472"/>
                  <a:pt x="10959" y="13642"/>
                  <a:pt x="10959" y="13642"/>
                </a:cubicBezTo>
                <a:cubicBezTo>
                  <a:pt x="10959" y="13642"/>
                  <a:pt x="10853" y="13642"/>
                  <a:pt x="10800" y="13642"/>
                </a:cubicBezTo>
                <a:cubicBezTo>
                  <a:pt x="10800" y="13585"/>
                  <a:pt x="10747" y="13472"/>
                  <a:pt x="10694" y="13472"/>
                </a:cubicBezTo>
                <a:cubicBezTo>
                  <a:pt x="10588" y="13415"/>
                  <a:pt x="10588" y="13301"/>
                  <a:pt x="10535" y="13301"/>
                </a:cubicBezTo>
                <a:cubicBezTo>
                  <a:pt x="10482" y="13301"/>
                  <a:pt x="10324" y="13301"/>
                  <a:pt x="10324" y="13301"/>
                </a:cubicBezTo>
                <a:cubicBezTo>
                  <a:pt x="10324" y="13301"/>
                  <a:pt x="10218" y="13131"/>
                  <a:pt x="10165" y="13074"/>
                </a:cubicBezTo>
                <a:cubicBezTo>
                  <a:pt x="10165" y="13074"/>
                  <a:pt x="10112" y="13017"/>
                  <a:pt x="10059" y="12960"/>
                </a:cubicBezTo>
                <a:cubicBezTo>
                  <a:pt x="10006" y="12903"/>
                  <a:pt x="9900" y="12733"/>
                  <a:pt x="9900" y="12789"/>
                </a:cubicBezTo>
                <a:cubicBezTo>
                  <a:pt x="9900" y="12903"/>
                  <a:pt x="9953" y="13017"/>
                  <a:pt x="9900" y="13017"/>
                </a:cubicBezTo>
                <a:cubicBezTo>
                  <a:pt x="9794" y="13017"/>
                  <a:pt x="9741" y="13017"/>
                  <a:pt x="9741" y="13017"/>
                </a:cubicBezTo>
                <a:cubicBezTo>
                  <a:pt x="9741" y="13017"/>
                  <a:pt x="9635" y="13131"/>
                  <a:pt x="9582" y="13187"/>
                </a:cubicBezTo>
                <a:cubicBezTo>
                  <a:pt x="9582" y="13187"/>
                  <a:pt x="9635" y="13187"/>
                  <a:pt x="9529" y="13244"/>
                </a:cubicBezTo>
                <a:cubicBezTo>
                  <a:pt x="9476" y="13244"/>
                  <a:pt x="9371" y="13244"/>
                  <a:pt x="9371" y="13244"/>
                </a:cubicBezTo>
                <a:cubicBezTo>
                  <a:pt x="9371" y="13187"/>
                  <a:pt x="9371" y="13187"/>
                  <a:pt x="9371" y="13131"/>
                </a:cubicBezTo>
                <a:cubicBezTo>
                  <a:pt x="9424" y="13074"/>
                  <a:pt x="9741" y="12903"/>
                  <a:pt x="9741" y="12903"/>
                </a:cubicBezTo>
                <a:cubicBezTo>
                  <a:pt x="9741" y="12846"/>
                  <a:pt x="9635" y="12676"/>
                  <a:pt x="9635" y="12676"/>
                </a:cubicBezTo>
                <a:cubicBezTo>
                  <a:pt x="9582" y="12733"/>
                  <a:pt x="9582" y="12733"/>
                  <a:pt x="9582" y="12733"/>
                </a:cubicBezTo>
                <a:cubicBezTo>
                  <a:pt x="9424" y="12846"/>
                  <a:pt x="9424" y="12846"/>
                  <a:pt x="9424" y="12846"/>
                </a:cubicBezTo>
                <a:cubicBezTo>
                  <a:pt x="9212" y="13017"/>
                  <a:pt x="9212" y="13017"/>
                  <a:pt x="9212" y="13017"/>
                </a:cubicBezTo>
                <a:cubicBezTo>
                  <a:pt x="9053" y="13074"/>
                  <a:pt x="9053" y="13074"/>
                  <a:pt x="9053" y="13074"/>
                </a:cubicBezTo>
                <a:cubicBezTo>
                  <a:pt x="8894" y="13187"/>
                  <a:pt x="8894" y="13187"/>
                  <a:pt x="8894" y="13187"/>
                </a:cubicBezTo>
                <a:cubicBezTo>
                  <a:pt x="8682" y="13244"/>
                  <a:pt x="8682" y="13244"/>
                  <a:pt x="8682" y="13244"/>
                </a:cubicBezTo>
                <a:cubicBezTo>
                  <a:pt x="8471" y="13244"/>
                  <a:pt x="8471" y="13244"/>
                  <a:pt x="8471" y="13244"/>
                </a:cubicBezTo>
                <a:cubicBezTo>
                  <a:pt x="8365" y="13187"/>
                  <a:pt x="8365" y="13187"/>
                  <a:pt x="8365" y="13187"/>
                </a:cubicBezTo>
                <a:cubicBezTo>
                  <a:pt x="8259" y="13017"/>
                  <a:pt x="8259" y="13017"/>
                  <a:pt x="8259" y="13017"/>
                </a:cubicBezTo>
                <a:cubicBezTo>
                  <a:pt x="8206" y="13017"/>
                  <a:pt x="8206" y="13017"/>
                  <a:pt x="8206" y="13017"/>
                </a:cubicBezTo>
                <a:cubicBezTo>
                  <a:pt x="8206" y="13017"/>
                  <a:pt x="8153" y="12903"/>
                  <a:pt x="8206" y="12846"/>
                </a:cubicBezTo>
                <a:cubicBezTo>
                  <a:pt x="8206" y="12846"/>
                  <a:pt x="8259" y="12789"/>
                  <a:pt x="8365" y="12789"/>
                </a:cubicBezTo>
                <a:cubicBezTo>
                  <a:pt x="8471" y="12789"/>
                  <a:pt x="8524" y="12789"/>
                  <a:pt x="8576" y="12789"/>
                </a:cubicBezTo>
                <a:cubicBezTo>
                  <a:pt x="8629" y="12789"/>
                  <a:pt x="8682" y="12733"/>
                  <a:pt x="8682" y="12733"/>
                </a:cubicBezTo>
                <a:cubicBezTo>
                  <a:pt x="8682" y="12733"/>
                  <a:pt x="8735" y="12733"/>
                  <a:pt x="8735" y="12676"/>
                </a:cubicBezTo>
                <a:cubicBezTo>
                  <a:pt x="8735" y="12619"/>
                  <a:pt x="8576" y="12392"/>
                  <a:pt x="8576" y="12392"/>
                </a:cubicBezTo>
                <a:cubicBezTo>
                  <a:pt x="8576" y="12392"/>
                  <a:pt x="8365" y="12392"/>
                  <a:pt x="8312" y="12448"/>
                </a:cubicBezTo>
                <a:cubicBezTo>
                  <a:pt x="8206" y="12448"/>
                  <a:pt x="8206" y="12562"/>
                  <a:pt x="8100" y="12505"/>
                </a:cubicBezTo>
                <a:cubicBezTo>
                  <a:pt x="7994" y="12448"/>
                  <a:pt x="7729" y="12335"/>
                  <a:pt x="7729" y="12335"/>
                </a:cubicBezTo>
                <a:cubicBezTo>
                  <a:pt x="7518" y="12107"/>
                  <a:pt x="7518" y="12107"/>
                  <a:pt x="7518" y="12107"/>
                </a:cubicBezTo>
                <a:cubicBezTo>
                  <a:pt x="7412" y="12221"/>
                  <a:pt x="7412" y="12221"/>
                  <a:pt x="7412" y="12221"/>
                </a:cubicBezTo>
                <a:cubicBezTo>
                  <a:pt x="7253" y="12335"/>
                  <a:pt x="7253" y="12335"/>
                  <a:pt x="7253" y="12335"/>
                </a:cubicBezTo>
                <a:cubicBezTo>
                  <a:pt x="7253" y="12335"/>
                  <a:pt x="7253" y="12448"/>
                  <a:pt x="7147" y="12335"/>
                </a:cubicBezTo>
                <a:cubicBezTo>
                  <a:pt x="7041" y="12164"/>
                  <a:pt x="7041" y="12051"/>
                  <a:pt x="7041" y="12051"/>
                </a:cubicBezTo>
                <a:cubicBezTo>
                  <a:pt x="6882" y="12051"/>
                  <a:pt x="6882" y="12051"/>
                  <a:pt x="6882" y="12051"/>
                </a:cubicBezTo>
                <a:cubicBezTo>
                  <a:pt x="6829" y="12221"/>
                  <a:pt x="6829" y="12221"/>
                  <a:pt x="6829" y="12221"/>
                </a:cubicBezTo>
                <a:cubicBezTo>
                  <a:pt x="6829" y="12221"/>
                  <a:pt x="6724" y="12392"/>
                  <a:pt x="6724" y="12392"/>
                </a:cubicBezTo>
                <a:cubicBezTo>
                  <a:pt x="6671" y="12392"/>
                  <a:pt x="6512" y="12392"/>
                  <a:pt x="6459" y="12448"/>
                </a:cubicBezTo>
                <a:cubicBezTo>
                  <a:pt x="6459" y="12448"/>
                  <a:pt x="6194" y="12448"/>
                  <a:pt x="6194" y="12448"/>
                </a:cubicBezTo>
                <a:cubicBezTo>
                  <a:pt x="5824" y="12335"/>
                  <a:pt x="5824" y="12335"/>
                  <a:pt x="5824" y="12335"/>
                </a:cubicBezTo>
                <a:cubicBezTo>
                  <a:pt x="5824" y="12335"/>
                  <a:pt x="5718" y="12392"/>
                  <a:pt x="5718" y="12392"/>
                </a:cubicBezTo>
                <a:cubicBezTo>
                  <a:pt x="5665" y="12448"/>
                  <a:pt x="5135" y="12562"/>
                  <a:pt x="5135" y="12562"/>
                </a:cubicBezTo>
                <a:cubicBezTo>
                  <a:pt x="4871" y="12733"/>
                  <a:pt x="4871" y="12733"/>
                  <a:pt x="4871" y="12733"/>
                </a:cubicBezTo>
                <a:cubicBezTo>
                  <a:pt x="4712" y="12733"/>
                  <a:pt x="4712" y="12733"/>
                  <a:pt x="4712" y="12733"/>
                </a:cubicBezTo>
                <a:cubicBezTo>
                  <a:pt x="4553" y="12505"/>
                  <a:pt x="4553" y="12505"/>
                  <a:pt x="4553" y="12505"/>
                </a:cubicBezTo>
                <a:cubicBezTo>
                  <a:pt x="4447" y="12335"/>
                  <a:pt x="4447" y="12335"/>
                  <a:pt x="4447" y="12335"/>
                </a:cubicBezTo>
                <a:cubicBezTo>
                  <a:pt x="4447" y="12562"/>
                  <a:pt x="4447" y="12562"/>
                  <a:pt x="4447" y="12562"/>
                </a:cubicBezTo>
                <a:cubicBezTo>
                  <a:pt x="4394" y="12676"/>
                  <a:pt x="4394" y="12676"/>
                  <a:pt x="4394" y="12676"/>
                </a:cubicBezTo>
                <a:cubicBezTo>
                  <a:pt x="4394" y="12676"/>
                  <a:pt x="4182" y="12903"/>
                  <a:pt x="4129" y="12960"/>
                </a:cubicBezTo>
                <a:cubicBezTo>
                  <a:pt x="4129" y="12960"/>
                  <a:pt x="3865" y="12676"/>
                  <a:pt x="3865" y="12676"/>
                </a:cubicBezTo>
                <a:cubicBezTo>
                  <a:pt x="3812" y="12278"/>
                  <a:pt x="3812" y="12278"/>
                  <a:pt x="3812" y="12278"/>
                </a:cubicBezTo>
                <a:cubicBezTo>
                  <a:pt x="3547" y="11994"/>
                  <a:pt x="3547" y="11994"/>
                  <a:pt x="3547" y="11994"/>
                </a:cubicBezTo>
                <a:cubicBezTo>
                  <a:pt x="3388" y="12051"/>
                  <a:pt x="3388" y="12051"/>
                  <a:pt x="3388" y="12051"/>
                </a:cubicBezTo>
                <a:cubicBezTo>
                  <a:pt x="3335" y="11766"/>
                  <a:pt x="3335" y="11766"/>
                  <a:pt x="3335" y="11766"/>
                </a:cubicBezTo>
                <a:cubicBezTo>
                  <a:pt x="3229" y="11596"/>
                  <a:pt x="3229" y="11596"/>
                  <a:pt x="3229" y="11596"/>
                </a:cubicBezTo>
                <a:cubicBezTo>
                  <a:pt x="3018" y="11596"/>
                  <a:pt x="3018" y="11596"/>
                  <a:pt x="3018" y="11596"/>
                </a:cubicBezTo>
                <a:cubicBezTo>
                  <a:pt x="2965" y="11709"/>
                  <a:pt x="2965" y="11709"/>
                  <a:pt x="2965" y="11709"/>
                </a:cubicBezTo>
                <a:cubicBezTo>
                  <a:pt x="2912" y="11880"/>
                  <a:pt x="2912" y="11880"/>
                  <a:pt x="2912" y="11880"/>
                </a:cubicBezTo>
                <a:cubicBezTo>
                  <a:pt x="2912" y="11880"/>
                  <a:pt x="2965" y="12051"/>
                  <a:pt x="2965" y="12051"/>
                </a:cubicBezTo>
                <a:cubicBezTo>
                  <a:pt x="2965" y="12107"/>
                  <a:pt x="2912" y="12164"/>
                  <a:pt x="2859" y="12164"/>
                </a:cubicBezTo>
                <a:cubicBezTo>
                  <a:pt x="2859" y="12164"/>
                  <a:pt x="2594" y="12278"/>
                  <a:pt x="2594" y="12278"/>
                </a:cubicBezTo>
                <a:cubicBezTo>
                  <a:pt x="2594" y="12278"/>
                  <a:pt x="2541" y="12107"/>
                  <a:pt x="2541" y="12051"/>
                </a:cubicBezTo>
                <a:cubicBezTo>
                  <a:pt x="2541" y="11937"/>
                  <a:pt x="2541" y="11766"/>
                  <a:pt x="2541" y="11766"/>
                </a:cubicBezTo>
                <a:cubicBezTo>
                  <a:pt x="2541" y="11766"/>
                  <a:pt x="2753" y="11653"/>
                  <a:pt x="2753" y="11653"/>
                </a:cubicBezTo>
                <a:cubicBezTo>
                  <a:pt x="2753" y="11596"/>
                  <a:pt x="2912" y="11312"/>
                  <a:pt x="2912" y="11312"/>
                </a:cubicBezTo>
                <a:cubicBezTo>
                  <a:pt x="2912" y="11141"/>
                  <a:pt x="2912" y="11141"/>
                  <a:pt x="2912" y="11141"/>
                </a:cubicBezTo>
                <a:cubicBezTo>
                  <a:pt x="2912" y="11141"/>
                  <a:pt x="3124" y="11084"/>
                  <a:pt x="3176" y="11084"/>
                </a:cubicBezTo>
                <a:cubicBezTo>
                  <a:pt x="3229" y="11084"/>
                  <a:pt x="3335" y="11084"/>
                  <a:pt x="3388" y="11141"/>
                </a:cubicBezTo>
                <a:cubicBezTo>
                  <a:pt x="3494" y="11198"/>
                  <a:pt x="3441" y="11198"/>
                  <a:pt x="3547" y="11198"/>
                </a:cubicBezTo>
                <a:cubicBezTo>
                  <a:pt x="3653" y="11141"/>
                  <a:pt x="3759" y="11084"/>
                  <a:pt x="3759" y="11027"/>
                </a:cubicBezTo>
                <a:cubicBezTo>
                  <a:pt x="3759" y="10971"/>
                  <a:pt x="3812" y="10743"/>
                  <a:pt x="3653" y="10743"/>
                </a:cubicBezTo>
                <a:cubicBezTo>
                  <a:pt x="3547" y="10743"/>
                  <a:pt x="3388" y="10857"/>
                  <a:pt x="3335" y="10857"/>
                </a:cubicBezTo>
                <a:cubicBezTo>
                  <a:pt x="3282" y="10914"/>
                  <a:pt x="3229" y="10857"/>
                  <a:pt x="3124" y="10800"/>
                </a:cubicBezTo>
                <a:cubicBezTo>
                  <a:pt x="3071" y="10800"/>
                  <a:pt x="2965" y="10743"/>
                  <a:pt x="2965" y="10743"/>
                </a:cubicBezTo>
                <a:cubicBezTo>
                  <a:pt x="2806" y="10914"/>
                  <a:pt x="2806" y="10914"/>
                  <a:pt x="2806" y="10914"/>
                </a:cubicBezTo>
                <a:cubicBezTo>
                  <a:pt x="2806" y="10914"/>
                  <a:pt x="2912" y="11141"/>
                  <a:pt x="2700" y="10971"/>
                </a:cubicBezTo>
                <a:cubicBezTo>
                  <a:pt x="2488" y="10857"/>
                  <a:pt x="2488" y="10800"/>
                  <a:pt x="2488" y="10800"/>
                </a:cubicBezTo>
                <a:cubicBezTo>
                  <a:pt x="2276" y="10573"/>
                  <a:pt x="2276" y="10573"/>
                  <a:pt x="2276" y="10573"/>
                </a:cubicBezTo>
                <a:cubicBezTo>
                  <a:pt x="2171" y="10175"/>
                  <a:pt x="2171" y="10175"/>
                  <a:pt x="2171" y="10175"/>
                </a:cubicBezTo>
                <a:cubicBezTo>
                  <a:pt x="2012" y="9947"/>
                  <a:pt x="2012" y="9947"/>
                  <a:pt x="2012" y="9947"/>
                </a:cubicBezTo>
                <a:cubicBezTo>
                  <a:pt x="2012" y="9947"/>
                  <a:pt x="1959" y="10061"/>
                  <a:pt x="1906" y="10175"/>
                </a:cubicBezTo>
                <a:cubicBezTo>
                  <a:pt x="1853" y="10232"/>
                  <a:pt x="1747" y="10232"/>
                  <a:pt x="1694" y="10175"/>
                </a:cubicBezTo>
                <a:cubicBezTo>
                  <a:pt x="1694" y="10061"/>
                  <a:pt x="1535" y="9834"/>
                  <a:pt x="1535" y="9834"/>
                </a:cubicBezTo>
                <a:cubicBezTo>
                  <a:pt x="1588" y="9606"/>
                  <a:pt x="1588" y="9606"/>
                  <a:pt x="1588" y="9606"/>
                </a:cubicBezTo>
                <a:cubicBezTo>
                  <a:pt x="1376" y="9549"/>
                  <a:pt x="1376" y="9549"/>
                  <a:pt x="1376" y="9549"/>
                </a:cubicBezTo>
                <a:cubicBezTo>
                  <a:pt x="1376" y="9549"/>
                  <a:pt x="1271" y="9493"/>
                  <a:pt x="1271" y="9436"/>
                </a:cubicBezTo>
                <a:cubicBezTo>
                  <a:pt x="1324" y="9322"/>
                  <a:pt x="1429" y="9152"/>
                  <a:pt x="1429" y="9152"/>
                </a:cubicBezTo>
                <a:cubicBezTo>
                  <a:pt x="1535" y="8924"/>
                  <a:pt x="1535" y="8924"/>
                  <a:pt x="1535" y="8924"/>
                </a:cubicBezTo>
                <a:cubicBezTo>
                  <a:pt x="1535" y="8924"/>
                  <a:pt x="1535" y="8754"/>
                  <a:pt x="1482" y="8697"/>
                </a:cubicBezTo>
                <a:cubicBezTo>
                  <a:pt x="1482" y="8640"/>
                  <a:pt x="1429" y="7901"/>
                  <a:pt x="1429" y="7901"/>
                </a:cubicBezTo>
                <a:cubicBezTo>
                  <a:pt x="1853" y="7617"/>
                  <a:pt x="1853" y="7617"/>
                  <a:pt x="1853" y="7617"/>
                </a:cubicBezTo>
                <a:cubicBezTo>
                  <a:pt x="2118" y="7162"/>
                  <a:pt x="2118" y="7162"/>
                  <a:pt x="2118" y="7162"/>
                </a:cubicBezTo>
                <a:cubicBezTo>
                  <a:pt x="2224" y="6651"/>
                  <a:pt x="2224" y="6651"/>
                  <a:pt x="2224" y="6651"/>
                </a:cubicBezTo>
                <a:cubicBezTo>
                  <a:pt x="2382" y="6196"/>
                  <a:pt x="2382" y="6196"/>
                  <a:pt x="2382" y="6196"/>
                </a:cubicBezTo>
                <a:cubicBezTo>
                  <a:pt x="2382" y="6196"/>
                  <a:pt x="2594" y="5968"/>
                  <a:pt x="2594" y="6025"/>
                </a:cubicBezTo>
                <a:cubicBezTo>
                  <a:pt x="2647" y="6082"/>
                  <a:pt x="2594" y="5571"/>
                  <a:pt x="2594" y="5571"/>
                </a:cubicBezTo>
                <a:cubicBezTo>
                  <a:pt x="2435" y="5400"/>
                  <a:pt x="2435" y="5400"/>
                  <a:pt x="2435" y="5400"/>
                </a:cubicBezTo>
                <a:cubicBezTo>
                  <a:pt x="2435" y="5116"/>
                  <a:pt x="2435" y="5116"/>
                  <a:pt x="2435" y="5116"/>
                </a:cubicBezTo>
                <a:cubicBezTo>
                  <a:pt x="2435" y="5116"/>
                  <a:pt x="2700" y="5059"/>
                  <a:pt x="2753" y="5059"/>
                </a:cubicBezTo>
                <a:cubicBezTo>
                  <a:pt x="2806" y="5059"/>
                  <a:pt x="2912" y="5002"/>
                  <a:pt x="3071" y="4945"/>
                </a:cubicBezTo>
                <a:cubicBezTo>
                  <a:pt x="3176" y="4945"/>
                  <a:pt x="3282" y="4832"/>
                  <a:pt x="3388" y="4832"/>
                </a:cubicBezTo>
                <a:cubicBezTo>
                  <a:pt x="3441" y="4832"/>
                  <a:pt x="3706" y="4832"/>
                  <a:pt x="3706" y="4832"/>
                </a:cubicBezTo>
                <a:cubicBezTo>
                  <a:pt x="3706" y="4832"/>
                  <a:pt x="3971" y="4661"/>
                  <a:pt x="4024" y="4604"/>
                </a:cubicBezTo>
                <a:cubicBezTo>
                  <a:pt x="4076" y="4547"/>
                  <a:pt x="4235" y="4320"/>
                  <a:pt x="4235" y="4320"/>
                </a:cubicBezTo>
                <a:cubicBezTo>
                  <a:pt x="4235" y="4320"/>
                  <a:pt x="4288" y="4036"/>
                  <a:pt x="4394" y="3979"/>
                </a:cubicBezTo>
                <a:cubicBezTo>
                  <a:pt x="4447" y="3979"/>
                  <a:pt x="4606" y="3865"/>
                  <a:pt x="4712" y="3865"/>
                </a:cubicBezTo>
                <a:cubicBezTo>
                  <a:pt x="4818" y="3808"/>
                  <a:pt x="5082" y="3752"/>
                  <a:pt x="5135" y="3752"/>
                </a:cubicBezTo>
                <a:cubicBezTo>
                  <a:pt x="5188" y="3752"/>
                  <a:pt x="5824" y="3638"/>
                  <a:pt x="5824" y="3638"/>
                </a:cubicBezTo>
                <a:cubicBezTo>
                  <a:pt x="6088" y="3411"/>
                  <a:pt x="6088" y="3411"/>
                  <a:pt x="6088" y="3411"/>
                </a:cubicBezTo>
                <a:cubicBezTo>
                  <a:pt x="6035" y="2899"/>
                  <a:pt x="6035" y="2899"/>
                  <a:pt x="6035" y="2899"/>
                </a:cubicBezTo>
                <a:cubicBezTo>
                  <a:pt x="6829" y="2785"/>
                  <a:pt x="6829" y="2785"/>
                  <a:pt x="6829" y="2785"/>
                </a:cubicBezTo>
                <a:cubicBezTo>
                  <a:pt x="7147" y="2558"/>
                  <a:pt x="7147" y="2558"/>
                  <a:pt x="7147" y="2558"/>
                </a:cubicBezTo>
                <a:cubicBezTo>
                  <a:pt x="7147" y="2558"/>
                  <a:pt x="7306" y="2387"/>
                  <a:pt x="7359" y="2387"/>
                </a:cubicBezTo>
                <a:cubicBezTo>
                  <a:pt x="7412" y="2444"/>
                  <a:pt x="7518" y="2387"/>
                  <a:pt x="7518" y="2387"/>
                </a:cubicBezTo>
                <a:cubicBezTo>
                  <a:pt x="7888" y="2274"/>
                  <a:pt x="7888" y="2274"/>
                  <a:pt x="7888" y="2274"/>
                </a:cubicBezTo>
                <a:cubicBezTo>
                  <a:pt x="7888" y="2274"/>
                  <a:pt x="8365" y="2103"/>
                  <a:pt x="8418" y="2046"/>
                </a:cubicBezTo>
                <a:cubicBezTo>
                  <a:pt x="8418" y="2046"/>
                  <a:pt x="8682" y="1933"/>
                  <a:pt x="8682" y="1933"/>
                </a:cubicBezTo>
                <a:cubicBezTo>
                  <a:pt x="8788" y="1705"/>
                  <a:pt x="8788" y="1705"/>
                  <a:pt x="8788" y="1705"/>
                </a:cubicBezTo>
                <a:cubicBezTo>
                  <a:pt x="8788" y="1705"/>
                  <a:pt x="8894" y="1592"/>
                  <a:pt x="9053" y="1592"/>
                </a:cubicBezTo>
                <a:cubicBezTo>
                  <a:pt x="9159" y="1592"/>
                  <a:pt x="9265" y="1592"/>
                  <a:pt x="9318" y="1592"/>
                </a:cubicBezTo>
                <a:cubicBezTo>
                  <a:pt x="9318" y="1535"/>
                  <a:pt x="9371" y="1421"/>
                  <a:pt x="9424" y="1421"/>
                </a:cubicBezTo>
                <a:cubicBezTo>
                  <a:pt x="9476" y="1421"/>
                  <a:pt x="9794" y="1364"/>
                  <a:pt x="9794" y="1364"/>
                </a:cubicBezTo>
                <a:cubicBezTo>
                  <a:pt x="9953" y="1648"/>
                  <a:pt x="9953" y="1648"/>
                  <a:pt x="9953" y="1648"/>
                </a:cubicBezTo>
                <a:cubicBezTo>
                  <a:pt x="9953" y="1648"/>
                  <a:pt x="10271" y="1876"/>
                  <a:pt x="10324" y="1876"/>
                </a:cubicBezTo>
                <a:cubicBezTo>
                  <a:pt x="10376" y="1876"/>
                  <a:pt x="10641" y="1648"/>
                  <a:pt x="10641" y="1648"/>
                </a:cubicBezTo>
                <a:cubicBezTo>
                  <a:pt x="11171" y="1819"/>
                  <a:pt x="11171" y="1819"/>
                  <a:pt x="11171" y="1819"/>
                </a:cubicBezTo>
                <a:cubicBezTo>
                  <a:pt x="11594" y="1933"/>
                  <a:pt x="11594" y="1933"/>
                  <a:pt x="11594" y="1933"/>
                </a:cubicBezTo>
                <a:cubicBezTo>
                  <a:pt x="11753" y="1819"/>
                  <a:pt x="11753" y="1819"/>
                  <a:pt x="11753" y="1819"/>
                </a:cubicBezTo>
                <a:close/>
                <a:moveTo>
                  <a:pt x="9953" y="8469"/>
                </a:moveTo>
                <a:cubicBezTo>
                  <a:pt x="9953" y="8469"/>
                  <a:pt x="9953" y="8469"/>
                  <a:pt x="9953" y="8469"/>
                </a:cubicBezTo>
                <a:cubicBezTo>
                  <a:pt x="10006" y="8526"/>
                  <a:pt x="10006" y="8526"/>
                  <a:pt x="10006" y="8526"/>
                </a:cubicBezTo>
                <a:cubicBezTo>
                  <a:pt x="10006" y="8526"/>
                  <a:pt x="10112" y="8526"/>
                  <a:pt x="10165" y="8469"/>
                </a:cubicBezTo>
                <a:cubicBezTo>
                  <a:pt x="10218" y="8469"/>
                  <a:pt x="10112" y="8413"/>
                  <a:pt x="10112" y="8413"/>
                </a:cubicBezTo>
                <a:cubicBezTo>
                  <a:pt x="10006" y="8413"/>
                  <a:pt x="10006" y="8413"/>
                  <a:pt x="10006" y="8413"/>
                </a:cubicBezTo>
                <a:cubicBezTo>
                  <a:pt x="10006" y="8413"/>
                  <a:pt x="9953" y="8469"/>
                  <a:pt x="9953" y="8469"/>
                </a:cubicBezTo>
                <a:close/>
                <a:moveTo>
                  <a:pt x="9741" y="8924"/>
                </a:moveTo>
                <a:cubicBezTo>
                  <a:pt x="9741" y="8924"/>
                  <a:pt x="9741" y="8924"/>
                  <a:pt x="9741" y="8924"/>
                </a:cubicBezTo>
                <a:cubicBezTo>
                  <a:pt x="9794" y="8981"/>
                  <a:pt x="9794" y="8981"/>
                  <a:pt x="9794" y="8981"/>
                </a:cubicBezTo>
                <a:cubicBezTo>
                  <a:pt x="9794" y="8981"/>
                  <a:pt x="9847" y="8811"/>
                  <a:pt x="9900" y="8754"/>
                </a:cubicBezTo>
                <a:cubicBezTo>
                  <a:pt x="9953" y="8640"/>
                  <a:pt x="9847" y="8697"/>
                  <a:pt x="9847" y="8697"/>
                </a:cubicBezTo>
                <a:cubicBezTo>
                  <a:pt x="9794" y="8754"/>
                  <a:pt x="9794" y="8754"/>
                  <a:pt x="9794" y="8754"/>
                </a:cubicBezTo>
                <a:cubicBezTo>
                  <a:pt x="9794" y="8754"/>
                  <a:pt x="9741" y="8924"/>
                  <a:pt x="9741" y="8924"/>
                </a:cubicBezTo>
                <a:close/>
                <a:moveTo>
                  <a:pt x="16835" y="13131"/>
                </a:moveTo>
                <a:cubicBezTo>
                  <a:pt x="16835" y="13131"/>
                  <a:pt x="16835" y="13131"/>
                  <a:pt x="16835" y="13131"/>
                </a:cubicBezTo>
                <a:cubicBezTo>
                  <a:pt x="16835" y="13131"/>
                  <a:pt x="16994" y="13244"/>
                  <a:pt x="16994" y="13244"/>
                </a:cubicBezTo>
                <a:cubicBezTo>
                  <a:pt x="16888" y="13472"/>
                  <a:pt x="16888" y="13472"/>
                  <a:pt x="16888" y="13472"/>
                </a:cubicBezTo>
                <a:cubicBezTo>
                  <a:pt x="16729" y="13358"/>
                  <a:pt x="16729" y="13358"/>
                  <a:pt x="16729" y="13358"/>
                </a:cubicBezTo>
                <a:cubicBezTo>
                  <a:pt x="16835" y="13131"/>
                  <a:pt x="16835" y="13131"/>
                  <a:pt x="16835" y="13131"/>
                </a:cubicBezTo>
                <a:close/>
                <a:moveTo>
                  <a:pt x="18106" y="14211"/>
                </a:moveTo>
                <a:cubicBezTo>
                  <a:pt x="18106" y="14211"/>
                  <a:pt x="18106" y="14211"/>
                  <a:pt x="18106" y="14211"/>
                </a:cubicBezTo>
                <a:cubicBezTo>
                  <a:pt x="18106" y="14211"/>
                  <a:pt x="18371" y="14267"/>
                  <a:pt x="18371" y="14211"/>
                </a:cubicBezTo>
                <a:cubicBezTo>
                  <a:pt x="18371" y="14154"/>
                  <a:pt x="18424" y="14040"/>
                  <a:pt x="18424" y="14040"/>
                </a:cubicBezTo>
                <a:cubicBezTo>
                  <a:pt x="18371" y="13983"/>
                  <a:pt x="18212" y="13926"/>
                  <a:pt x="18212" y="13926"/>
                </a:cubicBezTo>
                <a:cubicBezTo>
                  <a:pt x="18159" y="13926"/>
                  <a:pt x="18106" y="13926"/>
                  <a:pt x="18053" y="13869"/>
                </a:cubicBezTo>
                <a:cubicBezTo>
                  <a:pt x="17735" y="13472"/>
                  <a:pt x="17947" y="13983"/>
                  <a:pt x="18106" y="14040"/>
                </a:cubicBezTo>
                <a:cubicBezTo>
                  <a:pt x="18106" y="14097"/>
                  <a:pt x="18106" y="14097"/>
                  <a:pt x="18106" y="14097"/>
                </a:cubicBezTo>
                <a:cubicBezTo>
                  <a:pt x="18106" y="14211"/>
                  <a:pt x="18106" y="14211"/>
                  <a:pt x="18106" y="14211"/>
                </a:cubicBezTo>
                <a:close/>
                <a:moveTo>
                  <a:pt x="18476" y="14608"/>
                </a:moveTo>
                <a:cubicBezTo>
                  <a:pt x="18476" y="14608"/>
                  <a:pt x="18476" y="14608"/>
                  <a:pt x="18476" y="14608"/>
                </a:cubicBezTo>
                <a:cubicBezTo>
                  <a:pt x="18688" y="14324"/>
                  <a:pt x="18688" y="14324"/>
                  <a:pt x="18688" y="14324"/>
                </a:cubicBezTo>
                <a:cubicBezTo>
                  <a:pt x="18688" y="14324"/>
                  <a:pt x="18794" y="14211"/>
                  <a:pt x="18847" y="14211"/>
                </a:cubicBezTo>
                <a:cubicBezTo>
                  <a:pt x="18900" y="14211"/>
                  <a:pt x="19112" y="14154"/>
                  <a:pt x="19112" y="14154"/>
                </a:cubicBezTo>
                <a:cubicBezTo>
                  <a:pt x="19112" y="14154"/>
                  <a:pt x="19271" y="14211"/>
                  <a:pt x="19165" y="14267"/>
                </a:cubicBezTo>
                <a:cubicBezTo>
                  <a:pt x="19112" y="14324"/>
                  <a:pt x="18953" y="14438"/>
                  <a:pt x="18900" y="14438"/>
                </a:cubicBezTo>
                <a:cubicBezTo>
                  <a:pt x="18847" y="14495"/>
                  <a:pt x="18741" y="14665"/>
                  <a:pt x="18741" y="14665"/>
                </a:cubicBezTo>
                <a:cubicBezTo>
                  <a:pt x="18529" y="14722"/>
                  <a:pt x="18529" y="14722"/>
                  <a:pt x="18529" y="14722"/>
                </a:cubicBezTo>
                <a:cubicBezTo>
                  <a:pt x="18318" y="14836"/>
                  <a:pt x="18318" y="14836"/>
                  <a:pt x="18318" y="14836"/>
                </a:cubicBezTo>
                <a:cubicBezTo>
                  <a:pt x="18371" y="15063"/>
                  <a:pt x="18371" y="15063"/>
                  <a:pt x="18371" y="15063"/>
                </a:cubicBezTo>
                <a:cubicBezTo>
                  <a:pt x="18371" y="15063"/>
                  <a:pt x="18318" y="15120"/>
                  <a:pt x="18265" y="15120"/>
                </a:cubicBezTo>
                <a:cubicBezTo>
                  <a:pt x="18265" y="15063"/>
                  <a:pt x="18106" y="14949"/>
                  <a:pt x="18106" y="14949"/>
                </a:cubicBezTo>
                <a:cubicBezTo>
                  <a:pt x="18159" y="14665"/>
                  <a:pt x="18159" y="14665"/>
                  <a:pt x="18159" y="14665"/>
                </a:cubicBezTo>
                <a:cubicBezTo>
                  <a:pt x="18371" y="14665"/>
                  <a:pt x="18371" y="14665"/>
                  <a:pt x="18371" y="14665"/>
                </a:cubicBezTo>
                <a:cubicBezTo>
                  <a:pt x="18476" y="14608"/>
                  <a:pt x="18476" y="14608"/>
                  <a:pt x="18476" y="14608"/>
                </a:cubicBezTo>
                <a:close/>
                <a:moveTo>
                  <a:pt x="20541" y="16257"/>
                </a:moveTo>
                <a:cubicBezTo>
                  <a:pt x="20541" y="16257"/>
                  <a:pt x="20541" y="16257"/>
                  <a:pt x="20541" y="16257"/>
                </a:cubicBezTo>
                <a:cubicBezTo>
                  <a:pt x="20541" y="16257"/>
                  <a:pt x="20753" y="16484"/>
                  <a:pt x="20753" y="16484"/>
                </a:cubicBezTo>
                <a:cubicBezTo>
                  <a:pt x="20700" y="16768"/>
                  <a:pt x="20700" y="16768"/>
                  <a:pt x="20700" y="16768"/>
                </a:cubicBezTo>
                <a:cubicBezTo>
                  <a:pt x="20700" y="16768"/>
                  <a:pt x="20700" y="16882"/>
                  <a:pt x="20806" y="16882"/>
                </a:cubicBezTo>
                <a:cubicBezTo>
                  <a:pt x="20912" y="16939"/>
                  <a:pt x="21071" y="16939"/>
                  <a:pt x="21071" y="16825"/>
                </a:cubicBezTo>
                <a:cubicBezTo>
                  <a:pt x="21071" y="16712"/>
                  <a:pt x="21124" y="16598"/>
                  <a:pt x="21176" y="16541"/>
                </a:cubicBezTo>
                <a:cubicBezTo>
                  <a:pt x="21229" y="16427"/>
                  <a:pt x="21335" y="16257"/>
                  <a:pt x="21335" y="16257"/>
                </a:cubicBezTo>
                <a:cubicBezTo>
                  <a:pt x="21335" y="16257"/>
                  <a:pt x="21388" y="16257"/>
                  <a:pt x="21441" y="16200"/>
                </a:cubicBezTo>
                <a:cubicBezTo>
                  <a:pt x="21494" y="16200"/>
                  <a:pt x="21388" y="16029"/>
                  <a:pt x="21388" y="16029"/>
                </a:cubicBezTo>
                <a:cubicBezTo>
                  <a:pt x="21388" y="16029"/>
                  <a:pt x="21335" y="16029"/>
                  <a:pt x="21441" y="15802"/>
                </a:cubicBezTo>
                <a:cubicBezTo>
                  <a:pt x="21547" y="15632"/>
                  <a:pt x="21547" y="15632"/>
                  <a:pt x="21547" y="15632"/>
                </a:cubicBezTo>
                <a:cubicBezTo>
                  <a:pt x="21547" y="15575"/>
                  <a:pt x="21600" y="15404"/>
                  <a:pt x="21600" y="15347"/>
                </a:cubicBezTo>
                <a:cubicBezTo>
                  <a:pt x="21547" y="15234"/>
                  <a:pt x="21494" y="14949"/>
                  <a:pt x="21494" y="14949"/>
                </a:cubicBezTo>
                <a:cubicBezTo>
                  <a:pt x="21388" y="15063"/>
                  <a:pt x="21388" y="15063"/>
                  <a:pt x="21388" y="15063"/>
                </a:cubicBezTo>
                <a:cubicBezTo>
                  <a:pt x="21388" y="15063"/>
                  <a:pt x="21282" y="15177"/>
                  <a:pt x="21176" y="15177"/>
                </a:cubicBezTo>
                <a:cubicBezTo>
                  <a:pt x="21071" y="15234"/>
                  <a:pt x="20965" y="15291"/>
                  <a:pt x="20965" y="15347"/>
                </a:cubicBezTo>
                <a:cubicBezTo>
                  <a:pt x="20965" y="15347"/>
                  <a:pt x="20965" y="15518"/>
                  <a:pt x="20912" y="15575"/>
                </a:cubicBezTo>
                <a:cubicBezTo>
                  <a:pt x="20859" y="15632"/>
                  <a:pt x="20700" y="15802"/>
                  <a:pt x="20700" y="15802"/>
                </a:cubicBezTo>
                <a:cubicBezTo>
                  <a:pt x="20594" y="16086"/>
                  <a:pt x="20594" y="16086"/>
                  <a:pt x="20594" y="16086"/>
                </a:cubicBezTo>
                <a:cubicBezTo>
                  <a:pt x="20594" y="16086"/>
                  <a:pt x="20541" y="16257"/>
                  <a:pt x="20541" y="16257"/>
                </a:cubicBezTo>
                <a:close/>
                <a:moveTo>
                  <a:pt x="19747" y="18815"/>
                </a:moveTo>
                <a:cubicBezTo>
                  <a:pt x="19747" y="18815"/>
                  <a:pt x="19747" y="18815"/>
                  <a:pt x="19747" y="18815"/>
                </a:cubicBezTo>
                <a:cubicBezTo>
                  <a:pt x="19641" y="18758"/>
                  <a:pt x="19535" y="18644"/>
                  <a:pt x="19535" y="18531"/>
                </a:cubicBezTo>
                <a:cubicBezTo>
                  <a:pt x="19535" y="18474"/>
                  <a:pt x="19588" y="18360"/>
                  <a:pt x="19588" y="18360"/>
                </a:cubicBezTo>
                <a:cubicBezTo>
                  <a:pt x="19588" y="18360"/>
                  <a:pt x="19482" y="18303"/>
                  <a:pt x="19482" y="18246"/>
                </a:cubicBezTo>
                <a:cubicBezTo>
                  <a:pt x="19482" y="18246"/>
                  <a:pt x="19588" y="18019"/>
                  <a:pt x="19588" y="17905"/>
                </a:cubicBezTo>
                <a:cubicBezTo>
                  <a:pt x="19535" y="17848"/>
                  <a:pt x="19588" y="17507"/>
                  <a:pt x="19588" y="17507"/>
                </a:cubicBezTo>
                <a:cubicBezTo>
                  <a:pt x="19588" y="17507"/>
                  <a:pt x="19747" y="17451"/>
                  <a:pt x="19747" y="17507"/>
                </a:cubicBezTo>
                <a:cubicBezTo>
                  <a:pt x="19747" y="17564"/>
                  <a:pt x="19694" y="17735"/>
                  <a:pt x="19694" y="17792"/>
                </a:cubicBezTo>
                <a:cubicBezTo>
                  <a:pt x="19694" y="17848"/>
                  <a:pt x="19641" y="18076"/>
                  <a:pt x="19641" y="18133"/>
                </a:cubicBezTo>
                <a:cubicBezTo>
                  <a:pt x="19641" y="18133"/>
                  <a:pt x="19694" y="18076"/>
                  <a:pt x="19800" y="18189"/>
                </a:cubicBezTo>
                <a:cubicBezTo>
                  <a:pt x="19906" y="18303"/>
                  <a:pt x="19906" y="18474"/>
                  <a:pt x="19906" y="18474"/>
                </a:cubicBezTo>
                <a:cubicBezTo>
                  <a:pt x="19800" y="18587"/>
                  <a:pt x="19800" y="18587"/>
                  <a:pt x="19800" y="18587"/>
                </a:cubicBezTo>
                <a:cubicBezTo>
                  <a:pt x="19747" y="18815"/>
                  <a:pt x="19747" y="18815"/>
                  <a:pt x="19747" y="18815"/>
                </a:cubicBezTo>
                <a:close/>
                <a:moveTo>
                  <a:pt x="19112" y="18928"/>
                </a:moveTo>
                <a:cubicBezTo>
                  <a:pt x="19112" y="18928"/>
                  <a:pt x="19112" y="18928"/>
                  <a:pt x="19112" y="18928"/>
                </a:cubicBezTo>
                <a:cubicBezTo>
                  <a:pt x="19112" y="18928"/>
                  <a:pt x="19059" y="19156"/>
                  <a:pt x="19059" y="19213"/>
                </a:cubicBezTo>
                <a:cubicBezTo>
                  <a:pt x="19059" y="19213"/>
                  <a:pt x="19112" y="19213"/>
                  <a:pt x="19165" y="19213"/>
                </a:cubicBezTo>
                <a:cubicBezTo>
                  <a:pt x="19218" y="19156"/>
                  <a:pt x="19271" y="19156"/>
                  <a:pt x="19324" y="19099"/>
                </a:cubicBezTo>
                <a:cubicBezTo>
                  <a:pt x="19376" y="19042"/>
                  <a:pt x="19535" y="18928"/>
                  <a:pt x="19588" y="18928"/>
                </a:cubicBezTo>
                <a:cubicBezTo>
                  <a:pt x="19641" y="18872"/>
                  <a:pt x="19376" y="18758"/>
                  <a:pt x="19376" y="18758"/>
                </a:cubicBezTo>
                <a:cubicBezTo>
                  <a:pt x="19112" y="18928"/>
                  <a:pt x="19112" y="18928"/>
                  <a:pt x="19112" y="18928"/>
                </a:cubicBezTo>
                <a:close/>
                <a:moveTo>
                  <a:pt x="11912" y="7503"/>
                </a:moveTo>
                <a:cubicBezTo>
                  <a:pt x="11912" y="7503"/>
                  <a:pt x="11912" y="7503"/>
                  <a:pt x="11912" y="7503"/>
                </a:cubicBezTo>
                <a:cubicBezTo>
                  <a:pt x="12018" y="7560"/>
                  <a:pt x="12018" y="7560"/>
                  <a:pt x="12018" y="7560"/>
                </a:cubicBezTo>
                <a:cubicBezTo>
                  <a:pt x="12018" y="7560"/>
                  <a:pt x="12071" y="7503"/>
                  <a:pt x="12124" y="7446"/>
                </a:cubicBezTo>
                <a:cubicBezTo>
                  <a:pt x="12176" y="7389"/>
                  <a:pt x="12071" y="7333"/>
                  <a:pt x="12071" y="7333"/>
                </a:cubicBezTo>
                <a:cubicBezTo>
                  <a:pt x="12018" y="7389"/>
                  <a:pt x="12018" y="7389"/>
                  <a:pt x="12018" y="7389"/>
                </a:cubicBezTo>
                <a:cubicBezTo>
                  <a:pt x="12018" y="7389"/>
                  <a:pt x="11912" y="7503"/>
                  <a:pt x="11912" y="7503"/>
                </a:cubicBezTo>
                <a:close/>
                <a:moveTo>
                  <a:pt x="8682" y="9322"/>
                </a:moveTo>
                <a:cubicBezTo>
                  <a:pt x="8682" y="9322"/>
                  <a:pt x="8682" y="9322"/>
                  <a:pt x="8682" y="9322"/>
                </a:cubicBezTo>
                <a:cubicBezTo>
                  <a:pt x="8735" y="9379"/>
                  <a:pt x="8735" y="9379"/>
                  <a:pt x="8735" y="9379"/>
                </a:cubicBezTo>
                <a:cubicBezTo>
                  <a:pt x="8735" y="9379"/>
                  <a:pt x="8788" y="9265"/>
                  <a:pt x="8894" y="9208"/>
                </a:cubicBezTo>
                <a:cubicBezTo>
                  <a:pt x="8947" y="9152"/>
                  <a:pt x="8841" y="9152"/>
                  <a:pt x="8841" y="9152"/>
                </a:cubicBezTo>
                <a:cubicBezTo>
                  <a:pt x="8735" y="9208"/>
                  <a:pt x="8735" y="9208"/>
                  <a:pt x="8735" y="9208"/>
                </a:cubicBezTo>
                <a:cubicBezTo>
                  <a:pt x="8735" y="9208"/>
                  <a:pt x="8682" y="9265"/>
                  <a:pt x="8682" y="9322"/>
                </a:cubicBezTo>
                <a:close/>
                <a:moveTo>
                  <a:pt x="9212" y="9208"/>
                </a:moveTo>
                <a:cubicBezTo>
                  <a:pt x="9212" y="9208"/>
                  <a:pt x="9212" y="9208"/>
                  <a:pt x="9212" y="9208"/>
                </a:cubicBezTo>
                <a:cubicBezTo>
                  <a:pt x="9212" y="9322"/>
                  <a:pt x="9212" y="9322"/>
                  <a:pt x="9212" y="9322"/>
                </a:cubicBezTo>
                <a:cubicBezTo>
                  <a:pt x="9212" y="9322"/>
                  <a:pt x="9371" y="9379"/>
                  <a:pt x="9476" y="9436"/>
                </a:cubicBezTo>
                <a:cubicBezTo>
                  <a:pt x="9635" y="9493"/>
                  <a:pt x="9529" y="9322"/>
                  <a:pt x="9529" y="9322"/>
                </a:cubicBezTo>
                <a:cubicBezTo>
                  <a:pt x="9424" y="9208"/>
                  <a:pt x="9424" y="9208"/>
                  <a:pt x="9424" y="9208"/>
                </a:cubicBezTo>
                <a:cubicBezTo>
                  <a:pt x="9424" y="9208"/>
                  <a:pt x="9265" y="9152"/>
                  <a:pt x="9212" y="9208"/>
                </a:cubicBezTo>
                <a:close/>
                <a:moveTo>
                  <a:pt x="11171" y="9322"/>
                </a:moveTo>
                <a:cubicBezTo>
                  <a:pt x="11171" y="9322"/>
                  <a:pt x="11171" y="9322"/>
                  <a:pt x="11171" y="9322"/>
                </a:cubicBezTo>
                <a:cubicBezTo>
                  <a:pt x="11118" y="9436"/>
                  <a:pt x="11118" y="9436"/>
                  <a:pt x="11118" y="9436"/>
                </a:cubicBezTo>
                <a:cubicBezTo>
                  <a:pt x="11118" y="9436"/>
                  <a:pt x="11224" y="9549"/>
                  <a:pt x="11276" y="9663"/>
                </a:cubicBezTo>
                <a:cubicBezTo>
                  <a:pt x="11329" y="9663"/>
                  <a:pt x="11541" y="9891"/>
                  <a:pt x="11647" y="9891"/>
                </a:cubicBezTo>
                <a:cubicBezTo>
                  <a:pt x="12071" y="10061"/>
                  <a:pt x="11382" y="9493"/>
                  <a:pt x="11329" y="9436"/>
                </a:cubicBezTo>
                <a:cubicBezTo>
                  <a:pt x="11329" y="9436"/>
                  <a:pt x="11171" y="9265"/>
                  <a:pt x="11171" y="9322"/>
                </a:cubicBezTo>
                <a:close/>
                <a:moveTo>
                  <a:pt x="13659" y="10118"/>
                </a:moveTo>
                <a:cubicBezTo>
                  <a:pt x="13659" y="10118"/>
                  <a:pt x="13659" y="10118"/>
                  <a:pt x="13659" y="10118"/>
                </a:cubicBezTo>
                <a:cubicBezTo>
                  <a:pt x="13765" y="10232"/>
                  <a:pt x="13765" y="10232"/>
                  <a:pt x="13765" y="10232"/>
                </a:cubicBezTo>
                <a:cubicBezTo>
                  <a:pt x="13765" y="10232"/>
                  <a:pt x="13924" y="10175"/>
                  <a:pt x="14029" y="10118"/>
                </a:cubicBezTo>
                <a:cubicBezTo>
                  <a:pt x="14135" y="10118"/>
                  <a:pt x="14029" y="10004"/>
                  <a:pt x="14029" y="10004"/>
                </a:cubicBezTo>
                <a:cubicBezTo>
                  <a:pt x="13871" y="10004"/>
                  <a:pt x="13871" y="10004"/>
                  <a:pt x="13871" y="10004"/>
                </a:cubicBezTo>
                <a:cubicBezTo>
                  <a:pt x="13871" y="10004"/>
                  <a:pt x="13659" y="10061"/>
                  <a:pt x="13659" y="10118"/>
                </a:cubicBezTo>
                <a:close/>
                <a:moveTo>
                  <a:pt x="12600" y="4149"/>
                </a:moveTo>
                <a:cubicBezTo>
                  <a:pt x="12600" y="4149"/>
                  <a:pt x="12600" y="4149"/>
                  <a:pt x="12600" y="4149"/>
                </a:cubicBezTo>
                <a:cubicBezTo>
                  <a:pt x="12600" y="4149"/>
                  <a:pt x="12388" y="4263"/>
                  <a:pt x="12388" y="4263"/>
                </a:cubicBezTo>
                <a:cubicBezTo>
                  <a:pt x="12335" y="4263"/>
                  <a:pt x="12388" y="4377"/>
                  <a:pt x="12441" y="4377"/>
                </a:cubicBezTo>
                <a:cubicBezTo>
                  <a:pt x="12494" y="4434"/>
                  <a:pt x="12653" y="4491"/>
                  <a:pt x="12653" y="4491"/>
                </a:cubicBezTo>
                <a:cubicBezTo>
                  <a:pt x="12706" y="4491"/>
                  <a:pt x="12865" y="4377"/>
                  <a:pt x="12971" y="4263"/>
                </a:cubicBezTo>
                <a:cubicBezTo>
                  <a:pt x="13076" y="4206"/>
                  <a:pt x="12865" y="4149"/>
                  <a:pt x="12865" y="4149"/>
                </a:cubicBezTo>
                <a:cubicBezTo>
                  <a:pt x="12600" y="4149"/>
                  <a:pt x="12600" y="4149"/>
                  <a:pt x="12600" y="4149"/>
                </a:cubicBezTo>
                <a:close/>
                <a:moveTo>
                  <a:pt x="10694" y="3752"/>
                </a:moveTo>
                <a:cubicBezTo>
                  <a:pt x="10694" y="3752"/>
                  <a:pt x="10694" y="3752"/>
                  <a:pt x="10694" y="3752"/>
                </a:cubicBezTo>
                <a:cubicBezTo>
                  <a:pt x="10694" y="3752"/>
                  <a:pt x="10482" y="3752"/>
                  <a:pt x="10429" y="3752"/>
                </a:cubicBezTo>
                <a:cubicBezTo>
                  <a:pt x="10429" y="3752"/>
                  <a:pt x="10376" y="3808"/>
                  <a:pt x="10324" y="3865"/>
                </a:cubicBezTo>
                <a:cubicBezTo>
                  <a:pt x="10271" y="3922"/>
                  <a:pt x="10271" y="4036"/>
                  <a:pt x="10218" y="4149"/>
                </a:cubicBezTo>
                <a:cubicBezTo>
                  <a:pt x="10218" y="4263"/>
                  <a:pt x="10271" y="4263"/>
                  <a:pt x="10271" y="4263"/>
                </a:cubicBezTo>
                <a:cubicBezTo>
                  <a:pt x="10324" y="4320"/>
                  <a:pt x="10324" y="4320"/>
                  <a:pt x="10429" y="4434"/>
                </a:cubicBezTo>
                <a:cubicBezTo>
                  <a:pt x="10535" y="4491"/>
                  <a:pt x="10641" y="4377"/>
                  <a:pt x="10747" y="4320"/>
                </a:cubicBezTo>
                <a:cubicBezTo>
                  <a:pt x="10906" y="4263"/>
                  <a:pt x="10800" y="4206"/>
                  <a:pt x="10853" y="4093"/>
                </a:cubicBezTo>
                <a:cubicBezTo>
                  <a:pt x="10853" y="4036"/>
                  <a:pt x="10800" y="3865"/>
                  <a:pt x="10800" y="3865"/>
                </a:cubicBezTo>
                <a:cubicBezTo>
                  <a:pt x="10800" y="3808"/>
                  <a:pt x="10694" y="3752"/>
                  <a:pt x="10694" y="3752"/>
                </a:cubicBezTo>
                <a:close/>
                <a:moveTo>
                  <a:pt x="12494" y="5855"/>
                </a:moveTo>
                <a:cubicBezTo>
                  <a:pt x="12494" y="5855"/>
                  <a:pt x="12494" y="5855"/>
                  <a:pt x="12494" y="5855"/>
                </a:cubicBezTo>
                <a:cubicBezTo>
                  <a:pt x="12494" y="5855"/>
                  <a:pt x="12441" y="5968"/>
                  <a:pt x="12441" y="5968"/>
                </a:cubicBezTo>
                <a:cubicBezTo>
                  <a:pt x="12441" y="5968"/>
                  <a:pt x="12441" y="6082"/>
                  <a:pt x="12441" y="6082"/>
                </a:cubicBezTo>
                <a:cubicBezTo>
                  <a:pt x="12441" y="6082"/>
                  <a:pt x="12388" y="6139"/>
                  <a:pt x="12335" y="6196"/>
                </a:cubicBezTo>
                <a:cubicBezTo>
                  <a:pt x="12229" y="6309"/>
                  <a:pt x="12335" y="6309"/>
                  <a:pt x="12388" y="6366"/>
                </a:cubicBezTo>
                <a:cubicBezTo>
                  <a:pt x="12441" y="6480"/>
                  <a:pt x="12388" y="6423"/>
                  <a:pt x="12441" y="6423"/>
                </a:cubicBezTo>
                <a:cubicBezTo>
                  <a:pt x="12441" y="6480"/>
                  <a:pt x="12494" y="6423"/>
                  <a:pt x="12600" y="6366"/>
                </a:cubicBezTo>
                <a:cubicBezTo>
                  <a:pt x="12706" y="6309"/>
                  <a:pt x="12653" y="6309"/>
                  <a:pt x="12653" y="6309"/>
                </a:cubicBezTo>
                <a:cubicBezTo>
                  <a:pt x="12653" y="6309"/>
                  <a:pt x="12547" y="6139"/>
                  <a:pt x="12547" y="6139"/>
                </a:cubicBezTo>
                <a:cubicBezTo>
                  <a:pt x="12547" y="6139"/>
                  <a:pt x="12547" y="6082"/>
                  <a:pt x="12547" y="6082"/>
                </a:cubicBezTo>
                <a:cubicBezTo>
                  <a:pt x="12547" y="6025"/>
                  <a:pt x="12600" y="6025"/>
                  <a:pt x="12653" y="5968"/>
                </a:cubicBezTo>
                <a:cubicBezTo>
                  <a:pt x="12706" y="5855"/>
                  <a:pt x="12706" y="5798"/>
                  <a:pt x="12706" y="5798"/>
                </a:cubicBezTo>
                <a:cubicBezTo>
                  <a:pt x="12706" y="5741"/>
                  <a:pt x="12600" y="5741"/>
                  <a:pt x="12600" y="5741"/>
                </a:cubicBezTo>
                <a:cubicBezTo>
                  <a:pt x="12600" y="5741"/>
                  <a:pt x="12494" y="5798"/>
                  <a:pt x="12494" y="5855"/>
                </a:cubicBezTo>
                <a:close/>
                <a:moveTo>
                  <a:pt x="12335" y="5968"/>
                </a:moveTo>
                <a:cubicBezTo>
                  <a:pt x="12335" y="5968"/>
                  <a:pt x="12335" y="5968"/>
                  <a:pt x="12335" y="5968"/>
                </a:cubicBezTo>
                <a:cubicBezTo>
                  <a:pt x="12282" y="5855"/>
                  <a:pt x="12282" y="5855"/>
                  <a:pt x="12282" y="5855"/>
                </a:cubicBezTo>
                <a:cubicBezTo>
                  <a:pt x="12282" y="5855"/>
                  <a:pt x="12229" y="5798"/>
                  <a:pt x="12071" y="5798"/>
                </a:cubicBezTo>
                <a:cubicBezTo>
                  <a:pt x="11965" y="5798"/>
                  <a:pt x="11965" y="5855"/>
                  <a:pt x="11859" y="5855"/>
                </a:cubicBezTo>
                <a:cubicBezTo>
                  <a:pt x="11753" y="5855"/>
                  <a:pt x="11753" y="5968"/>
                  <a:pt x="11753" y="6025"/>
                </a:cubicBezTo>
                <a:cubicBezTo>
                  <a:pt x="11700" y="6139"/>
                  <a:pt x="11753" y="6082"/>
                  <a:pt x="11806" y="6139"/>
                </a:cubicBezTo>
                <a:cubicBezTo>
                  <a:pt x="11859" y="6196"/>
                  <a:pt x="11806" y="6196"/>
                  <a:pt x="11859" y="6366"/>
                </a:cubicBezTo>
                <a:cubicBezTo>
                  <a:pt x="11859" y="6480"/>
                  <a:pt x="11912" y="6423"/>
                  <a:pt x="11912" y="6423"/>
                </a:cubicBezTo>
                <a:cubicBezTo>
                  <a:pt x="11965" y="6480"/>
                  <a:pt x="12018" y="6423"/>
                  <a:pt x="12124" y="6366"/>
                </a:cubicBezTo>
                <a:cubicBezTo>
                  <a:pt x="12229" y="6253"/>
                  <a:pt x="12124" y="6253"/>
                  <a:pt x="12124" y="6253"/>
                </a:cubicBezTo>
                <a:cubicBezTo>
                  <a:pt x="12124" y="6253"/>
                  <a:pt x="12229" y="6196"/>
                  <a:pt x="12335" y="6082"/>
                </a:cubicBezTo>
                <a:cubicBezTo>
                  <a:pt x="12388" y="5968"/>
                  <a:pt x="12335" y="5968"/>
                  <a:pt x="12335" y="5968"/>
                </a:cubicBezTo>
                <a:close/>
                <a:moveTo>
                  <a:pt x="15035" y="7901"/>
                </a:moveTo>
                <a:cubicBezTo>
                  <a:pt x="15035" y="7901"/>
                  <a:pt x="15035" y="7901"/>
                  <a:pt x="15035" y="7901"/>
                </a:cubicBezTo>
                <a:cubicBezTo>
                  <a:pt x="14982" y="7901"/>
                  <a:pt x="14929" y="8015"/>
                  <a:pt x="14929" y="8015"/>
                </a:cubicBezTo>
                <a:cubicBezTo>
                  <a:pt x="14929" y="8015"/>
                  <a:pt x="14876" y="8072"/>
                  <a:pt x="14876" y="8128"/>
                </a:cubicBezTo>
                <a:cubicBezTo>
                  <a:pt x="14824" y="8128"/>
                  <a:pt x="14771" y="8242"/>
                  <a:pt x="14771" y="8242"/>
                </a:cubicBezTo>
                <a:cubicBezTo>
                  <a:pt x="14771" y="8242"/>
                  <a:pt x="14824" y="8299"/>
                  <a:pt x="14876" y="8299"/>
                </a:cubicBezTo>
                <a:cubicBezTo>
                  <a:pt x="14929" y="8356"/>
                  <a:pt x="14929" y="8356"/>
                  <a:pt x="14982" y="8356"/>
                </a:cubicBezTo>
                <a:cubicBezTo>
                  <a:pt x="15035" y="8356"/>
                  <a:pt x="15035" y="8356"/>
                  <a:pt x="15194" y="8356"/>
                </a:cubicBezTo>
                <a:cubicBezTo>
                  <a:pt x="15406" y="8356"/>
                  <a:pt x="15565" y="8356"/>
                  <a:pt x="15618" y="8356"/>
                </a:cubicBezTo>
                <a:cubicBezTo>
                  <a:pt x="15618" y="8356"/>
                  <a:pt x="15724" y="8299"/>
                  <a:pt x="15724" y="8299"/>
                </a:cubicBezTo>
                <a:cubicBezTo>
                  <a:pt x="15724" y="8242"/>
                  <a:pt x="15724" y="8242"/>
                  <a:pt x="15671" y="8185"/>
                </a:cubicBezTo>
                <a:cubicBezTo>
                  <a:pt x="15618" y="8072"/>
                  <a:pt x="15512" y="8015"/>
                  <a:pt x="15512" y="8015"/>
                </a:cubicBezTo>
                <a:cubicBezTo>
                  <a:pt x="15459" y="8015"/>
                  <a:pt x="15512" y="7901"/>
                  <a:pt x="15565" y="7958"/>
                </a:cubicBezTo>
                <a:cubicBezTo>
                  <a:pt x="15565" y="7958"/>
                  <a:pt x="15724" y="8128"/>
                  <a:pt x="15724" y="8128"/>
                </a:cubicBezTo>
                <a:cubicBezTo>
                  <a:pt x="15776" y="8128"/>
                  <a:pt x="15882" y="8128"/>
                  <a:pt x="15882" y="8015"/>
                </a:cubicBezTo>
                <a:cubicBezTo>
                  <a:pt x="15829" y="7958"/>
                  <a:pt x="15935" y="7844"/>
                  <a:pt x="15776" y="7787"/>
                </a:cubicBezTo>
                <a:cubicBezTo>
                  <a:pt x="15671" y="7731"/>
                  <a:pt x="15618" y="7674"/>
                  <a:pt x="15565" y="7674"/>
                </a:cubicBezTo>
                <a:cubicBezTo>
                  <a:pt x="15459" y="7674"/>
                  <a:pt x="15618" y="7731"/>
                  <a:pt x="15406" y="7560"/>
                </a:cubicBezTo>
                <a:cubicBezTo>
                  <a:pt x="15194" y="7389"/>
                  <a:pt x="15194" y="7446"/>
                  <a:pt x="15194" y="7446"/>
                </a:cubicBezTo>
                <a:cubicBezTo>
                  <a:pt x="15194" y="7446"/>
                  <a:pt x="15300" y="7276"/>
                  <a:pt x="15247" y="7219"/>
                </a:cubicBezTo>
                <a:cubicBezTo>
                  <a:pt x="15247" y="7219"/>
                  <a:pt x="15035" y="7162"/>
                  <a:pt x="15035" y="7162"/>
                </a:cubicBezTo>
                <a:cubicBezTo>
                  <a:pt x="15035" y="7162"/>
                  <a:pt x="14771" y="7219"/>
                  <a:pt x="14771" y="7219"/>
                </a:cubicBezTo>
                <a:cubicBezTo>
                  <a:pt x="14718" y="7276"/>
                  <a:pt x="14665" y="7333"/>
                  <a:pt x="14665" y="7333"/>
                </a:cubicBezTo>
                <a:cubicBezTo>
                  <a:pt x="14665" y="7446"/>
                  <a:pt x="14665" y="7446"/>
                  <a:pt x="14665" y="7446"/>
                </a:cubicBezTo>
                <a:cubicBezTo>
                  <a:pt x="14559" y="7503"/>
                  <a:pt x="14559" y="7503"/>
                  <a:pt x="14559" y="7503"/>
                </a:cubicBezTo>
                <a:cubicBezTo>
                  <a:pt x="14559" y="7503"/>
                  <a:pt x="14506" y="7617"/>
                  <a:pt x="14506" y="7617"/>
                </a:cubicBezTo>
                <a:cubicBezTo>
                  <a:pt x="14453" y="7617"/>
                  <a:pt x="14347" y="7674"/>
                  <a:pt x="14347" y="7674"/>
                </a:cubicBezTo>
                <a:cubicBezTo>
                  <a:pt x="14294" y="7674"/>
                  <a:pt x="14188" y="7674"/>
                  <a:pt x="14188" y="7731"/>
                </a:cubicBezTo>
                <a:cubicBezTo>
                  <a:pt x="14135" y="7787"/>
                  <a:pt x="13976" y="7844"/>
                  <a:pt x="13976" y="7844"/>
                </a:cubicBezTo>
                <a:cubicBezTo>
                  <a:pt x="13976" y="7844"/>
                  <a:pt x="13924" y="7901"/>
                  <a:pt x="14029" y="8015"/>
                </a:cubicBezTo>
                <a:cubicBezTo>
                  <a:pt x="14135" y="8072"/>
                  <a:pt x="14241" y="8072"/>
                  <a:pt x="14241" y="8128"/>
                </a:cubicBezTo>
                <a:cubicBezTo>
                  <a:pt x="14294" y="8128"/>
                  <a:pt x="14294" y="8128"/>
                  <a:pt x="14347" y="8128"/>
                </a:cubicBezTo>
                <a:cubicBezTo>
                  <a:pt x="14400" y="8185"/>
                  <a:pt x="14400" y="8185"/>
                  <a:pt x="14506" y="8185"/>
                </a:cubicBezTo>
                <a:cubicBezTo>
                  <a:pt x="14559" y="8128"/>
                  <a:pt x="14665" y="8128"/>
                  <a:pt x="14665" y="8072"/>
                </a:cubicBezTo>
                <a:cubicBezTo>
                  <a:pt x="14718" y="8015"/>
                  <a:pt x="14718" y="7958"/>
                  <a:pt x="14771" y="7901"/>
                </a:cubicBezTo>
                <a:cubicBezTo>
                  <a:pt x="14771" y="7844"/>
                  <a:pt x="14771" y="7787"/>
                  <a:pt x="14876" y="7787"/>
                </a:cubicBezTo>
                <a:cubicBezTo>
                  <a:pt x="14929" y="7787"/>
                  <a:pt x="15035" y="7731"/>
                  <a:pt x="15035" y="7731"/>
                </a:cubicBezTo>
                <a:cubicBezTo>
                  <a:pt x="15035" y="7731"/>
                  <a:pt x="15035" y="7901"/>
                  <a:pt x="15035" y="7901"/>
                </a:cubicBezTo>
                <a:close/>
                <a:moveTo>
                  <a:pt x="15300" y="10345"/>
                </a:moveTo>
                <a:cubicBezTo>
                  <a:pt x="15300" y="10345"/>
                  <a:pt x="15300" y="10345"/>
                  <a:pt x="15300" y="10345"/>
                </a:cubicBezTo>
                <a:cubicBezTo>
                  <a:pt x="15247" y="10288"/>
                  <a:pt x="15247" y="10288"/>
                  <a:pt x="15247" y="10288"/>
                </a:cubicBezTo>
                <a:cubicBezTo>
                  <a:pt x="15247" y="10232"/>
                  <a:pt x="15247" y="10232"/>
                  <a:pt x="15247" y="10232"/>
                </a:cubicBezTo>
                <a:cubicBezTo>
                  <a:pt x="15088" y="10061"/>
                  <a:pt x="15088" y="10061"/>
                  <a:pt x="15088" y="10061"/>
                </a:cubicBezTo>
                <a:cubicBezTo>
                  <a:pt x="15088" y="10061"/>
                  <a:pt x="15300" y="10004"/>
                  <a:pt x="15406" y="9947"/>
                </a:cubicBezTo>
                <a:cubicBezTo>
                  <a:pt x="15565" y="9891"/>
                  <a:pt x="15406" y="9834"/>
                  <a:pt x="15406" y="9777"/>
                </a:cubicBezTo>
                <a:cubicBezTo>
                  <a:pt x="15406" y="9777"/>
                  <a:pt x="15353" y="9777"/>
                  <a:pt x="15247" y="9777"/>
                </a:cubicBezTo>
                <a:cubicBezTo>
                  <a:pt x="15194" y="9777"/>
                  <a:pt x="15141" y="9777"/>
                  <a:pt x="15035" y="9834"/>
                </a:cubicBezTo>
                <a:cubicBezTo>
                  <a:pt x="14982" y="9834"/>
                  <a:pt x="14929" y="9720"/>
                  <a:pt x="14929" y="9720"/>
                </a:cubicBezTo>
                <a:cubicBezTo>
                  <a:pt x="14876" y="9720"/>
                  <a:pt x="14665" y="9720"/>
                  <a:pt x="14612" y="9720"/>
                </a:cubicBezTo>
                <a:cubicBezTo>
                  <a:pt x="14612" y="9720"/>
                  <a:pt x="14559" y="9834"/>
                  <a:pt x="14506" y="9891"/>
                </a:cubicBezTo>
                <a:cubicBezTo>
                  <a:pt x="14453" y="9947"/>
                  <a:pt x="14400" y="10004"/>
                  <a:pt x="14347" y="10004"/>
                </a:cubicBezTo>
                <a:cubicBezTo>
                  <a:pt x="14294" y="10061"/>
                  <a:pt x="14506" y="10175"/>
                  <a:pt x="14559" y="10175"/>
                </a:cubicBezTo>
                <a:cubicBezTo>
                  <a:pt x="14559" y="10232"/>
                  <a:pt x="14718" y="10232"/>
                  <a:pt x="14718" y="10288"/>
                </a:cubicBezTo>
                <a:cubicBezTo>
                  <a:pt x="14771" y="10288"/>
                  <a:pt x="14929" y="10402"/>
                  <a:pt x="14982" y="10402"/>
                </a:cubicBezTo>
                <a:cubicBezTo>
                  <a:pt x="15035" y="10459"/>
                  <a:pt x="14929" y="10516"/>
                  <a:pt x="14876" y="10629"/>
                </a:cubicBezTo>
                <a:cubicBezTo>
                  <a:pt x="14824" y="10743"/>
                  <a:pt x="14771" y="10743"/>
                  <a:pt x="14718" y="10800"/>
                </a:cubicBezTo>
                <a:cubicBezTo>
                  <a:pt x="14665" y="10857"/>
                  <a:pt x="14771" y="10914"/>
                  <a:pt x="14824" y="10971"/>
                </a:cubicBezTo>
                <a:cubicBezTo>
                  <a:pt x="14876" y="11027"/>
                  <a:pt x="14982" y="11084"/>
                  <a:pt x="14982" y="11084"/>
                </a:cubicBezTo>
                <a:cubicBezTo>
                  <a:pt x="15035" y="11084"/>
                  <a:pt x="15194" y="10971"/>
                  <a:pt x="15194" y="10971"/>
                </a:cubicBezTo>
                <a:cubicBezTo>
                  <a:pt x="15194" y="10971"/>
                  <a:pt x="15247" y="10800"/>
                  <a:pt x="15247" y="10800"/>
                </a:cubicBezTo>
                <a:cubicBezTo>
                  <a:pt x="15247" y="10743"/>
                  <a:pt x="15300" y="10629"/>
                  <a:pt x="15300" y="10629"/>
                </a:cubicBezTo>
                <a:cubicBezTo>
                  <a:pt x="15353" y="10573"/>
                  <a:pt x="15353" y="10573"/>
                  <a:pt x="15353" y="10573"/>
                </a:cubicBezTo>
                <a:cubicBezTo>
                  <a:pt x="15300" y="10345"/>
                  <a:pt x="15300" y="10345"/>
                  <a:pt x="15300" y="10345"/>
                </a:cubicBezTo>
                <a:close/>
                <a:moveTo>
                  <a:pt x="16729" y="11880"/>
                </a:moveTo>
                <a:cubicBezTo>
                  <a:pt x="16729" y="11880"/>
                  <a:pt x="16729" y="11880"/>
                  <a:pt x="16729" y="11880"/>
                </a:cubicBezTo>
                <a:cubicBezTo>
                  <a:pt x="16782" y="11823"/>
                  <a:pt x="16888" y="11709"/>
                  <a:pt x="16888" y="11653"/>
                </a:cubicBezTo>
                <a:cubicBezTo>
                  <a:pt x="16888" y="11653"/>
                  <a:pt x="16994" y="11653"/>
                  <a:pt x="17047" y="11653"/>
                </a:cubicBezTo>
                <a:cubicBezTo>
                  <a:pt x="17047" y="11653"/>
                  <a:pt x="17259" y="11709"/>
                  <a:pt x="17259" y="11709"/>
                </a:cubicBezTo>
                <a:cubicBezTo>
                  <a:pt x="17259" y="11709"/>
                  <a:pt x="17418" y="11709"/>
                  <a:pt x="17418" y="11709"/>
                </a:cubicBezTo>
                <a:cubicBezTo>
                  <a:pt x="17418" y="11709"/>
                  <a:pt x="17576" y="11596"/>
                  <a:pt x="17576" y="11596"/>
                </a:cubicBezTo>
                <a:cubicBezTo>
                  <a:pt x="17629" y="11596"/>
                  <a:pt x="17788" y="11766"/>
                  <a:pt x="17788" y="11766"/>
                </a:cubicBezTo>
                <a:cubicBezTo>
                  <a:pt x="17788" y="11766"/>
                  <a:pt x="17682" y="11937"/>
                  <a:pt x="17629" y="11937"/>
                </a:cubicBezTo>
                <a:cubicBezTo>
                  <a:pt x="17576" y="11994"/>
                  <a:pt x="17524" y="11994"/>
                  <a:pt x="17471" y="12051"/>
                </a:cubicBezTo>
                <a:cubicBezTo>
                  <a:pt x="17418" y="12164"/>
                  <a:pt x="17418" y="12164"/>
                  <a:pt x="17418" y="12221"/>
                </a:cubicBezTo>
                <a:cubicBezTo>
                  <a:pt x="17365" y="12221"/>
                  <a:pt x="17312" y="12335"/>
                  <a:pt x="17206" y="12221"/>
                </a:cubicBezTo>
                <a:cubicBezTo>
                  <a:pt x="17100" y="12164"/>
                  <a:pt x="16994" y="12051"/>
                  <a:pt x="16994" y="12051"/>
                </a:cubicBezTo>
                <a:cubicBezTo>
                  <a:pt x="16994" y="12051"/>
                  <a:pt x="16888" y="12107"/>
                  <a:pt x="16835" y="12107"/>
                </a:cubicBezTo>
                <a:cubicBezTo>
                  <a:pt x="16782" y="12164"/>
                  <a:pt x="16676" y="12107"/>
                  <a:pt x="16676" y="12107"/>
                </a:cubicBezTo>
                <a:cubicBezTo>
                  <a:pt x="16729" y="12051"/>
                  <a:pt x="16676" y="11937"/>
                  <a:pt x="16729" y="11880"/>
                </a:cubicBezTo>
                <a:close/>
                <a:moveTo>
                  <a:pt x="15618" y="13017"/>
                </a:moveTo>
                <a:cubicBezTo>
                  <a:pt x="15618" y="13017"/>
                  <a:pt x="15618" y="13017"/>
                  <a:pt x="15618" y="13017"/>
                </a:cubicBezTo>
                <a:cubicBezTo>
                  <a:pt x="15618" y="13017"/>
                  <a:pt x="15406" y="12903"/>
                  <a:pt x="15459" y="12846"/>
                </a:cubicBezTo>
                <a:cubicBezTo>
                  <a:pt x="15512" y="12733"/>
                  <a:pt x="15724" y="12505"/>
                  <a:pt x="15776" y="12448"/>
                </a:cubicBezTo>
                <a:cubicBezTo>
                  <a:pt x="15776" y="12448"/>
                  <a:pt x="15935" y="12505"/>
                  <a:pt x="15935" y="12505"/>
                </a:cubicBezTo>
                <a:cubicBezTo>
                  <a:pt x="15988" y="12505"/>
                  <a:pt x="16041" y="12335"/>
                  <a:pt x="16094" y="12335"/>
                </a:cubicBezTo>
                <a:cubicBezTo>
                  <a:pt x="16094" y="12335"/>
                  <a:pt x="16306" y="12335"/>
                  <a:pt x="16306" y="12335"/>
                </a:cubicBezTo>
                <a:cubicBezTo>
                  <a:pt x="16306" y="12335"/>
                  <a:pt x="16200" y="12562"/>
                  <a:pt x="16094" y="12619"/>
                </a:cubicBezTo>
                <a:cubicBezTo>
                  <a:pt x="15988" y="12676"/>
                  <a:pt x="15935" y="12676"/>
                  <a:pt x="15935" y="12733"/>
                </a:cubicBezTo>
                <a:cubicBezTo>
                  <a:pt x="15882" y="12789"/>
                  <a:pt x="15829" y="12846"/>
                  <a:pt x="15829" y="12903"/>
                </a:cubicBezTo>
                <a:cubicBezTo>
                  <a:pt x="15776" y="12903"/>
                  <a:pt x="15618" y="13017"/>
                  <a:pt x="15618" y="13017"/>
                </a:cubicBezTo>
                <a:close/>
                <a:moveTo>
                  <a:pt x="14929" y="15234"/>
                </a:moveTo>
                <a:cubicBezTo>
                  <a:pt x="14929" y="15234"/>
                  <a:pt x="14929" y="15234"/>
                  <a:pt x="14929" y="15234"/>
                </a:cubicBezTo>
                <a:cubicBezTo>
                  <a:pt x="14982" y="15291"/>
                  <a:pt x="14876" y="15518"/>
                  <a:pt x="14718" y="15404"/>
                </a:cubicBezTo>
                <a:cubicBezTo>
                  <a:pt x="14718" y="15404"/>
                  <a:pt x="14665" y="15291"/>
                  <a:pt x="14771" y="15234"/>
                </a:cubicBezTo>
                <a:cubicBezTo>
                  <a:pt x="14824" y="15234"/>
                  <a:pt x="14929" y="15234"/>
                  <a:pt x="14929" y="15234"/>
                </a:cubicBezTo>
                <a:close/>
                <a:moveTo>
                  <a:pt x="14771" y="16598"/>
                </a:moveTo>
                <a:cubicBezTo>
                  <a:pt x="14771" y="16598"/>
                  <a:pt x="14771" y="16598"/>
                  <a:pt x="14771" y="16598"/>
                </a:cubicBezTo>
                <a:cubicBezTo>
                  <a:pt x="14771" y="16598"/>
                  <a:pt x="14876" y="16484"/>
                  <a:pt x="14876" y="16484"/>
                </a:cubicBezTo>
                <a:cubicBezTo>
                  <a:pt x="14929" y="16484"/>
                  <a:pt x="14982" y="16541"/>
                  <a:pt x="14982" y="16541"/>
                </a:cubicBezTo>
                <a:cubicBezTo>
                  <a:pt x="14982" y="16541"/>
                  <a:pt x="15141" y="16655"/>
                  <a:pt x="15141" y="16655"/>
                </a:cubicBezTo>
                <a:cubicBezTo>
                  <a:pt x="15141" y="16712"/>
                  <a:pt x="15194" y="16825"/>
                  <a:pt x="15141" y="16825"/>
                </a:cubicBezTo>
                <a:cubicBezTo>
                  <a:pt x="15088" y="16882"/>
                  <a:pt x="15035" y="16939"/>
                  <a:pt x="14982" y="16882"/>
                </a:cubicBezTo>
                <a:cubicBezTo>
                  <a:pt x="14929" y="16882"/>
                  <a:pt x="14876" y="16882"/>
                  <a:pt x="14876" y="16825"/>
                </a:cubicBezTo>
                <a:cubicBezTo>
                  <a:pt x="14876" y="16768"/>
                  <a:pt x="14876" y="16768"/>
                  <a:pt x="14876" y="16712"/>
                </a:cubicBezTo>
                <a:cubicBezTo>
                  <a:pt x="14876" y="16712"/>
                  <a:pt x="14771" y="16712"/>
                  <a:pt x="14771" y="16712"/>
                </a:cubicBezTo>
                <a:cubicBezTo>
                  <a:pt x="14771" y="16598"/>
                  <a:pt x="14771" y="16598"/>
                  <a:pt x="14771" y="16598"/>
                </a:cubicBezTo>
                <a:close/>
                <a:moveTo>
                  <a:pt x="12600" y="15859"/>
                </a:moveTo>
                <a:cubicBezTo>
                  <a:pt x="12600" y="15859"/>
                  <a:pt x="12600" y="15859"/>
                  <a:pt x="12600" y="15859"/>
                </a:cubicBezTo>
                <a:cubicBezTo>
                  <a:pt x="12653" y="15859"/>
                  <a:pt x="12759" y="15802"/>
                  <a:pt x="12759" y="15859"/>
                </a:cubicBezTo>
                <a:cubicBezTo>
                  <a:pt x="12812" y="15916"/>
                  <a:pt x="12865" y="15916"/>
                  <a:pt x="12865" y="15973"/>
                </a:cubicBezTo>
                <a:cubicBezTo>
                  <a:pt x="12865" y="15973"/>
                  <a:pt x="12918" y="16029"/>
                  <a:pt x="12812" y="16086"/>
                </a:cubicBezTo>
                <a:cubicBezTo>
                  <a:pt x="12706" y="16086"/>
                  <a:pt x="12653" y="16086"/>
                  <a:pt x="12653" y="16086"/>
                </a:cubicBezTo>
                <a:cubicBezTo>
                  <a:pt x="12706" y="16257"/>
                  <a:pt x="12706" y="16257"/>
                  <a:pt x="12706" y="16257"/>
                </a:cubicBezTo>
                <a:cubicBezTo>
                  <a:pt x="12706" y="16257"/>
                  <a:pt x="12812" y="16257"/>
                  <a:pt x="12653" y="16371"/>
                </a:cubicBezTo>
                <a:cubicBezTo>
                  <a:pt x="12547" y="16484"/>
                  <a:pt x="12441" y="16484"/>
                  <a:pt x="12441" y="16484"/>
                </a:cubicBezTo>
                <a:cubicBezTo>
                  <a:pt x="12441" y="16427"/>
                  <a:pt x="12441" y="16427"/>
                  <a:pt x="12441" y="16427"/>
                </a:cubicBezTo>
                <a:cubicBezTo>
                  <a:pt x="12282" y="16484"/>
                  <a:pt x="12282" y="16484"/>
                  <a:pt x="12282" y="16484"/>
                </a:cubicBezTo>
                <a:cubicBezTo>
                  <a:pt x="12282" y="16484"/>
                  <a:pt x="12229" y="16541"/>
                  <a:pt x="12229" y="16484"/>
                </a:cubicBezTo>
                <a:cubicBezTo>
                  <a:pt x="12176" y="16371"/>
                  <a:pt x="12124" y="16257"/>
                  <a:pt x="12229" y="16257"/>
                </a:cubicBezTo>
                <a:cubicBezTo>
                  <a:pt x="12335" y="16200"/>
                  <a:pt x="12335" y="16143"/>
                  <a:pt x="12388" y="16200"/>
                </a:cubicBezTo>
                <a:cubicBezTo>
                  <a:pt x="12441" y="16257"/>
                  <a:pt x="12441" y="16314"/>
                  <a:pt x="12441" y="16314"/>
                </a:cubicBezTo>
                <a:cubicBezTo>
                  <a:pt x="12494" y="16143"/>
                  <a:pt x="12494" y="16143"/>
                  <a:pt x="12494" y="16143"/>
                </a:cubicBezTo>
                <a:cubicBezTo>
                  <a:pt x="12494" y="16143"/>
                  <a:pt x="12441" y="16143"/>
                  <a:pt x="12441" y="16086"/>
                </a:cubicBezTo>
                <a:cubicBezTo>
                  <a:pt x="12494" y="16029"/>
                  <a:pt x="12494" y="16029"/>
                  <a:pt x="12547" y="15973"/>
                </a:cubicBezTo>
                <a:cubicBezTo>
                  <a:pt x="12600" y="15973"/>
                  <a:pt x="12653" y="16029"/>
                  <a:pt x="12653" y="16029"/>
                </a:cubicBezTo>
                <a:cubicBezTo>
                  <a:pt x="12600" y="15859"/>
                  <a:pt x="12600" y="15859"/>
                  <a:pt x="12600" y="15859"/>
                </a:cubicBezTo>
                <a:close/>
                <a:moveTo>
                  <a:pt x="13659" y="16257"/>
                </a:moveTo>
                <a:cubicBezTo>
                  <a:pt x="13659" y="16257"/>
                  <a:pt x="13659" y="16257"/>
                  <a:pt x="13659" y="16257"/>
                </a:cubicBezTo>
                <a:cubicBezTo>
                  <a:pt x="13659" y="16257"/>
                  <a:pt x="13712" y="16257"/>
                  <a:pt x="13712" y="16314"/>
                </a:cubicBezTo>
                <a:cubicBezTo>
                  <a:pt x="13765" y="16371"/>
                  <a:pt x="13765" y="16371"/>
                  <a:pt x="13712" y="16371"/>
                </a:cubicBezTo>
                <a:cubicBezTo>
                  <a:pt x="13712" y="16371"/>
                  <a:pt x="13553" y="16371"/>
                  <a:pt x="13553" y="16371"/>
                </a:cubicBezTo>
                <a:cubicBezTo>
                  <a:pt x="13553" y="16371"/>
                  <a:pt x="13500" y="16427"/>
                  <a:pt x="13500" y="16314"/>
                </a:cubicBezTo>
                <a:cubicBezTo>
                  <a:pt x="13500" y="16257"/>
                  <a:pt x="13500" y="16200"/>
                  <a:pt x="13500" y="16200"/>
                </a:cubicBezTo>
                <a:cubicBezTo>
                  <a:pt x="13659" y="16257"/>
                  <a:pt x="13659" y="16257"/>
                  <a:pt x="13659" y="16257"/>
                </a:cubicBezTo>
                <a:close/>
                <a:moveTo>
                  <a:pt x="14029" y="16029"/>
                </a:moveTo>
                <a:cubicBezTo>
                  <a:pt x="14029" y="16029"/>
                  <a:pt x="14029" y="16029"/>
                  <a:pt x="14029" y="16029"/>
                </a:cubicBezTo>
                <a:cubicBezTo>
                  <a:pt x="14241" y="15859"/>
                  <a:pt x="14241" y="15859"/>
                  <a:pt x="14241" y="15859"/>
                </a:cubicBezTo>
                <a:cubicBezTo>
                  <a:pt x="14241" y="15859"/>
                  <a:pt x="14294" y="16029"/>
                  <a:pt x="14188" y="16086"/>
                </a:cubicBezTo>
                <a:cubicBezTo>
                  <a:pt x="14135" y="16143"/>
                  <a:pt x="14082" y="16143"/>
                  <a:pt x="14082" y="16143"/>
                </a:cubicBezTo>
                <a:cubicBezTo>
                  <a:pt x="13976" y="16086"/>
                  <a:pt x="13976" y="16086"/>
                  <a:pt x="13976" y="16086"/>
                </a:cubicBezTo>
                <a:cubicBezTo>
                  <a:pt x="14029" y="16029"/>
                  <a:pt x="14029" y="16029"/>
                  <a:pt x="14029" y="16029"/>
                </a:cubicBezTo>
                <a:close/>
                <a:moveTo>
                  <a:pt x="14453" y="15632"/>
                </a:moveTo>
                <a:cubicBezTo>
                  <a:pt x="14453" y="15632"/>
                  <a:pt x="14453" y="15632"/>
                  <a:pt x="14453" y="15632"/>
                </a:cubicBezTo>
                <a:cubicBezTo>
                  <a:pt x="14453" y="15632"/>
                  <a:pt x="14400" y="15802"/>
                  <a:pt x="14453" y="15916"/>
                </a:cubicBezTo>
                <a:cubicBezTo>
                  <a:pt x="14453" y="15973"/>
                  <a:pt x="14453" y="15973"/>
                  <a:pt x="14506" y="15973"/>
                </a:cubicBezTo>
                <a:cubicBezTo>
                  <a:pt x="14559" y="16029"/>
                  <a:pt x="14612" y="16029"/>
                  <a:pt x="14665" y="15973"/>
                </a:cubicBezTo>
                <a:cubicBezTo>
                  <a:pt x="14718" y="15973"/>
                  <a:pt x="14718" y="15802"/>
                  <a:pt x="14718" y="15802"/>
                </a:cubicBezTo>
                <a:cubicBezTo>
                  <a:pt x="14718" y="15802"/>
                  <a:pt x="14718" y="15745"/>
                  <a:pt x="14665" y="15632"/>
                </a:cubicBezTo>
                <a:cubicBezTo>
                  <a:pt x="14612" y="15461"/>
                  <a:pt x="14506" y="15632"/>
                  <a:pt x="14453" y="15632"/>
                </a:cubicBezTo>
                <a:close/>
                <a:moveTo>
                  <a:pt x="14506" y="14722"/>
                </a:moveTo>
                <a:cubicBezTo>
                  <a:pt x="14506" y="14722"/>
                  <a:pt x="14506" y="14722"/>
                  <a:pt x="14506" y="14722"/>
                </a:cubicBezTo>
                <a:cubicBezTo>
                  <a:pt x="14506" y="14665"/>
                  <a:pt x="14506" y="14495"/>
                  <a:pt x="14559" y="14438"/>
                </a:cubicBezTo>
                <a:cubicBezTo>
                  <a:pt x="14612" y="14438"/>
                  <a:pt x="14612" y="14381"/>
                  <a:pt x="14665" y="14324"/>
                </a:cubicBezTo>
                <a:cubicBezTo>
                  <a:pt x="14665" y="14267"/>
                  <a:pt x="14876" y="14267"/>
                  <a:pt x="14876" y="14267"/>
                </a:cubicBezTo>
                <a:cubicBezTo>
                  <a:pt x="14929" y="14381"/>
                  <a:pt x="14929" y="14381"/>
                  <a:pt x="14929" y="14381"/>
                </a:cubicBezTo>
                <a:cubicBezTo>
                  <a:pt x="14929" y="14381"/>
                  <a:pt x="14929" y="14495"/>
                  <a:pt x="14929" y="14552"/>
                </a:cubicBezTo>
                <a:cubicBezTo>
                  <a:pt x="14929" y="14608"/>
                  <a:pt x="14929" y="14608"/>
                  <a:pt x="14982" y="14722"/>
                </a:cubicBezTo>
                <a:cubicBezTo>
                  <a:pt x="14982" y="14779"/>
                  <a:pt x="14929" y="14893"/>
                  <a:pt x="14929" y="14949"/>
                </a:cubicBezTo>
                <a:cubicBezTo>
                  <a:pt x="14876" y="15006"/>
                  <a:pt x="14876" y="15063"/>
                  <a:pt x="14824" y="15063"/>
                </a:cubicBezTo>
                <a:cubicBezTo>
                  <a:pt x="14771" y="15120"/>
                  <a:pt x="14771" y="15177"/>
                  <a:pt x="14718" y="15120"/>
                </a:cubicBezTo>
                <a:cubicBezTo>
                  <a:pt x="14665" y="15063"/>
                  <a:pt x="14506" y="15006"/>
                  <a:pt x="14506" y="14949"/>
                </a:cubicBezTo>
                <a:cubicBezTo>
                  <a:pt x="14506" y="14949"/>
                  <a:pt x="14506" y="14836"/>
                  <a:pt x="14506" y="14836"/>
                </a:cubicBezTo>
                <a:cubicBezTo>
                  <a:pt x="14506" y="14722"/>
                  <a:pt x="14506" y="14722"/>
                  <a:pt x="14506" y="14722"/>
                </a:cubicBezTo>
                <a:close/>
                <a:moveTo>
                  <a:pt x="13871" y="15006"/>
                </a:moveTo>
                <a:cubicBezTo>
                  <a:pt x="13871" y="15006"/>
                  <a:pt x="13871" y="15006"/>
                  <a:pt x="13871" y="15006"/>
                </a:cubicBezTo>
                <a:cubicBezTo>
                  <a:pt x="13871" y="14949"/>
                  <a:pt x="13924" y="14722"/>
                  <a:pt x="13924" y="14722"/>
                </a:cubicBezTo>
                <a:cubicBezTo>
                  <a:pt x="13924" y="14722"/>
                  <a:pt x="13924" y="14608"/>
                  <a:pt x="14029" y="14552"/>
                </a:cubicBezTo>
                <a:cubicBezTo>
                  <a:pt x="14082" y="14552"/>
                  <a:pt x="14082" y="14495"/>
                  <a:pt x="14135" y="14552"/>
                </a:cubicBezTo>
                <a:cubicBezTo>
                  <a:pt x="14188" y="14608"/>
                  <a:pt x="14241" y="14665"/>
                  <a:pt x="14241" y="14665"/>
                </a:cubicBezTo>
                <a:cubicBezTo>
                  <a:pt x="14241" y="14665"/>
                  <a:pt x="14188" y="14665"/>
                  <a:pt x="14188" y="14722"/>
                </a:cubicBezTo>
                <a:cubicBezTo>
                  <a:pt x="14188" y="14722"/>
                  <a:pt x="14241" y="14836"/>
                  <a:pt x="14241" y="14836"/>
                </a:cubicBezTo>
                <a:cubicBezTo>
                  <a:pt x="14188" y="14893"/>
                  <a:pt x="14135" y="14949"/>
                  <a:pt x="14082" y="15006"/>
                </a:cubicBezTo>
                <a:cubicBezTo>
                  <a:pt x="14082" y="15063"/>
                  <a:pt x="13976" y="15120"/>
                  <a:pt x="13976" y="15120"/>
                </a:cubicBezTo>
                <a:cubicBezTo>
                  <a:pt x="13818" y="15234"/>
                  <a:pt x="13818" y="15234"/>
                  <a:pt x="13818" y="15234"/>
                </a:cubicBezTo>
                <a:cubicBezTo>
                  <a:pt x="13818" y="15291"/>
                  <a:pt x="13818" y="15291"/>
                  <a:pt x="13818" y="15291"/>
                </a:cubicBezTo>
                <a:cubicBezTo>
                  <a:pt x="13765" y="15291"/>
                  <a:pt x="13765" y="15291"/>
                  <a:pt x="13765" y="15291"/>
                </a:cubicBezTo>
                <a:cubicBezTo>
                  <a:pt x="13659" y="15120"/>
                  <a:pt x="13659" y="15120"/>
                  <a:pt x="13659" y="15120"/>
                </a:cubicBezTo>
                <a:cubicBezTo>
                  <a:pt x="13818" y="15006"/>
                  <a:pt x="13818" y="15006"/>
                  <a:pt x="13818" y="15006"/>
                </a:cubicBezTo>
                <a:cubicBezTo>
                  <a:pt x="13871" y="15006"/>
                  <a:pt x="13871" y="15006"/>
                  <a:pt x="13871" y="15006"/>
                </a:cubicBezTo>
                <a:close/>
                <a:moveTo>
                  <a:pt x="12812" y="15234"/>
                </a:moveTo>
                <a:cubicBezTo>
                  <a:pt x="12812" y="15234"/>
                  <a:pt x="12812" y="15234"/>
                  <a:pt x="12812" y="15234"/>
                </a:cubicBezTo>
                <a:cubicBezTo>
                  <a:pt x="12971" y="15177"/>
                  <a:pt x="12971" y="15177"/>
                  <a:pt x="12971" y="15177"/>
                </a:cubicBezTo>
                <a:cubicBezTo>
                  <a:pt x="13129" y="15291"/>
                  <a:pt x="13129" y="15291"/>
                  <a:pt x="13129" y="15291"/>
                </a:cubicBezTo>
                <a:cubicBezTo>
                  <a:pt x="13129" y="15461"/>
                  <a:pt x="13129" y="15461"/>
                  <a:pt x="13129" y="15461"/>
                </a:cubicBezTo>
                <a:cubicBezTo>
                  <a:pt x="13129" y="15461"/>
                  <a:pt x="13024" y="15688"/>
                  <a:pt x="12971" y="15632"/>
                </a:cubicBezTo>
                <a:cubicBezTo>
                  <a:pt x="12918" y="15518"/>
                  <a:pt x="12918" y="15404"/>
                  <a:pt x="12918" y="15404"/>
                </a:cubicBezTo>
                <a:cubicBezTo>
                  <a:pt x="12812" y="15234"/>
                  <a:pt x="12812" y="15234"/>
                  <a:pt x="12812" y="15234"/>
                </a:cubicBezTo>
                <a:close/>
                <a:moveTo>
                  <a:pt x="12124" y="14779"/>
                </a:moveTo>
                <a:cubicBezTo>
                  <a:pt x="12124" y="14779"/>
                  <a:pt x="12124" y="14779"/>
                  <a:pt x="12124" y="14779"/>
                </a:cubicBezTo>
                <a:cubicBezTo>
                  <a:pt x="12124" y="14779"/>
                  <a:pt x="12388" y="14722"/>
                  <a:pt x="12388" y="14779"/>
                </a:cubicBezTo>
                <a:cubicBezTo>
                  <a:pt x="12388" y="14779"/>
                  <a:pt x="12388" y="14893"/>
                  <a:pt x="12441" y="14893"/>
                </a:cubicBezTo>
                <a:cubicBezTo>
                  <a:pt x="12441" y="14949"/>
                  <a:pt x="12282" y="15120"/>
                  <a:pt x="12229" y="15120"/>
                </a:cubicBezTo>
                <a:cubicBezTo>
                  <a:pt x="12229" y="15120"/>
                  <a:pt x="12176" y="15063"/>
                  <a:pt x="12176" y="15063"/>
                </a:cubicBezTo>
                <a:cubicBezTo>
                  <a:pt x="12124" y="14779"/>
                  <a:pt x="12124" y="14779"/>
                  <a:pt x="12124" y="14779"/>
                </a:cubicBezTo>
                <a:close/>
                <a:moveTo>
                  <a:pt x="11912" y="14040"/>
                </a:moveTo>
                <a:cubicBezTo>
                  <a:pt x="11912" y="14040"/>
                  <a:pt x="11912" y="14040"/>
                  <a:pt x="11912" y="14040"/>
                </a:cubicBezTo>
                <a:cubicBezTo>
                  <a:pt x="11912" y="14040"/>
                  <a:pt x="11965" y="13983"/>
                  <a:pt x="12018" y="13983"/>
                </a:cubicBezTo>
                <a:cubicBezTo>
                  <a:pt x="12071" y="14040"/>
                  <a:pt x="12071" y="14211"/>
                  <a:pt x="12071" y="14211"/>
                </a:cubicBezTo>
                <a:cubicBezTo>
                  <a:pt x="12018" y="14381"/>
                  <a:pt x="12018" y="14381"/>
                  <a:pt x="12018" y="14381"/>
                </a:cubicBezTo>
                <a:cubicBezTo>
                  <a:pt x="12018" y="14381"/>
                  <a:pt x="11912" y="14552"/>
                  <a:pt x="11912" y="14552"/>
                </a:cubicBezTo>
                <a:cubicBezTo>
                  <a:pt x="11912" y="14495"/>
                  <a:pt x="11859" y="14211"/>
                  <a:pt x="11859" y="14211"/>
                </a:cubicBezTo>
                <a:cubicBezTo>
                  <a:pt x="11912" y="14040"/>
                  <a:pt x="11912" y="14040"/>
                  <a:pt x="11912" y="14040"/>
                </a:cubicBezTo>
                <a:close/>
                <a:moveTo>
                  <a:pt x="11594" y="13585"/>
                </a:moveTo>
                <a:cubicBezTo>
                  <a:pt x="11594" y="13585"/>
                  <a:pt x="11594" y="13585"/>
                  <a:pt x="11594" y="13585"/>
                </a:cubicBezTo>
                <a:cubicBezTo>
                  <a:pt x="11594" y="13585"/>
                  <a:pt x="11541" y="13756"/>
                  <a:pt x="11541" y="13813"/>
                </a:cubicBezTo>
                <a:cubicBezTo>
                  <a:pt x="11541" y="13813"/>
                  <a:pt x="11594" y="13926"/>
                  <a:pt x="11594" y="13926"/>
                </a:cubicBezTo>
                <a:cubicBezTo>
                  <a:pt x="11594" y="13983"/>
                  <a:pt x="11594" y="13926"/>
                  <a:pt x="11647" y="13869"/>
                </a:cubicBezTo>
                <a:cubicBezTo>
                  <a:pt x="11700" y="13813"/>
                  <a:pt x="11700" y="13756"/>
                  <a:pt x="11700" y="13756"/>
                </a:cubicBezTo>
                <a:cubicBezTo>
                  <a:pt x="11700" y="13756"/>
                  <a:pt x="11806" y="13699"/>
                  <a:pt x="11806" y="13642"/>
                </a:cubicBezTo>
                <a:cubicBezTo>
                  <a:pt x="11859" y="13642"/>
                  <a:pt x="11859" y="13472"/>
                  <a:pt x="11859" y="13472"/>
                </a:cubicBezTo>
                <a:cubicBezTo>
                  <a:pt x="11859" y="13472"/>
                  <a:pt x="11700" y="13358"/>
                  <a:pt x="11700" y="13415"/>
                </a:cubicBezTo>
                <a:cubicBezTo>
                  <a:pt x="11647" y="13415"/>
                  <a:pt x="11594" y="13585"/>
                  <a:pt x="11594" y="13585"/>
                </a:cubicBezTo>
                <a:close/>
                <a:moveTo>
                  <a:pt x="12335" y="13472"/>
                </a:moveTo>
                <a:cubicBezTo>
                  <a:pt x="12335" y="13472"/>
                  <a:pt x="12335" y="13472"/>
                  <a:pt x="12335" y="13472"/>
                </a:cubicBezTo>
                <a:cubicBezTo>
                  <a:pt x="12388" y="13472"/>
                  <a:pt x="12388" y="13472"/>
                  <a:pt x="12388" y="13472"/>
                </a:cubicBezTo>
                <a:cubicBezTo>
                  <a:pt x="12388" y="13528"/>
                  <a:pt x="12388" y="13528"/>
                  <a:pt x="12388" y="13528"/>
                </a:cubicBezTo>
                <a:cubicBezTo>
                  <a:pt x="12388" y="13528"/>
                  <a:pt x="12547" y="13472"/>
                  <a:pt x="12600" y="13472"/>
                </a:cubicBezTo>
                <a:cubicBezTo>
                  <a:pt x="12653" y="13415"/>
                  <a:pt x="12600" y="13358"/>
                  <a:pt x="12600" y="13301"/>
                </a:cubicBezTo>
                <a:cubicBezTo>
                  <a:pt x="12547" y="13244"/>
                  <a:pt x="12335" y="13472"/>
                  <a:pt x="12335" y="13472"/>
                </a:cubicBezTo>
                <a:close/>
                <a:moveTo>
                  <a:pt x="13076" y="13699"/>
                </a:moveTo>
                <a:cubicBezTo>
                  <a:pt x="13076" y="13699"/>
                  <a:pt x="13076" y="13699"/>
                  <a:pt x="13076" y="13699"/>
                </a:cubicBezTo>
                <a:cubicBezTo>
                  <a:pt x="12971" y="13642"/>
                  <a:pt x="12971" y="13642"/>
                  <a:pt x="12971" y="13642"/>
                </a:cubicBezTo>
                <a:cubicBezTo>
                  <a:pt x="12971" y="13756"/>
                  <a:pt x="12971" y="13756"/>
                  <a:pt x="12971" y="13756"/>
                </a:cubicBezTo>
                <a:cubicBezTo>
                  <a:pt x="12971" y="13756"/>
                  <a:pt x="13024" y="13869"/>
                  <a:pt x="13076" y="13926"/>
                </a:cubicBezTo>
                <a:cubicBezTo>
                  <a:pt x="13076" y="13926"/>
                  <a:pt x="12971" y="14040"/>
                  <a:pt x="12971" y="14040"/>
                </a:cubicBezTo>
                <a:cubicBezTo>
                  <a:pt x="13076" y="14211"/>
                  <a:pt x="13076" y="14211"/>
                  <a:pt x="13076" y="14211"/>
                </a:cubicBezTo>
                <a:cubicBezTo>
                  <a:pt x="13235" y="13926"/>
                  <a:pt x="13235" y="13926"/>
                  <a:pt x="13235" y="13926"/>
                </a:cubicBezTo>
                <a:cubicBezTo>
                  <a:pt x="13235" y="13926"/>
                  <a:pt x="13182" y="13813"/>
                  <a:pt x="13182" y="13813"/>
                </a:cubicBezTo>
                <a:cubicBezTo>
                  <a:pt x="13182" y="13756"/>
                  <a:pt x="13076" y="13699"/>
                  <a:pt x="13076" y="13699"/>
                </a:cubicBezTo>
                <a:close/>
                <a:moveTo>
                  <a:pt x="13818" y="13699"/>
                </a:moveTo>
                <a:cubicBezTo>
                  <a:pt x="13818" y="13699"/>
                  <a:pt x="13818" y="13699"/>
                  <a:pt x="13818" y="13699"/>
                </a:cubicBezTo>
                <a:cubicBezTo>
                  <a:pt x="13871" y="13813"/>
                  <a:pt x="13871" y="13813"/>
                  <a:pt x="13871" y="13813"/>
                </a:cubicBezTo>
                <a:cubicBezTo>
                  <a:pt x="13871" y="13813"/>
                  <a:pt x="13818" y="13926"/>
                  <a:pt x="13765" y="13926"/>
                </a:cubicBezTo>
                <a:cubicBezTo>
                  <a:pt x="13765" y="13926"/>
                  <a:pt x="13712" y="13869"/>
                  <a:pt x="13712" y="13869"/>
                </a:cubicBezTo>
                <a:cubicBezTo>
                  <a:pt x="13818" y="13699"/>
                  <a:pt x="13818" y="13699"/>
                  <a:pt x="13818" y="13699"/>
                </a:cubicBezTo>
                <a:close/>
                <a:moveTo>
                  <a:pt x="13976" y="13528"/>
                </a:moveTo>
                <a:cubicBezTo>
                  <a:pt x="13976" y="13528"/>
                  <a:pt x="13976" y="13528"/>
                  <a:pt x="13976" y="13528"/>
                </a:cubicBezTo>
                <a:cubicBezTo>
                  <a:pt x="14029" y="13642"/>
                  <a:pt x="14029" y="13642"/>
                  <a:pt x="14029" y="13642"/>
                </a:cubicBezTo>
                <a:cubicBezTo>
                  <a:pt x="14029" y="13642"/>
                  <a:pt x="14188" y="13585"/>
                  <a:pt x="14294" y="13528"/>
                </a:cubicBezTo>
                <a:cubicBezTo>
                  <a:pt x="14453" y="13472"/>
                  <a:pt x="14294" y="13415"/>
                  <a:pt x="14294" y="13415"/>
                </a:cubicBezTo>
                <a:cubicBezTo>
                  <a:pt x="14135" y="13415"/>
                  <a:pt x="14135" y="13415"/>
                  <a:pt x="14135" y="13415"/>
                </a:cubicBezTo>
                <a:cubicBezTo>
                  <a:pt x="14135" y="13415"/>
                  <a:pt x="13976" y="13472"/>
                  <a:pt x="13976" y="13528"/>
                </a:cubicBezTo>
                <a:close/>
                <a:moveTo>
                  <a:pt x="13076" y="13074"/>
                </a:moveTo>
                <a:cubicBezTo>
                  <a:pt x="13076" y="13074"/>
                  <a:pt x="13076" y="13074"/>
                  <a:pt x="13076" y="13074"/>
                </a:cubicBezTo>
                <a:cubicBezTo>
                  <a:pt x="13235" y="13244"/>
                  <a:pt x="13235" y="13244"/>
                  <a:pt x="13235" y="13244"/>
                </a:cubicBezTo>
                <a:cubicBezTo>
                  <a:pt x="13235" y="13244"/>
                  <a:pt x="13447" y="13358"/>
                  <a:pt x="13500" y="13358"/>
                </a:cubicBezTo>
                <a:cubicBezTo>
                  <a:pt x="13500" y="13415"/>
                  <a:pt x="13606" y="13358"/>
                  <a:pt x="13712" y="13358"/>
                </a:cubicBezTo>
                <a:cubicBezTo>
                  <a:pt x="13765" y="13301"/>
                  <a:pt x="13765" y="13301"/>
                  <a:pt x="13765" y="13244"/>
                </a:cubicBezTo>
                <a:cubicBezTo>
                  <a:pt x="13765" y="13244"/>
                  <a:pt x="13712" y="13187"/>
                  <a:pt x="13712" y="13187"/>
                </a:cubicBezTo>
                <a:cubicBezTo>
                  <a:pt x="13712" y="13187"/>
                  <a:pt x="13659" y="13074"/>
                  <a:pt x="13500" y="13074"/>
                </a:cubicBezTo>
                <a:cubicBezTo>
                  <a:pt x="13394" y="13131"/>
                  <a:pt x="13394" y="13074"/>
                  <a:pt x="13394" y="13074"/>
                </a:cubicBezTo>
                <a:cubicBezTo>
                  <a:pt x="13394" y="13074"/>
                  <a:pt x="13341" y="13074"/>
                  <a:pt x="13182" y="13017"/>
                </a:cubicBezTo>
                <a:cubicBezTo>
                  <a:pt x="13076" y="13017"/>
                  <a:pt x="13129" y="13074"/>
                  <a:pt x="13076" y="13074"/>
                </a:cubicBezTo>
                <a:close/>
                <a:moveTo>
                  <a:pt x="12971" y="13017"/>
                </a:moveTo>
                <a:cubicBezTo>
                  <a:pt x="12971" y="13017"/>
                  <a:pt x="12971" y="13017"/>
                  <a:pt x="12971" y="13017"/>
                </a:cubicBezTo>
                <a:cubicBezTo>
                  <a:pt x="13024" y="12960"/>
                  <a:pt x="13024" y="12960"/>
                  <a:pt x="13024" y="12960"/>
                </a:cubicBezTo>
                <a:cubicBezTo>
                  <a:pt x="13024" y="12960"/>
                  <a:pt x="13024" y="12846"/>
                  <a:pt x="13024" y="12676"/>
                </a:cubicBezTo>
                <a:cubicBezTo>
                  <a:pt x="13024" y="12562"/>
                  <a:pt x="12971" y="12619"/>
                  <a:pt x="12971" y="12619"/>
                </a:cubicBezTo>
                <a:cubicBezTo>
                  <a:pt x="12971" y="12562"/>
                  <a:pt x="12971" y="12505"/>
                  <a:pt x="12918" y="12392"/>
                </a:cubicBezTo>
                <a:cubicBezTo>
                  <a:pt x="12865" y="12335"/>
                  <a:pt x="12865" y="12392"/>
                  <a:pt x="12812" y="12392"/>
                </a:cubicBezTo>
                <a:cubicBezTo>
                  <a:pt x="12812" y="12392"/>
                  <a:pt x="12759" y="12448"/>
                  <a:pt x="12653" y="12448"/>
                </a:cubicBezTo>
                <a:cubicBezTo>
                  <a:pt x="12547" y="12448"/>
                  <a:pt x="12600" y="12335"/>
                  <a:pt x="12547" y="12278"/>
                </a:cubicBezTo>
                <a:cubicBezTo>
                  <a:pt x="12494" y="12221"/>
                  <a:pt x="12388" y="12221"/>
                  <a:pt x="12388" y="12221"/>
                </a:cubicBezTo>
                <a:cubicBezTo>
                  <a:pt x="12335" y="12221"/>
                  <a:pt x="12229" y="12392"/>
                  <a:pt x="12229" y="12448"/>
                </a:cubicBezTo>
                <a:cubicBezTo>
                  <a:pt x="12229" y="12505"/>
                  <a:pt x="12282" y="12505"/>
                  <a:pt x="12441" y="12676"/>
                </a:cubicBezTo>
                <a:cubicBezTo>
                  <a:pt x="12600" y="12789"/>
                  <a:pt x="12653" y="12789"/>
                  <a:pt x="12706" y="12789"/>
                </a:cubicBezTo>
                <a:cubicBezTo>
                  <a:pt x="12759" y="12846"/>
                  <a:pt x="12918" y="12960"/>
                  <a:pt x="12971" y="13017"/>
                </a:cubicBezTo>
                <a:close/>
                <a:moveTo>
                  <a:pt x="11435" y="20463"/>
                </a:moveTo>
                <a:cubicBezTo>
                  <a:pt x="11435" y="20463"/>
                  <a:pt x="11435" y="20463"/>
                  <a:pt x="11435" y="20463"/>
                </a:cubicBezTo>
                <a:cubicBezTo>
                  <a:pt x="11488" y="20293"/>
                  <a:pt x="11488" y="20293"/>
                  <a:pt x="11488" y="20293"/>
                </a:cubicBezTo>
                <a:cubicBezTo>
                  <a:pt x="11382" y="20122"/>
                  <a:pt x="11382" y="20122"/>
                  <a:pt x="11382" y="20122"/>
                </a:cubicBezTo>
                <a:cubicBezTo>
                  <a:pt x="11382" y="19895"/>
                  <a:pt x="11382" y="19895"/>
                  <a:pt x="11382" y="19895"/>
                </a:cubicBezTo>
                <a:cubicBezTo>
                  <a:pt x="11435" y="19838"/>
                  <a:pt x="11435" y="19838"/>
                  <a:pt x="11435" y="19838"/>
                </a:cubicBezTo>
                <a:cubicBezTo>
                  <a:pt x="11435" y="19838"/>
                  <a:pt x="11541" y="19952"/>
                  <a:pt x="11541" y="20008"/>
                </a:cubicBezTo>
                <a:cubicBezTo>
                  <a:pt x="11541" y="20065"/>
                  <a:pt x="11541" y="20179"/>
                  <a:pt x="11541" y="20179"/>
                </a:cubicBezTo>
                <a:cubicBezTo>
                  <a:pt x="11541" y="20179"/>
                  <a:pt x="11700" y="20293"/>
                  <a:pt x="11700" y="20293"/>
                </a:cubicBezTo>
                <a:cubicBezTo>
                  <a:pt x="11753" y="20293"/>
                  <a:pt x="12071" y="20236"/>
                  <a:pt x="12071" y="20236"/>
                </a:cubicBezTo>
                <a:cubicBezTo>
                  <a:pt x="12071" y="20236"/>
                  <a:pt x="12176" y="20065"/>
                  <a:pt x="12176" y="20065"/>
                </a:cubicBezTo>
                <a:cubicBezTo>
                  <a:pt x="12229" y="20008"/>
                  <a:pt x="12388" y="19895"/>
                  <a:pt x="12388" y="19895"/>
                </a:cubicBezTo>
                <a:cubicBezTo>
                  <a:pt x="12388" y="19895"/>
                  <a:pt x="12388" y="19838"/>
                  <a:pt x="12494" y="19952"/>
                </a:cubicBezTo>
                <a:cubicBezTo>
                  <a:pt x="12600" y="20008"/>
                  <a:pt x="12494" y="20179"/>
                  <a:pt x="12494" y="20179"/>
                </a:cubicBezTo>
                <a:cubicBezTo>
                  <a:pt x="12441" y="20179"/>
                  <a:pt x="12441" y="20236"/>
                  <a:pt x="12441" y="20236"/>
                </a:cubicBezTo>
                <a:cubicBezTo>
                  <a:pt x="12547" y="20349"/>
                  <a:pt x="12547" y="20349"/>
                  <a:pt x="12547" y="20349"/>
                </a:cubicBezTo>
                <a:cubicBezTo>
                  <a:pt x="12547" y="20349"/>
                  <a:pt x="12547" y="20236"/>
                  <a:pt x="12600" y="20236"/>
                </a:cubicBezTo>
                <a:cubicBezTo>
                  <a:pt x="12653" y="20236"/>
                  <a:pt x="12653" y="20179"/>
                  <a:pt x="12706" y="20179"/>
                </a:cubicBezTo>
                <a:cubicBezTo>
                  <a:pt x="12706" y="20236"/>
                  <a:pt x="12812" y="20349"/>
                  <a:pt x="12812" y="20349"/>
                </a:cubicBezTo>
                <a:cubicBezTo>
                  <a:pt x="12812" y="20349"/>
                  <a:pt x="12812" y="20520"/>
                  <a:pt x="12865" y="20520"/>
                </a:cubicBezTo>
                <a:cubicBezTo>
                  <a:pt x="12918" y="20463"/>
                  <a:pt x="13024" y="20520"/>
                  <a:pt x="13076" y="20463"/>
                </a:cubicBezTo>
                <a:cubicBezTo>
                  <a:pt x="13129" y="20463"/>
                  <a:pt x="13659" y="20293"/>
                  <a:pt x="13659" y="20293"/>
                </a:cubicBezTo>
                <a:cubicBezTo>
                  <a:pt x="13818" y="20179"/>
                  <a:pt x="13818" y="20179"/>
                  <a:pt x="13818" y="20179"/>
                </a:cubicBezTo>
                <a:cubicBezTo>
                  <a:pt x="13818" y="20179"/>
                  <a:pt x="13924" y="20122"/>
                  <a:pt x="14029" y="20122"/>
                </a:cubicBezTo>
                <a:cubicBezTo>
                  <a:pt x="14082" y="20122"/>
                  <a:pt x="14400" y="20008"/>
                  <a:pt x="14400" y="20008"/>
                </a:cubicBezTo>
                <a:cubicBezTo>
                  <a:pt x="14400" y="20008"/>
                  <a:pt x="14559" y="19895"/>
                  <a:pt x="14665" y="19952"/>
                </a:cubicBezTo>
                <a:cubicBezTo>
                  <a:pt x="14718" y="20065"/>
                  <a:pt x="14929" y="20236"/>
                  <a:pt x="14929" y="20236"/>
                </a:cubicBezTo>
                <a:cubicBezTo>
                  <a:pt x="15247" y="20179"/>
                  <a:pt x="15247" y="20179"/>
                  <a:pt x="15247" y="20179"/>
                </a:cubicBezTo>
                <a:cubicBezTo>
                  <a:pt x="15247" y="20179"/>
                  <a:pt x="15353" y="20122"/>
                  <a:pt x="15353" y="20122"/>
                </a:cubicBezTo>
                <a:cubicBezTo>
                  <a:pt x="15406" y="20179"/>
                  <a:pt x="15724" y="20122"/>
                  <a:pt x="15724" y="20122"/>
                </a:cubicBezTo>
                <a:cubicBezTo>
                  <a:pt x="15724" y="20122"/>
                  <a:pt x="15882" y="19952"/>
                  <a:pt x="15935" y="19952"/>
                </a:cubicBezTo>
                <a:cubicBezTo>
                  <a:pt x="15935" y="19952"/>
                  <a:pt x="16306" y="19838"/>
                  <a:pt x="16306" y="19838"/>
                </a:cubicBezTo>
                <a:cubicBezTo>
                  <a:pt x="16306" y="19838"/>
                  <a:pt x="16359" y="19838"/>
                  <a:pt x="16359" y="19952"/>
                </a:cubicBezTo>
                <a:cubicBezTo>
                  <a:pt x="16359" y="20065"/>
                  <a:pt x="16359" y="20236"/>
                  <a:pt x="16359" y="20293"/>
                </a:cubicBezTo>
                <a:cubicBezTo>
                  <a:pt x="16412" y="20349"/>
                  <a:pt x="16359" y="20463"/>
                  <a:pt x="16465" y="20463"/>
                </a:cubicBezTo>
                <a:cubicBezTo>
                  <a:pt x="16571" y="20406"/>
                  <a:pt x="16676" y="20349"/>
                  <a:pt x="16676" y="20349"/>
                </a:cubicBezTo>
                <a:cubicBezTo>
                  <a:pt x="16676" y="20349"/>
                  <a:pt x="16571" y="20349"/>
                  <a:pt x="16782" y="20236"/>
                </a:cubicBezTo>
                <a:cubicBezTo>
                  <a:pt x="16941" y="20122"/>
                  <a:pt x="16994" y="20065"/>
                  <a:pt x="17047" y="20065"/>
                </a:cubicBezTo>
                <a:cubicBezTo>
                  <a:pt x="17100" y="20065"/>
                  <a:pt x="17100" y="20008"/>
                  <a:pt x="17153" y="20008"/>
                </a:cubicBezTo>
                <a:cubicBezTo>
                  <a:pt x="17259" y="20008"/>
                  <a:pt x="17259" y="20008"/>
                  <a:pt x="17312" y="20008"/>
                </a:cubicBezTo>
                <a:cubicBezTo>
                  <a:pt x="17365" y="19952"/>
                  <a:pt x="17471" y="19781"/>
                  <a:pt x="17471" y="19781"/>
                </a:cubicBezTo>
                <a:cubicBezTo>
                  <a:pt x="17471" y="19781"/>
                  <a:pt x="17524" y="19667"/>
                  <a:pt x="17576" y="19667"/>
                </a:cubicBezTo>
                <a:cubicBezTo>
                  <a:pt x="17576" y="19667"/>
                  <a:pt x="17682" y="19611"/>
                  <a:pt x="17682" y="19611"/>
                </a:cubicBezTo>
                <a:cubicBezTo>
                  <a:pt x="17629" y="19781"/>
                  <a:pt x="17629" y="19781"/>
                  <a:pt x="17629" y="19781"/>
                </a:cubicBezTo>
                <a:cubicBezTo>
                  <a:pt x="17629" y="19781"/>
                  <a:pt x="17735" y="20008"/>
                  <a:pt x="17735" y="20065"/>
                </a:cubicBezTo>
                <a:cubicBezTo>
                  <a:pt x="17735" y="20065"/>
                  <a:pt x="17735" y="20122"/>
                  <a:pt x="17682" y="20179"/>
                </a:cubicBezTo>
                <a:cubicBezTo>
                  <a:pt x="17682" y="20293"/>
                  <a:pt x="17682" y="20349"/>
                  <a:pt x="17682" y="20349"/>
                </a:cubicBezTo>
                <a:cubicBezTo>
                  <a:pt x="17629" y="20406"/>
                  <a:pt x="17629" y="20463"/>
                  <a:pt x="17629" y="20520"/>
                </a:cubicBezTo>
                <a:cubicBezTo>
                  <a:pt x="17576" y="20520"/>
                  <a:pt x="17418" y="20634"/>
                  <a:pt x="17418" y="20634"/>
                </a:cubicBezTo>
                <a:cubicBezTo>
                  <a:pt x="17153" y="20577"/>
                  <a:pt x="17153" y="20577"/>
                  <a:pt x="17153" y="20577"/>
                </a:cubicBezTo>
                <a:cubicBezTo>
                  <a:pt x="17153" y="20577"/>
                  <a:pt x="17047" y="20634"/>
                  <a:pt x="16994" y="20691"/>
                </a:cubicBezTo>
                <a:cubicBezTo>
                  <a:pt x="16888" y="20691"/>
                  <a:pt x="16729" y="20861"/>
                  <a:pt x="16676" y="20861"/>
                </a:cubicBezTo>
                <a:cubicBezTo>
                  <a:pt x="16624" y="20861"/>
                  <a:pt x="16465" y="20861"/>
                  <a:pt x="16306" y="20861"/>
                </a:cubicBezTo>
                <a:cubicBezTo>
                  <a:pt x="16147" y="20918"/>
                  <a:pt x="15724" y="21032"/>
                  <a:pt x="15724" y="21032"/>
                </a:cubicBezTo>
                <a:cubicBezTo>
                  <a:pt x="15724" y="21032"/>
                  <a:pt x="15671" y="21088"/>
                  <a:pt x="15618" y="21145"/>
                </a:cubicBezTo>
                <a:cubicBezTo>
                  <a:pt x="15512" y="21145"/>
                  <a:pt x="15300" y="21259"/>
                  <a:pt x="15247" y="21259"/>
                </a:cubicBezTo>
                <a:cubicBezTo>
                  <a:pt x="15194" y="21316"/>
                  <a:pt x="15035" y="21429"/>
                  <a:pt x="14982" y="21429"/>
                </a:cubicBezTo>
                <a:cubicBezTo>
                  <a:pt x="14929" y="21429"/>
                  <a:pt x="14876" y="21486"/>
                  <a:pt x="14665" y="21486"/>
                </a:cubicBezTo>
                <a:cubicBezTo>
                  <a:pt x="14400" y="21543"/>
                  <a:pt x="14347" y="21600"/>
                  <a:pt x="14347" y="21600"/>
                </a:cubicBezTo>
                <a:cubicBezTo>
                  <a:pt x="14188" y="21600"/>
                  <a:pt x="14188" y="21600"/>
                  <a:pt x="14188" y="21600"/>
                </a:cubicBezTo>
                <a:cubicBezTo>
                  <a:pt x="14188" y="21202"/>
                  <a:pt x="14188" y="21202"/>
                  <a:pt x="14188" y="21202"/>
                </a:cubicBezTo>
                <a:cubicBezTo>
                  <a:pt x="14188" y="21202"/>
                  <a:pt x="14188" y="21032"/>
                  <a:pt x="14029" y="21088"/>
                </a:cubicBezTo>
                <a:cubicBezTo>
                  <a:pt x="13871" y="21145"/>
                  <a:pt x="14082" y="21088"/>
                  <a:pt x="13765" y="21145"/>
                </a:cubicBezTo>
                <a:cubicBezTo>
                  <a:pt x="13500" y="21202"/>
                  <a:pt x="13341" y="21032"/>
                  <a:pt x="13341" y="21032"/>
                </a:cubicBezTo>
                <a:cubicBezTo>
                  <a:pt x="13341" y="21032"/>
                  <a:pt x="13076" y="21032"/>
                  <a:pt x="12971" y="21088"/>
                </a:cubicBezTo>
                <a:cubicBezTo>
                  <a:pt x="12865" y="21088"/>
                  <a:pt x="12706" y="21088"/>
                  <a:pt x="12653" y="21088"/>
                </a:cubicBezTo>
                <a:cubicBezTo>
                  <a:pt x="12600" y="21145"/>
                  <a:pt x="12600" y="21088"/>
                  <a:pt x="12441" y="21145"/>
                </a:cubicBezTo>
                <a:cubicBezTo>
                  <a:pt x="12282" y="21145"/>
                  <a:pt x="12124" y="21202"/>
                  <a:pt x="12124" y="21202"/>
                </a:cubicBezTo>
                <a:cubicBezTo>
                  <a:pt x="11965" y="21088"/>
                  <a:pt x="11965" y="21088"/>
                  <a:pt x="11965" y="21088"/>
                </a:cubicBezTo>
                <a:cubicBezTo>
                  <a:pt x="11965" y="21088"/>
                  <a:pt x="11806" y="21088"/>
                  <a:pt x="11753" y="21145"/>
                </a:cubicBezTo>
                <a:cubicBezTo>
                  <a:pt x="11647" y="21202"/>
                  <a:pt x="11700" y="21259"/>
                  <a:pt x="11594" y="21259"/>
                </a:cubicBezTo>
                <a:cubicBezTo>
                  <a:pt x="11488" y="21259"/>
                  <a:pt x="11541" y="21316"/>
                  <a:pt x="11435" y="21259"/>
                </a:cubicBezTo>
                <a:cubicBezTo>
                  <a:pt x="11276" y="21202"/>
                  <a:pt x="11171" y="21145"/>
                  <a:pt x="11171" y="21145"/>
                </a:cubicBezTo>
                <a:cubicBezTo>
                  <a:pt x="11118" y="20804"/>
                  <a:pt x="11118" y="20804"/>
                  <a:pt x="11118" y="20804"/>
                </a:cubicBezTo>
                <a:cubicBezTo>
                  <a:pt x="11118" y="20804"/>
                  <a:pt x="11118" y="20804"/>
                  <a:pt x="11118" y="20634"/>
                </a:cubicBezTo>
                <a:cubicBezTo>
                  <a:pt x="11065" y="20520"/>
                  <a:pt x="11012" y="20293"/>
                  <a:pt x="11012" y="20293"/>
                </a:cubicBezTo>
                <a:cubicBezTo>
                  <a:pt x="11118" y="20122"/>
                  <a:pt x="11118" y="20122"/>
                  <a:pt x="11118" y="20122"/>
                </a:cubicBezTo>
                <a:cubicBezTo>
                  <a:pt x="11118" y="20122"/>
                  <a:pt x="11171" y="20236"/>
                  <a:pt x="11171" y="20293"/>
                </a:cubicBezTo>
                <a:cubicBezTo>
                  <a:pt x="11171" y="20293"/>
                  <a:pt x="11171" y="20463"/>
                  <a:pt x="11224" y="20463"/>
                </a:cubicBezTo>
                <a:cubicBezTo>
                  <a:pt x="11329" y="20463"/>
                  <a:pt x="11435" y="20463"/>
                  <a:pt x="11435" y="20463"/>
                </a:cubicBezTo>
                <a:close/>
                <a:moveTo>
                  <a:pt x="9106" y="18133"/>
                </a:moveTo>
                <a:cubicBezTo>
                  <a:pt x="9106" y="18133"/>
                  <a:pt x="9106" y="18133"/>
                  <a:pt x="9106" y="18133"/>
                </a:cubicBezTo>
                <a:cubicBezTo>
                  <a:pt x="9265" y="18076"/>
                  <a:pt x="9265" y="18076"/>
                  <a:pt x="9265" y="18076"/>
                </a:cubicBezTo>
                <a:cubicBezTo>
                  <a:pt x="9318" y="18246"/>
                  <a:pt x="9318" y="18246"/>
                  <a:pt x="9318" y="18246"/>
                </a:cubicBezTo>
                <a:cubicBezTo>
                  <a:pt x="9476" y="18303"/>
                  <a:pt x="9476" y="18303"/>
                  <a:pt x="9476" y="18303"/>
                </a:cubicBezTo>
                <a:cubicBezTo>
                  <a:pt x="9476" y="18303"/>
                  <a:pt x="9688" y="18417"/>
                  <a:pt x="9688" y="18474"/>
                </a:cubicBezTo>
                <a:cubicBezTo>
                  <a:pt x="9688" y="18474"/>
                  <a:pt x="9582" y="18644"/>
                  <a:pt x="9582" y="18644"/>
                </a:cubicBezTo>
                <a:cubicBezTo>
                  <a:pt x="9582" y="18644"/>
                  <a:pt x="9582" y="18758"/>
                  <a:pt x="9582" y="18815"/>
                </a:cubicBezTo>
                <a:cubicBezTo>
                  <a:pt x="9582" y="18815"/>
                  <a:pt x="9476" y="18815"/>
                  <a:pt x="9424" y="18815"/>
                </a:cubicBezTo>
                <a:cubicBezTo>
                  <a:pt x="9371" y="18758"/>
                  <a:pt x="9212" y="18701"/>
                  <a:pt x="9212" y="18701"/>
                </a:cubicBezTo>
                <a:cubicBezTo>
                  <a:pt x="9212" y="18474"/>
                  <a:pt x="9212" y="18474"/>
                  <a:pt x="9212" y="18474"/>
                </a:cubicBezTo>
                <a:cubicBezTo>
                  <a:pt x="9053" y="18303"/>
                  <a:pt x="9053" y="18303"/>
                  <a:pt x="9053" y="18303"/>
                </a:cubicBezTo>
                <a:cubicBezTo>
                  <a:pt x="9106" y="18133"/>
                  <a:pt x="9106" y="18133"/>
                  <a:pt x="9106" y="18133"/>
                </a:cubicBezTo>
                <a:close/>
                <a:moveTo>
                  <a:pt x="4871" y="13187"/>
                </a:moveTo>
                <a:cubicBezTo>
                  <a:pt x="4871" y="13187"/>
                  <a:pt x="4871" y="13187"/>
                  <a:pt x="4871" y="13187"/>
                </a:cubicBezTo>
                <a:cubicBezTo>
                  <a:pt x="4871" y="13187"/>
                  <a:pt x="4765" y="13187"/>
                  <a:pt x="4765" y="13187"/>
                </a:cubicBezTo>
                <a:cubicBezTo>
                  <a:pt x="4712" y="13187"/>
                  <a:pt x="4659" y="13187"/>
                  <a:pt x="4606" y="13187"/>
                </a:cubicBezTo>
                <a:cubicBezTo>
                  <a:pt x="4553" y="13187"/>
                  <a:pt x="4606" y="13301"/>
                  <a:pt x="4606" y="13358"/>
                </a:cubicBezTo>
                <a:cubicBezTo>
                  <a:pt x="4606" y="13358"/>
                  <a:pt x="4606" y="13472"/>
                  <a:pt x="4606" y="13528"/>
                </a:cubicBezTo>
                <a:cubicBezTo>
                  <a:pt x="4553" y="13585"/>
                  <a:pt x="4500" y="13642"/>
                  <a:pt x="4500" y="13699"/>
                </a:cubicBezTo>
                <a:cubicBezTo>
                  <a:pt x="4500" y="13699"/>
                  <a:pt x="4500" y="13813"/>
                  <a:pt x="4500" y="13869"/>
                </a:cubicBezTo>
                <a:cubicBezTo>
                  <a:pt x="4447" y="13869"/>
                  <a:pt x="4341" y="13983"/>
                  <a:pt x="4288" y="13983"/>
                </a:cubicBezTo>
                <a:cubicBezTo>
                  <a:pt x="4235" y="14040"/>
                  <a:pt x="4129" y="14097"/>
                  <a:pt x="4129" y="14097"/>
                </a:cubicBezTo>
                <a:cubicBezTo>
                  <a:pt x="4235" y="14381"/>
                  <a:pt x="4235" y="14381"/>
                  <a:pt x="4235" y="14381"/>
                </a:cubicBezTo>
                <a:cubicBezTo>
                  <a:pt x="4235" y="14381"/>
                  <a:pt x="4341" y="14324"/>
                  <a:pt x="4394" y="14381"/>
                </a:cubicBezTo>
                <a:cubicBezTo>
                  <a:pt x="4447" y="14438"/>
                  <a:pt x="4606" y="14552"/>
                  <a:pt x="4659" y="14552"/>
                </a:cubicBezTo>
                <a:cubicBezTo>
                  <a:pt x="4659" y="14552"/>
                  <a:pt x="4765" y="14893"/>
                  <a:pt x="4765" y="14893"/>
                </a:cubicBezTo>
                <a:cubicBezTo>
                  <a:pt x="4818" y="14949"/>
                  <a:pt x="4871" y="14893"/>
                  <a:pt x="4871" y="14893"/>
                </a:cubicBezTo>
                <a:cubicBezTo>
                  <a:pt x="4871" y="14893"/>
                  <a:pt x="4976" y="14949"/>
                  <a:pt x="5029" y="15006"/>
                </a:cubicBezTo>
                <a:cubicBezTo>
                  <a:pt x="5082" y="15006"/>
                  <a:pt x="5188" y="15063"/>
                  <a:pt x="5241" y="15120"/>
                </a:cubicBezTo>
                <a:cubicBezTo>
                  <a:pt x="5294" y="15120"/>
                  <a:pt x="5400" y="15291"/>
                  <a:pt x="5453" y="15291"/>
                </a:cubicBezTo>
                <a:cubicBezTo>
                  <a:pt x="5506" y="15347"/>
                  <a:pt x="5612" y="15461"/>
                  <a:pt x="5612" y="15461"/>
                </a:cubicBezTo>
                <a:cubicBezTo>
                  <a:pt x="5612" y="15461"/>
                  <a:pt x="5718" y="15632"/>
                  <a:pt x="5771" y="15745"/>
                </a:cubicBezTo>
                <a:cubicBezTo>
                  <a:pt x="5771" y="15802"/>
                  <a:pt x="5771" y="15802"/>
                  <a:pt x="5718" y="15859"/>
                </a:cubicBezTo>
                <a:cubicBezTo>
                  <a:pt x="5665" y="15916"/>
                  <a:pt x="5665" y="15973"/>
                  <a:pt x="5612" y="16086"/>
                </a:cubicBezTo>
                <a:cubicBezTo>
                  <a:pt x="5559" y="16200"/>
                  <a:pt x="5665" y="16314"/>
                  <a:pt x="5665" y="16314"/>
                </a:cubicBezTo>
                <a:cubicBezTo>
                  <a:pt x="5665" y="16598"/>
                  <a:pt x="5665" y="16598"/>
                  <a:pt x="5665" y="16598"/>
                </a:cubicBezTo>
                <a:cubicBezTo>
                  <a:pt x="5718" y="16712"/>
                  <a:pt x="5718" y="16712"/>
                  <a:pt x="5718" y="16712"/>
                </a:cubicBezTo>
                <a:cubicBezTo>
                  <a:pt x="5718" y="16712"/>
                  <a:pt x="5771" y="16768"/>
                  <a:pt x="5824" y="16768"/>
                </a:cubicBezTo>
                <a:cubicBezTo>
                  <a:pt x="5876" y="16825"/>
                  <a:pt x="5876" y="16825"/>
                  <a:pt x="5876" y="16825"/>
                </a:cubicBezTo>
                <a:cubicBezTo>
                  <a:pt x="5876" y="16825"/>
                  <a:pt x="5982" y="16939"/>
                  <a:pt x="6035" y="16996"/>
                </a:cubicBezTo>
                <a:cubicBezTo>
                  <a:pt x="6035" y="17053"/>
                  <a:pt x="5982" y="17109"/>
                  <a:pt x="5982" y="17166"/>
                </a:cubicBezTo>
                <a:cubicBezTo>
                  <a:pt x="5982" y="17223"/>
                  <a:pt x="6035" y="17451"/>
                  <a:pt x="6035" y="17451"/>
                </a:cubicBezTo>
                <a:cubicBezTo>
                  <a:pt x="6035" y="17451"/>
                  <a:pt x="6141" y="17394"/>
                  <a:pt x="6247" y="17337"/>
                </a:cubicBezTo>
                <a:cubicBezTo>
                  <a:pt x="6300" y="17337"/>
                  <a:pt x="6353" y="17394"/>
                  <a:pt x="6406" y="17394"/>
                </a:cubicBezTo>
                <a:cubicBezTo>
                  <a:pt x="6459" y="17451"/>
                  <a:pt x="6459" y="17507"/>
                  <a:pt x="6459" y="17507"/>
                </a:cubicBezTo>
                <a:cubicBezTo>
                  <a:pt x="6459" y="17507"/>
                  <a:pt x="6618" y="17394"/>
                  <a:pt x="6618" y="17337"/>
                </a:cubicBezTo>
                <a:cubicBezTo>
                  <a:pt x="6618" y="17337"/>
                  <a:pt x="6618" y="17223"/>
                  <a:pt x="6618" y="17223"/>
                </a:cubicBezTo>
                <a:cubicBezTo>
                  <a:pt x="6618" y="17223"/>
                  <a:pt x="6618" y="16996"/>
                  <a:pt x="6618" y="16939"/>
                </a:cubicBezTo>
                <a:cubicBezTo>
                  <a:pt x="6618" y="16882"/>
                  <a:pt x="6565" y="16712"/>
                  <a:pt x="6565" y="16655"/>
                </a:cubicBezTo>
                <a:cubicBezTo>
                  <a:pt x="6565" y="16655"/>
                  <a:pt x="6618" y="16541"/>
                  <a:pt x="6618" y="16541"/>
                </a:cubicBezTo>
                <a:cubicBezTo>
                  <a:pt x="6618" y="16541"/>
                  <a:pt x="6776" y="16484"/>
                  <a:pt x="6829" y="16484"/>
                </a:cubicBezTo>
                <a:cubicBezTo>
                  <a:pt x="6882" y="16484"/>
                  <a:pt x="6935" y="16541"/>
                  <a:pt x="6988" y="16598"/>
                </a:cubicBezTo>
                <a:cubicBezTo>
                  <a:pt x="6988" y="16655"/>
                  <a:pt x="6988" y="16882"/>
                  <a:pt x="6988" y="16882"/>
                </a:cubicBezTo>
                <a:cubicBezTo>
                  <a:pt x="7306" y="16939"/>
                  <a:pt x="7306" y="16939"/>
                  <a:pt x="7306" y="16939"/>
                </a:cubicBezTo>
                <a:cubicBezTo>
                  <a:pt x="7306" y="16939"/>
                  <a:pt x="7412" y="16996"/>
                  <a:pt x="7412" y="16996"/>
                </a:cubicBezTo>
                <a:cubicBezTo>
                  <a:pt x="7412" y="17053"/>
                  <a:pt x="7465" y="17166"/>
                  <a:pt x="7518" y="17223"/>
                </a:cubicBezTo>
                <a:cubicBezTo>
                  <a:pt x="7571" y="17280"/>
                  <a:pt x="7624" y="17337"/>
                  <a:pt x="7624" y="17337"/>
                </a:cubicBezTo>
                <a:cubicBezTo>
                  <a:pt x="7624" y="17337"/>
                  <a:pt x="7729" y="17621"/>
                  <a:pt x="7782" y="17678"/>
                </a:cubicBezTo>
                <a:cubicBezTo>
                  <a:pt x="7782" y="17735"/>
                  <a:pt x="7782" y="17848"/>
                  <a:pt x="7782" y="17962"/>
                </a:cubicBezTo>
                <a:cubicBezTo>
                  <a:pt x="7782" y="18076"/>
                  <a:pt x="7782" y="18076"/>
                  <a:pt x="7782" y="18076"/>
                </a:cubicBezTo>
                <a:cubicBezTo>
                  <a:pt x="7782" y="18076"/>
                  <a:pt x="7941" y="18133"/>
                  <a:pt x="7994" y="18189"/>
                </a:cubicBezTo>
                <a:cubicBezTo>
                  <a:pt x="8100" y="18246"/>
                  <a:pt x="8047" y="18189"/>
                  <a:pt x="8100" y="18133"/>
                </a:cubicBezTo>
                <a:cubicBezTo>
                  <a:pt x="8153" y="18076"/>
                  <a:pt x="8100" y="18019"/>
                  <a:pt x="8100" y="17962"/>
                </a:cubicBezTo>
                <a:cubicBezTo>
                  <a:pt x="8100" y="17905"/>
                  <a:pt x="8100" y="17792"/>
                  <a:pt x="8047" y="17678"/>
                </a:cubicBezTo>
                <a:cubicBezTo>
                  <a:pt x="8047" y="17621"/>
                  <a:pt x="8047" y="17564"/>
                  <a:pt x="8047" y="17564"/>
                </a:cubicBezTo>
                <a:cubicBezTo>
                  <a:pt x="8047" y="17564"/>
                  <a:pt x="8100" y="17451"/>
                  <a:pt x="8100" y="17394"/>
                </a:cubicBezTo>
                <a:cubicBezTo>
                  <a:pt x="8100" y="17394"/>
                  <a:pt x="8100" y="17280"/>
                  <a:pt x="8100" y="17223"/>
                </a:cubicBezTo>
                <a:cubicBezTo>
                  <a:pt x="8100" y="17166"/>
                  <a:pt x="8206" y="17109"/>
                  <a:pt x="8206" y="17109"/>
                </a:cubicBezTo>
                <a:cubicBezTo>
                  <a:pt x="8206" y="17109"/>
                  <a:pt x="8206" y="17053"/>
                  <a:pt x="8259" y="16939"/>
                </a:cubicBezTo>
                <a:cubicBezTo>
                  <a:pt x="8312" y="16882"/>
                  <a:pt x="8259" y="16939"/>
                  <a:pt x="8312" y="16939"/>
                </a:cubicBezTo>
                <a:cubicBezTo>
                  <a:pt x="8365" y="16882"/>
                  <a:pt x="8418" y="16882"/>
                  <a:pt x="8524" y="16882"/>
                </a:cubicBezTo>
                <a:cubicBezTo>
                  <a:pt x="8576" y="16882"/>
                  <a:pt x="8629" y="16939"/>
                  <a:pt x="8629" y="16939"/>
                </a:cubicBezTo>
                <a:cubicBezTo>
                  <a:pt x="8735" y="17109"/>
                  <a:pt x="8735" y="17109"/>
                  <a:pt x="8735" y="17109"/>
                </a:cubicBezTo>
                <a:cubicBezTo>
                  <a:pt x="8735" y="17109"/>
                  <a:pt x="8735" y="17109"/>
                  <a:pt x="8735" y="17166"/>
                </a:cubicBezTo>
                <a:cubicBezTo>
                  <a:pt x="8735" y="17223"/>
                  <a:pt x="8841" y="17337"/>
                  <a:pt x="8841" y="17337"/>
                </a:cubicBezTo>
                <a:cubicBezTo>
                  <a:pt x="9053" y="17507"/>
                  <a:pt x="9053" y="17507"/>
                  <a:pt x="9053" y="17507"/>
                </a:cubicBezTo>
                <a:cubicBezTo>
                  <a:pt x="9053" y="17507"/>
                  <a:pt x="9053" y="17564"/>
                  <a:pt x="9053" y="17564"/>
                </a:cubicBezTo>
                <a:cubicBezTo>
                  <a:pt x="9053" y="17621"/>
                  <a:pt x="9106" y="17735"/>
                  <a:pt x="9159" y="17792"/>
                </a:cubicBezTo>
                <a:cubicBezTo>
                  <a:pt x="9212" y="17905"/>
                  <a:pt x="9159" y="17735"/>
                  <a:pt x="9212" y="17735"/>
                </a:cubicBezTo>
                <a:cubicBezTo>
                  <a:pt x="9212" y="17678"/>
                  <a:pt x="9265" y="17621"/>
                  <a:pt x="9265" y="17621"/>
                </a:cubicBezTo>
                <a:cubicBezTo>
                  <a:pt x="9371" y="17792"/>
                  <a:pt x="9371" y="17792"/>
                  <a:pt x="9371" y="17792"/>
                </a:cubicBezTo>
                <a:cubicBezTo>
                  <a:pt x="9371" y="17792"/>
                  <a:pt x="9582" y="17848"/>
                  <a:pt x="9635" y="17848"/>
                </a:cubicBezTo>
                <a:cubicBezTo>
                  <a:pt x="9688" y="17792"/>
                  <a:pt x="9741" y="17735"/>
                  <a:pt x="9741" y="17735"/>
                </a:cubicBezTo>
                <a:cubicBezTo>
                  <a:pt x="9635" y="17621"/>
                  <a:pt x="9635" y="17621"/>
                  <a:pt x="9635" y="17621"/>
                </a:cubicBezTo>
                <a:cubicBezTo>
                  <a:pt x="9529" y="17451"/>
                  <a:pt x="9529" y="17451"/>
                  <a:pt x="9529" y="17451"/>
                </a:cubicBezTo>
                <a:cubicBezTo>
                  <a:pt x="9529" y="17451"/>
                  <a:pt x="9371" y="17280"/>
                  <a:pt x="9318" y="17280"/>
                </a:cubicBezTo>
                <a:cubicBezTo>
                  <a:pt x="9265" y="17223"/>
                  <a:pt x="9212" y="17166"/>
                  <a:pt x="9212" y="17109"/>
                </a:cubicBezTo>
                <a:cubicBezTo>
                  <a:pt x="9159" y="17053"/>
                  <a:pt x="9159" y="16939"/>
                  <a:pt x="9159" y="16939"/>
                </a:cubicBezTo>
                <a:cubicBezTo>
                  <a:pt x="9212" y="16882"/>
                  <a:pt x="9212" y="16768"/>
                  <a:pt x="9265" y="16655"/>
                </a:cubicBezTo>
                <a:cubicBezTo>
                  <a:pt x="9318" y="16541"/>
                  <a:pt x="9212" y="16655"/>
                  <a:pt x="9212" y="16655"/>
                </a:cubicBezTo>
                <a:cubicBezTo>
                  <a:pt x="9212" y="16655"/>
                  <a:pt x="9106" y="16484"/>
                  <a:pt x="9159" y="16427"/>
                </a:cubicBezTo>
                <a:cubicBezTo>
                  <a:pt x="9159" y="16427"/>
                  <a:pt x="8947" y="16086"/>
                  <a:pt x="8947" y="16086"/>
                </a:cubicBezTo>
                <a:cubicBezTo>
                  <a:pt x="8947" y="16086"/>
                  <a:pt x="8894" y="15973"/>
                  <a:pt x="8894" y="15973"/>
                </a:cubicBezTo>
                <a:cubicBezTo>
                  <a:pt x="8894" y="15973"/>
                  <a:pt x="8735" y="15859"/>
                  <a:pt x="8682" y="15859"/>
                </a:cubicBezTo>
                <a:cubicBezTo>
                  <a:pt x="8629" y="15802"/>
                  <a:pt x="8576" y="15745"/>
                  <a:pt x="8576" y="15745"/>
                </a:cubicBezTo>
                <a:cubicBezTo>
                  <a:pt x="8576" y="15688"/>
                  <a:pt x="8576" y="15575"/>
                  <a:pt x="8576" y="15518"/>
                </a:cubicBezTo>
                <a:cubicBezTo>
                  <a:pt x="8524" y="15461"/>
                  <a:pt x="8471" y="15347"/>
                  <a:pt x="8418" y="15291"/>
                </a:cubicBezTo>
                <a:cubicBezTo>
                  <a:pt x="8365" y="15234"/>
                  <a:pt x="8312" y="15120"/>
                  <a:pt x="8259" y="15006"/>
                </a:cubicBezTo>
                <a:cubicBezTo>
                  <a:pt x="8206" y="14949"/>
                  <a:pt x="8153" y="14836"/>
                  <a:pt x="8153" y="14836"/>
                </a:cubicBezTo>
                <a:cubicBezTo>
                  <a:pt x="8100" y="14608"/>
                  <a:pt x="8100" y="14608"/>
                  <a:pt x="8100" y="14608"/>
                </a:cubicBezTo>
                <a:cubicBezTo>
                  <a:pt x="8100" y="14495"/>
                  <a:pt x="8100" y="14495"/>
                  <a:pt x="8100" y="14495"/>
                </a:cubicBezTo>
                <a:cubicBezTo>
                  <a:pt x="8259" y="14608"/>
                  <a:pt x="8259" y="14608"/>
                  <a:pt x="8259" y="14608"/>
                </a:cubicBezTo>
                <a:cubicBezTo>
                  <a:pt x="8259" y="14608"/>
                  <a:pt x="8365" y="14552"/>
                  <a:pt x="8418" y="14552"/>
                </a:cubicBezTo>
                <a:cubicBezTo>
                  <a:pt x="8471" y="14552"/>
                  <a:pt x="8629" y="14608"/>
                  <a:pt x="8629" y="14608"/>
                </a:cubicBezTo>
                <a:cubicBezTo>
                  <a:pt x="8629" y="14608"/>
                  <a:pt x="8735" y="14665"/>
                  <a:pt x="8788" y="14665"/>
                </a:cubicBezTo>
                <a:cubicBezTo>
                  <a:pt x="8788" y="14665"/>
                  <a:pt x="8841" y="14722"/>
                  <a:pt x="8894" y="14665"/>
                </a:cubicBezTo>
                <a:cubicBezTo>
                  <a:pt x="8947" y="14665"/>
                  <a:pt x="9000" y="14779"/>
                  <a:pt x="9000" y="14836"/>
                </a:cubicBezTo>
                <a:cubicBezTo>
                  <a:pt x="9000" y="14893"/>
                  <a:pt x="8947" y="14949"/>
                  <a:pt x="8947" y="14949"/>
                </a:cubicBezTo>
                <a:cubicBezTo>
                  <a:pt x="8947" y="15006"/>
                  <a:pt x="8947" y="15063"/>
                  <a:pt x="8947" y="15063"/>
                </a:cubicBezTo>
                <a:cubicBezTo>
                  <a:pt x="8947" y="15063"/>
                  <a:pt x="9053" y="15120"/>
                  <a:pt x="9106" y="15120"/>
                </a:cubicBezTo>
                <a:cubicBezTo>
                  <a:pt x="9106" y="15177"/>
                  <a:pt x="9053" y="15234"/>
                  <a:pt x="9053" y="15234"/>
                </a:cubicBezTo>
                <a:cubicBezTo>
                  <a:pt x="9053" y="15234"/>
                  <a:pt x="9053" y="15347"/>
                  <a:pt x="9053" y="15404"/>
                </a:cubicBezTo>
                <a:cubicBezTo>
                  <a:pt x="9106" y="15404"/>
                  <a:pt x="9159" y="15291"/>
                  <a:pt x="9159" y="15291"/>
                </a:cubicBezTo>
                <a:cubicBezTo>
                  <a:pt x="9159" y="15291"/>
                  <a:pt x="9212" y="15177"/>
                  <a:pt x="9212" y="15120"/>
                </a:cubicBezTo>
                <a:cubicBezTo>
                  <a:pt x="9212" y="15063"/>
                  <a:pt x="9318" y="15006"/>
                  <a:pt x="9318" y="15006"/>
                </a:cubicBezTo>
                <a:cubicBezTo>
                  <a:pt x="9424" y="14779"/>
                  <a:pt x="9424" y="14779"/>
                  <a:pt x="9424" y="14779"/>
                </a:cubicBezTo>
                <a:cubicBezTo>
                  <a:pt x="9529" y="14665"/>
                  <a:pt x="9529" y="14665"/>
                  <a:pt x="9529" y="14665"/>
                </a:cubicBezTo>
                <a:cubicBezTo>
                  <a:pt x="9529" y="14665"/>
                  <a:pt x="9741" y="14608"/>
                  <a:pt x="9794" y="14552"/>
                </a:cubicBezTo>
                <a:cubicBezTo>
                  <a:pt x="9847" y="14495"/>
                  <a:pt x="9847" y="14552"/>
                  <a:pt x="9847" y="14495"/>
                </a:cubicBezTo>
                <a:cubicBezTo>
                  <a:pt x="9900" y="14495"/>
                  <a:pt x="9900" y="14381"/>
                  <a:pt x="9900" y="14381"/>
                </a:cubicBezTo>
                <a:cubicBezTo>
                  <a:pt x="9794" y="14267"/>
                  <a:pt x="9794" y="14267"/>
                  <a:pt x="9794" y="14267"/>
                </a:cubicBezTo>
                <a:cubicBezTo>
                  <a:pt x="9582" y="14324"/>
                  <a:pt x="9582" y="14324"/>
                  <a:pt x="9582" y="14324"/>
                </a:cubicBezTo>
                <a:cubicBezTo>
                  <a:pt x="9529" y="14211"/>
                  <a:pt x="9529" y="14211"/>
                  <a:pt x="9529" y="14211"/>
                </a:cubicBezTo>
                <a:cubicBezTo>
                  <a:pt x="9529" y="14211"/>
                  <a:pt x="9529" y="14211"/>
                  <a:pt x="9582" y="14211"/>
                </a:cubicBezTo>
                <a:cubicBezTo>
                  <a:pt x="9582" y="14211"/>
                  <a:pt x="9582" y="13983"/>
                  <a:pt x="9582" y="13983"/>
                </a:cubicBezTo>
                <a:cubicBezTo>
                  <a:pt x="9582" y="13983"/>
                  <a:pt x="9476" y="14040"/>
                  <a:pt x="9424" y="14040"/>
                </a:cubicBezTo>
                <a:cubicBezTo>
                  <a:pt x="9371" y="14040"/>
                  <a:pt x="9424" y="14211"/>
                  <a:pt x="9424" y="14211"/>
                </a:cubicBezTo>
                <a:cubicBezTo>
                  <a:pt x="9424" y="14211"/>
                  <a:pt x="9159" y="14154"/>
                  <a:pt x="9106" y="14154"/>
                </a:cubicBezTo>
                <a:cubicBezTo>
                  <a:pt x="9053" y="14097"/>
                  <a:pt x="9053" y="14040"/>
                  <a:pt x="9053" y="14040"/>
                </a:cubicBezTo>
                <a:cubicBezTo>
                  <a:pt x="9000" y="13983"/>
                  <a:pt x="9106" y="13813"/>
                  <a:pt x="9106" y="13813"/>
                </a:cubicBezTo>
                <a:cubicBezTo>
                  <a:pt x="9159" y="13585"/>
                  <a:pt x="9159" y="13585"/>
                  <a:pt x="9159" y="13585"/>
                </a:cubicBezTo>
                <a:cubicBezTo>
                  <a:pt x="9159" y="13585"/>
                  <a:pt x="8894" y="13528"/>
                  <a:pt x="8894" y="13472"/>
                </a:cubicBezTo>
                <a:cubicBezTo>
                  <a:pt x="8894" y="13415"/>
                  <a:pt x="8629" y="13585"/>
                  <a:pt x="8524" y="13472"/>
                </a:cubicBezTo>
                <a:cubicBezTo>
                  <a:pt x="8471" y="13358"/>
                  <a:pt x="8471" y="13358"/>
                  <a:pt x="8471" y="13358"/>
                </a:cubicBezTo>
                <a:cubicBezTo>
                  <a:pt x="8365" y="13244"/>
                  <a:pt x="8365" y="13244"/>
                  <a:pt x="8365" y="13244"/>
                </a:cubicBezTo>
                <a:cubicBezTo>
                  <a:pt x="8259" y="13244"/>
                  <a:pt x="8259" y="13244"/>
                  <a:pt x="8259" y="13244"/>
                </a:cubicBezTo>
                <a:cubicBezTo>
                  <a:pt x="8259" y="13244"/>
                  <a:pt x="8100" y="13301"/>
                  <a:pt x="8047" y="13301"/>
                </a:cubicBezTo>
                <a:cubicBezTo>
                  <a:pt x="7994" y="13301"/>
                  <a:pt x="7994" y="13187"/>
                  <a:pt x="7994" y="13187"/>
                </a:cubicBezTo>
                <a:cubicBezTo>
                  <a:pt x="7729" y="13074"/>
                  <a:pt x="7729" y="13074"/>
                  <a:pt x="7729" y="13074"/>
                </a:cubicBezTo>
                <a:cubicBezTo>
                  <a:pt x="7465" y="13017"/>
                  <a:pt x="7465" y="13017"/>
                  <a:pt x="7465" y="13017"/>
                </a:cubicBezTo>
                <a:cubicBezTo>
                  <a:pt x="7465" y="13017"/>
                  <a:pt x="7147" y="12960"/>
                  <a:pt x="7041" y="12903"/>
                </a:cubicBezTo>
                <a:cubicBezTo>
                  <a:pt x="6988" y="12903"/>
                  <a:pt x="6724" y="12846"/>
                  <a:pt x="6618" y="12846"/>
                </a:cubicBezTo>
                <a:cubicBezTo>
                  <a:pt x="6512" y="12846"/>
                  <a:pt x="6406" y="12846"/>
                  <a:pt x="6300" y="12789"/>
                </a:cubicBezTo>
                <a:cubicBezTo>
                  <a:pt x="6247" y="12733"/>
                  <a:pt x="6088" y="12676"/>
                  <a:pt x="6088" y="12676"/>
                </a:cubicBezTo>
                <a:cubicBezTo>
                  <a:pt x="6088" y="12676"/>
                  <a:pt x="5771" y="12562"/>
                  <a:pt x="5771" y="12562"/>
                </a:cubicBezTo>
                <a:cubicBezTo>
                  <a:pt x="5718" y="12562"/>
                  <a:pt x="5665" y="12562"/>
                  <a:pt x="5665" y="12562"/>
                </a:cubicBezTo>
                <a:cubicBezTo>
                  <a:pt x="5612" y="12562"/>
                  <a:pt x="5506" y="12733"/>
                  <a:pt x="5400" y="12789"/>
                </a:cubicBezTo>
                <a:cubicBezTo>
                  <a:pt x="5347" y="12789"/>
                  <a:pt x="5347" y="12960"/>
                  <a:pt x="5294" y="13017"/>
                </a:cubicBezTo>
                <a:cubicBezTo>
                  <a:pt x="5294" y="13131"/>
                  <a:pt x="5241" y="13187"/>
                  <a:pt x="5188" y="13187"/>
                </a:cubicBezTo>
                <a:cubicBezTo>
                  <a:pt x="5188" y="13244"/>
                  <a:pt x="4871" y="13131"/>
                  <a:pt x="4871" y="13187"/>
                </a:cubicBezTo>
                <a:close/>
                <a:moveTo>
                  <a:pt x="3176" y="14324"/>
                </a:moveTo>
                <a:cubicBezTo>
                  <a:pt x="3176" y="14324"/>
                  <a:pt x="3176" y="14324"/>
                  <a:pt x="3176" y="14324"/>
                </a:cubicBezTo>
                <a:cubicBezTo>
                  <a:pt x="3176" y="14324"/>
                  <a:pt x="3282" y="14267"/>
                  <a:pt x="3282" y="14324"/>
                </a:cubicBezTo>
                <a:cubicBezTo>
                  <a:pt x="3282" y="14324"/>
                  <a:pt x="3335" y="14381"/>
                  <a:pt x="3335" y="14438"/>
                </a:cubicBezTo>
                <a:cubicBezTo>
                  <a:pt x="3388" y="14438"/>
                  <a:pt x="3494" y="14552"/>
                  <a:pt x="3547" y="14552"/>
                </a:cubicBezTo>
                <a:cubicBezTo>
                  <a:pt x="3600" y="14552"/>
                  <a:pt x="3759" y="14552"/>
                  <a:pt x="3759" y="14552"/>
                </a:cubicBezTo>
                <a:cubicBezTo>
                  <a:pt x="3918" y="14722"/>
                  <a:pt x="3918" y="14722"/>
                  <a:pt x="3918" y="14722"/>
                </a:cubicBezTo>
                <a:cubicBezTo>
                  <a:pt x="3918" y="14722"/>
                  <a:pt x="4076" y="14779"/>
                  <a:pt x="4076" y="14836"/>
                </a:cubicBezTo>
                <a:cubicBezTo>
                  <a:pt x="4076" y="14836"/>
                  <a:pt x="3812" y="15006"/>
                  <a:pt x="3812" y="15006"/>
                </a:cubicBezTo>
                <a:cubicBezTo>
                  <a:pt x="3759" y="15063"/>
                  <a:pt x="3759" y="15063"/>
                  <a:pt x="3759" y="15063"/>
                </a:cubicBezTo>
                <a:cubicBezTo>
                  <a:pt x="3759" y="15063"/>
                  <a:pt x="3759" y="15177"/>
                  <a:pt x="3653" y="15120"/>
                </a:cubicBezTo>
                <a:cubicBezTo>
                  <a:pt x="3600" y="15120"/>
                  <a:pt x="3547" y="15120"/>
                  <a:pt x="3494" y="15063"/>
                </a:cubicBezTo>
                <a:cubicBezTo>
                  <a:pt x="3494" y="15006"/>
                  <a:pt x="3494" y="15006"/>
                  <a:pt x="3441" y="14949"/>
                </a:cubicBezTo>
                <a:cubicBezTo>
                  <a:pt x="3335" y="14893"/>
                  <a:pt x="3124" y="14722"/>
                  <a:pt x="3124" y="14722"/>
                </a:cubicBezTo>
                <a:cubicBezTo>
                  <a:pt x="3124" y="14552"/>
                  <a:pt x="3124" y="14552"/>
                  <a:pt x="3124" y="14552"/>
                </a:cubicBezTo>
                <a:cubicBezTo>
                  <a:pt x="3124" y="14438"/>
                  <a:pt x="3124" y="14438"/>
                  <a:pt x="3124" y="14438"/>
                </a:cubicBezTo>
                <a:cubicBezTo>
                  <a:pt x="3176" y="14324"/>
                  <a:pt x="3176" y="14324"/>
                  <a:pt x="3176" y="14324"/>
                </a:cubicBezTo>
                <a:close/>
                <a:moveTo>
                  <a:pt x="2541" y="13301"/>
                </a:moveTo>
                <a:cubicBezTo>
                  <a:pt x="2541" y="13301"/>
                  <a:pt x="2541" y="13301"/>
                  <a:pt x="2541" y="13301"/>
                </a:cubicBezTo>
                <a:cubicBezTo>
                  <a:pt x="2382" y="13074"/>
                  <a:pt x="2382" y="13074"/>
                  <a:pt x="2382" y="13074"/>
                </a:cubicBezTo>
                <a:cubicBezTo>
                  <a:pt x="2276" y="13301"/>
                  <a:pt x="2276" y="13301"/>
                  <a:pt x="2276" y="13301"/>
                </a:cubicBezTo>
                <a:cubicBezTo>
                  <a:pt x="2224" y="13528"/>
                  <a:pt x="2224" y="13528"/>
                  <a:pt x="2224" y="13528"/>
                </a:cubicBezTo>
                <a:cubicBezTo>
                  <a:pt x="2382" y="13642"/>
                  <a:pt x="2382" y="13642"/>
                  <a:pt x="2382" y="13642"/>
                </a:cubicBezTo>
                <a:cubicBezTo>
                  <a:pt x="2435" y="13642"/>
                  <a:pt x="2435" y="13642"/>
                  <a:pt x="2435" y="13642"/>
                </a:cubicBezTo>
                <a:cubicBezTo>
                  <a:pt x="2541" y="13472"/>
                  <a:pt x="2541" y="13472"/>
                  <a:pt x="2541" y="13472"/>
                </a:cubicBezTo>
                <a:cubicBezTo>
                  <a:pt x="2647" y="13642"/>
                  <a:pt x="2647" y="13642"/>
                  <a:pt x="2647" y="13642"/>
                </a:cubicBezTo>
                <a:cubicBezTo>
                  <a:pt x="2753" y="13869"/>
                  <a:pt x="2753" y="13869"/>
                  <a:pt x="2753" y="13869"/>
                </a:cubicBezTo>
                <a:cubicBezTo>
                  <a:pt x="2753" y="13869"/>
                  <a:pt x="2859" y="13756"/>
                  <a:pt x="2912" y="13699"/>
                </a:cubicBezTo>
                <a:cubicBezTo>
                  <a:pt x="2965" y="13699"/>
                  <a:pt x="3176" y="13869"/>
                  <a:pt x="3176" y="13869"/>
                </a:cubicBezTo>
                <a:cubicBezTo>
                  <a:pt x="3176" y="13869"/>
                  <a:pt x="3388" y="13756"/>
                  <a:pt x="3441" y="13756"/>
                </a:cubicBezTo>
                <a:cubicBezTo>
                  <a:pt x="3494" y="13756"/>
                  <a:pt x="3335" y="13585"/>
                  <a:pt x="3335" y="13585"/>
                </a:cubicBezTo>
                <a:cubicBezTo>
                  <a:pt x="3176" y="13415"/>
                  <a:pt x="3176" y="13415"/>
                  <a:pt x="3176" y="13415"/>
                </a:cubicBezTo>
                <a:cubicBezTo>
                  <a:pt x="3071" y="13301"/>
                  <a:pt x="3071" y="13301"/>
                  <a:pt x="3071" y="13301"/>
                </a:cubicBezTo>
                <a:cubicBezTo>
                  <a:pt x="2859" y="13187"/>
                  <a:pt x="2859" y="13187"/>
                  <a:pt x="2859" y="13187"/>
                </a:cubicBezTo>
                <a:cubicBezTo>
                  <a:pt x="2859" y="13131"/>
                  <a:pt x="2859" y="13131"/>
                  <a:pt x="2859" y="13131"/>
                </a:cubicBezTo>
                <a:cubicBezTo>
                  <a:pt x="2912" y="13017"/>
                  <a:pt x="2912" y="13017"/>
                  <a:pt x="2912" y="13017"/>
                </a:cubicBezTo>
                <a:cubicBezTo>
                  <a:pt x="2912" y="13017"/>
                  <a:pt x="2912" y="13131"/>
                  <a:pt x="3018" y="13074"/>
                </a:cubicBezTo>
                <a:cubicBezTo>
                  <a:pt x="3124" y="13074"/>
                  <a:pt x="3124" y="13074"/>
                  <a:pt x="3124" y="13017"/>
                </a:cubicBezTo>
                <a:cubicBezTo>
                  <a:pt x="3176" y="13017"/>
                  <a:pt x="3124" y="12960"/>
                  <a:pt x="3124" y="12960"/>
                </a:cubicBezTo>
                <a:cubicBezTo>
                  <a:pt x="2965" y="12846"/>
                  <a:pt x="2965" y="12846"/>
                  <a:pt x="2965" y="12846"/>
                </a:cubicBezTo>
                <a:cubicBezTo>
                  <a:pt x="3018" y="12676"/>
                  <a:pt x="3018" y="12676"/>
                  <a:pt x="3018" y="12676"/>
                </a:cubicBezTo>
                <a:cubicBezTo>
                  <a:pt x="2859" y="12562"/>
                  <a:pt x="2859" y="12562"/>
                  <a:pt x="2859" y="12562"/>
                </a:cubicBezTo>
                <a:cubicBezTo>
                  <a:pt x="2806" y="12733"/>
                  <a:pt x="2806" y="12733"/>
                  <a:pt x="2806" y="12733"/>
                </a:cubicBezTo>
                <a:cubicBezTo>
                  <a:pt x="2647" y="12676"/>
                  <a:pt x="2647" y="12676"/>
                  <a:pt x="2647" y="12676"/>
                </a:cubicBezTo>
                <a:cubicBezTo>
                  <a:pt x="2647" y="12676"/>
                  <a:pt x="2594" y="12789"/>
                  <a:pt x="2594" y="12789"/>
                </a:cubicBezTo>
                <a:cubicBezTo>
                  <a:pt x="2594" y="12846"/>
                  <a:pt x="2647" y="13017"/>
                  <a:pt x="2647" y="13017"/>
                </a:cubicBezTo>
                <a:cubicBezTo>
                  <a:pt x="2541" y="13301"/>
                  <a:pt x="2541" y="13301"/>
                  <a:pt x="2541" y="13301"/>
                </a:cubicBezTo>
                <a:close/>
                <a:moveTo>
                  <a:pt x="582" y="9152"/>
                </a:moveTo>
                <a:cubicBezTo>
                  <a:pt x="582" y="9152"/>
                  <a:pt x="582" y="9152"/>
                  <a:pt x="582" y="9152"/>
                </a:cubicBezTo>
                <a:cubicBezTo>
                  <a:pt x="476" y="9152"/>
                  <a:pt x="476" y="9152"/>
                  <a:pt x="476" y="9152"/>
                </a:cubicBezTo>
                <a:cubicBezTo>
                  <a:pt x="476" y="9152"/>
                  <a:pt x="476" y="9208"/>
                  <a:pt x="529" y="9265"/>
                </a:cubicBezTo>
                <a:cubicBezTo>
                  <a:pt x="582" y="9322"/>
                  <a:pt x="688" y="9663"/>
                  <a:pt x="688" y="9663"/>
                </a:cubicBezTo>
                <a:cubicBezTo>
                  <a:pt x="794" y="9720"/>
                  <a:pt x="794" y="9720"/>
                  <a:pt x="794" y="9720"/>
                </a:cubicBezTo>
                <a:cubicBezTo>
                  <a:pt x="1006" y="9834"/>
                  <a:pt x="1006" y="9834"/>
                  <a:pt x="1006" y="9834"/>
                </a:cubicBezTo>
                <a:cubicBezTo>
                  <a:pt x="1165" y="10004"/>
                  <a:pt x="1165" y="10004"/>
                  <a:pt x="1165" y="10004"/>
                </a:cubicBezTo>
                <a:cubicBezTo>
                  <a:pt x="1165" y="10004"/>
                  <a:pt x="1271" y="10175"/>
                  <a:pt x="1112" y="10118"/>
                </a:cubicBezTo>
                <a:cubicBezTo>
                  <a:pt x="953" y="10061"/>
                  <a:pt x="794" y="9947"/>
                  <a:pt x="741" y="9891"/>
                </a:cubicBezTo>
                <a:cubicBezTo>
                  <a:pt x="635" y="9891"/>
                  <a:pt x="529" y="9834"/>
                  <a:pt x="529" y="9834"/>
                </a:cubicBezTo>
                <a:cubicBezTo>
                  <a:pt x="529" y="9834"/>
                  <a:pt x="476" y="9549"/>
                  <a:pt x="476" y="9493"/>
                </a:cubicBezTo>
                <a:cubicBezTo>
                  <a:pt x="424" y="9493"/>
                  <a:pt x="318" y="9436"/>
                  <a:pt x="318" y="9436"/>
                </a:cubicBezTo>
                <a:cubicBezTo>
                  <a:pt x="0" y="9265"/>
                  <a:pt x="0" y="9265"/>
                  <a:pt x="0" y="9265"/>
                </a:cubicBezTo>
                <a:cubicBezTo>
                  <a:pt x="0" y="9265"/>
                  <a:pt x="0" y="9038"/>
                  <a:pt x="53" y="8981"/>
                </a:cubicBezTo>
                <a:cubicBezTo>
                  <a:pt x="53" y="8981"/>
                  <a:pt x="53" y="8867"/>
                  <a:pt x="159" y="8867"/>
                </a:cubicBezTo>
                <a:cubicBezTo>
                  <a:pt x="212" y="8811"/>
                  <a:pt x="371" y="8811"/>
                  <a:pt x="371" y="8811"/>
                </a:cubicBezTo>
                <a:cubicBezTo>
                  <a:pt x="371" y="8811"/>
                  <a:pt x="371" y="8640"/>
                  <a:pt x="424" y="8697"/>
                </a:cubicBezTo>
                <a:cubicBezTo>
                  <a:pt x="476" y="8754"/>
                  <a:pt x="582" y="8924"/>
                  <a:pt x="582" y="8924"/>
                </a:cubicBezTo>
                <a:lnTo>
                  <a:pt x="582" y="9152"/>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53" name="Shape">
            <a:extLst>
              <a:ext uri="{FF2B5EF4-FFF2-40B4-BE49-F238E27FC236}">
                <a16:creationId xmlns:a16="http://schemas.microsoft.com/office/drawing/2014/main" id="{21CA8F3D-FCBC-FAFD-2DB7-BEC0CF671D82}"/>
              </a:ext>
            </a:extLst>
          </p:cNvPr>
          <p:cNvSpPr/>
          <p:nvPr/>
        </p:nvSpPr>
        <p:spPr>
          <a:xfrm rot="60000">
            <a:off x="10014067" y="387603"/>
            <a:ext cx="1089262" cy="1930001"/>
          </a:xfrm>
          <a:custGeom>
            <a:avLst/>
            <a:gdLst/>
            <a:ahLst/>
            <a:cxnLst>
              <a:cxn ang="0">
                <a:pos x="wd2" y="hd2"/>
              </a:cxn>
              <a:cxn ang="5400000">
                <a:pos x="wd2" y="hd2"/>
              </a:cxn>
              <a:cxn ang="10800000">
                <a:pos x="wd2" y="hd2"/>
              </a:cxn>
              <a:cxn ang="16200000">
                <a:pos x="wd2" y="hd2"/>
              </a:cxn>
            </a:cxnLst>
            <a:rect l="0" t="0" r="r" b="b"/>
            <a:pathLst>
              <a:path w="21562" h="21579" extrusionOk="0">
                <a:moveTo>
                  <a:pt x="1325" y="3716"/>
                </a:moveTo>
                <a:cubicBezTo>
                  <a:pt x="1120" y="3529"/>
                  <a:pt x="1120" y="3529"/>
                  <a:pt x="1120" y="3529"/>
                </a:cubicBezTo>
                <a:cubicBezTo>
                  <a:pt x="848" y="3454"/>
                  <a:pt x="848" y="3454"/>
                  <a:pt x="848" y="3454"/>
                </a:cubicBezTo>
                <a:cubicBezTo>
                  <a:pt x="507" y="3380"/>
                  <a:pt x="507" y="3380"/>
                  <a:pt x="507" y="3380"/>
                </a:cubicBezTo>
                <a:cubicBezTo>
                  <a:pt x="507" y="3230"/>
                  <a:pt x="507" y="3230"/>
                  <a:pt x="507" y="3230"/>
                </a:cubicBezTo>
                <a:cubicBezTo>
                  <a:pt x="30" y="3081"/>
                  <a:pt x="30" y="3081"/>
                  <a:pt x="30" y="3081"/>
                </a:cubicBezTo>
                <a:cubicBezTo>
                  <a:pt x="30" y="3081"/>
                  <a:pt x="-38" y="3006"/>
                  <a:pt x="30" y="3006"/>
                </a:cubicBezTo>
                <a:cubicBezTo>
                  <a:pt x="98" y="2969"/>
                  <a:pt x="371" y="2969"/>
                  <a:pt x="439" y="2969"/>
                </a:cubicBezTo>
                <a:cubicBezTo>
                  <a:pt x="439" y="2931"/>
                  <a:pt x="439" y="2931"/>
                  <a:pt x="439" y="2931"/>
                </a:cubicBezTo>
                <a:cubicBezTo>
                  <a:pt x="507" y="2931"/>
                  <a:pt x="507" y="2931"/>
                  <a:pt x="507" y="2931"/>
                </a:cubicBezTo>
                <a:cubicBezTo>
                  <a:pt x="575" y="2931"/>
                  <a:pt x="575" y="2894"/>
                  <a:pt x="575" y="2894"/>
                </a:cubicBezTo>
                <a:cubicBezTo>
                  <a:pt x="575" y="2894"/>
                  <a:pt x="371" y="2670"/>
                  <a:pt x="507" y="2558"/>
                </a:cubicBezTo>
                <a:cubicBezTo>
                  <a:pt x="507" y="2520"/>
                  <a:pt x="507" y="2520"/>
                  <a:pt x="507" y="2520"/>
                </a:cubicBezTo>
                <a:cubicBezTo>
                  <a:pt x="507" y="2520"/>
                  <a:pt x="507" y="2520"/>
                  <a:pt x="507" y="2520"/>
                </a:cubicBezTo>
                <a:cubicBezTo>
                  <a:pt x="643" y="2445"/>
                  <a:pt x="916" y="2445"/>
                  <a:pt x="1052" y="2520"/>
                </a:cubicBezTo>
                <a:cubicBezTo>
                  <a:pt x="1325" y="2558"/>
                  <a:pt x="1325" y="2558"/>
                  <a:pt x="1325" y="2558"/>
                </a:cubicBezTo>
                <a:cubicBezTo>
                  <a:pt x="1802" y="2857"/>
                  <a:pt x="1802" y="2857"/>
                  <a:pt x="1802" y="2857"/>
                </a:cubicBezTo>
                <a:cubicBezTo>
                  <a:pt x="2211" y="3118"/>
                  <a:pt x="2211" y="3118"/>
                  <a:pt x="2211" y="3118"/>
                </a:cubicBezTo>
                <a:cubicBezTo>
                  <a:pt x="2211" y="3118"/>
                  <a:pt x="2824" y="3380"/>
                  <a:pt x="2960" y="3417"/>
                </a:cubicBezTo>
                <a:cubicBezTo>
                  <a:pt x="3096" y="3454"/>
                  <a:pt x="3846" y="3529"/>
                  <a:pt x="3914" y="3567"/>
                </a:cubicBezTo>
                <a:cubicBezTo>
                  <a:pt x="4118" y="3417"/>
                  <a:pt x="4118" y="3417"/>
                  <a:pt x="4118" y="3417"/>
                </a:cubicBezTo>
                <a:cubicBezTo>
                  <a:pt x="4391" y="3305"/>
                  <a:pt x="4391" y="3305"/>
                  <a:pt x="4391" y="3305"/>
                </a:cubicBezTo>
                <a:cubicBezTo>
                  <a:pt x="4323" y="3230"/>
                  <a:pt x="4323" y="3230"/>
                  <a:pt x="4323" y="3230"/>
                </a:cubicBezTo>
                <a:cubicBezTo>
                  <a:pt x="4664" y="3118"/>
                  <a:pt x="4664" y="3118"/>
                  <a:pt x="4664" y="3118"/>
                </a:cubicBezTo>
                <a:cubicBezTo>
                  <a:pt x="4936" y="3230"/>
                  <a:pt x="4936" y="3230"/>
                  <a:pt x="4936" y="3230"/>
                </a:cubicBezTo>
                <a:cubicBezTo>
                  <a:pt x="5618" y="3305"/>
                  <a:pt x="5618" y="3305"/>
                  <a:pt x="5618" y="3305"/>
                </a:cubicBezTo>
                <a:cubicBezTo>
                  <a:pt x="5890" y="3417"/>
                  <a:pt x="5890" y="3417"/>
                  <a:pt x="5890" y="3417"/>
                </a:cubicBezTo>
                <a:cubicBezTo>
                  <a:pt x="5890" y="3417"/>
                  <a:pt x="5958" y="3417"/>
                  <a:pt x="6026" y="3380"/>
                </a:cubicBezTo>
                <a:cubicBezTo>
                  <a:pt x="6026" y="3380"/>
                  <a:pt x="6026" y="3380"/>
                  <a:pt x="6026" y="3380"/>
                </a:cubicBezTo>
                <a:cubicBezTo>
                  <a:pt x="6094" y="3380"/>
                  <a:pt x="6094" y="3380"/>
                  <a:pt x="6163" y="3342"/>
                </a:cubicBezTo>
                <a:cubicBezTo>
                  <a:pt x="6163" y="3342"/>
                  <a:pt x="6163" y="3342"/>
                  <a:pt x="6163" y="3342"/>
                </a:cubicBezTo>
                <a:cubicBezTo>
                  <a:pt x="6163" y="3342"/>
                  <a:pt x="6163" y="3342"/>
                  <a:pt x="6163" y="3342"/>
                </a:cubicBezTo>
                <a:cubicBezTo>
                  <a:pt x="6163" y="3342"/>
                  <a:pt x="6163" y="3342"/>
                  <a:pt x="6163" y="3342"/>
                </a:cubicBezTo>
                <a:cubicBezTo>
                  <a:pt x="6163" y="3342"/>
                  <a:pt x="6163" y="3342"/>
                  <a:pt x="6163" y="3342"/>
                </a:cubicBezTo>
                <a:cubicBezTo>
                  <a:pt x="6163" y="3342"/>
                  <a:pt x="6163" y="3342"/>
                  <a:pt x="6163" y="3342"/>
                </a:cubicBezTo>
                <a:cubicBezTo>
                  <a:pt x="6163" y="3305"/>
                  <a:pt x="6163" y="3305"/>
                  <a:pt x="6163" y="3305"/>
                </a:cubicBezTo>
                <a:cubicBezTo>
                  <a:pt x="6163" y="3268"/>
                  <a:pt x="6163" y="3043"/>
                  <a:pt x="6163" y="3043"/>
                </a:cubicBezTo>
                <a:cubicBezTo>
                  <a:pt x="6163" y="3043"/>
                  <a:pt x="5958" y="2969"/>
                  <a:pt x="6163" y="2894"/>
                </a:cubicBezTo>
                <a:cubicBezTo>
                  <a:pt x="6367" y="2782"/>
                  <a:pt x="6640" y="2670"/>
                  <a:pt x="6640" y="2670"/>
                </a:cubicBezTo>
                <a:cubicBezTo>
                  <a:pt x="6640" y="2670"/>
                  <a:pt x="6776" y="2632"/>
                  <a:pt x="6776" y="2520"/>
                </a:cubicBezTo>
                <a:cubicBezTo>
                  <a:pt x="6776" y="2408"/>
                  <a:pt x="6640" y="2109"/>
                  <a:pt x="6640" y="2109"/>
                </a:cubicBezTo>
                <a:cubicBezTo>
                  <a:pt x="6640" y="2109"/>
                  <a:pt x="6503" y="1922"/>
                  <a:pt x="6503" y="1848"/>
                </a:cubicBezTo>
                <a:cubicBezTo>
                  <a:pt x="6640" y="1399"/>
                  <a:pt x="6299" y="1063"/>
                  <a:pt x="6503" y="1025"/>
                </a:cubicBezTo>
                <a:cubicBezTo>
                  <a:pt x="6503" y="1025"/>
                  <a:pt x="6503" y="1025"/>
                  <a:pt x="6503" y="1025"/>
                </a:cubicBezTo>
                <a:cubicBezTo>
                  <a:pt x="6640" y="988"/>
                  <a:pt x="6640" y="988"/>
                  <a:pt x="6640" y="988"/>
                </a:cubicBezTo>
                <a:cubicBezTo>
                  <a:pt x="6844" y="913"/>
                  <a:pt x="6844" y="913"/>
                  <a:pt x="6844" y="913"/>
                </a:cubicBezTo>
                <a:cubicBezTo>
                  <a:pt x="6844" y="913"/>
                  <a:pt x="6844" y="876"/>
                  <a:pt x="6844" y="876"/>
                </a:cubicBezTo>
                <a:cubicBezTo>
                  <a:pt x="6844" y="689"/>
                  <a:pt x="6435" y="502"/>
                  <a:pt x="6912" y="465"/>
                </a:cubicBezTo>
                <a:cubicBezTo>
                  <a:pt x="7117" y="390"/>
                  <a:pt x="7117" y="390"/>
                  <a:pt x="7117" y="390"/>
                </a:cubicBezTo>
                <a:cubicBezTo>
                  <a:pt x="7730" y="390"/>
                  <a:pt x="7730" y="390"/>
                  <a:pt x="7730" y="390"/>
                </a:cubicBezTo>
                <a:cubicBezTo>
                  <a:pt x="7866" y="166"/>
                  <a:pt x="7866" y="166"/>
                  <a:pt x="7866" y="166"/>
                </a:cubicBezTo>
                <a:cubicBezTo>
                  <a:pt x="8139" y="16"/>
                  <a:pt x="8139" y="16"/>
                  <a:pt x="8139" y="16"/>
                </a:cubicBezTo>
                <a:cubicBezTo>
                  <a:pt x="8343" y="16"/>
                  <a:pt x="8616" y="-21"/>
                  <a:pt x="8752" y="16"/>
                </a:cubicBezTo>
                <a:cubicBezTo>
                  <a:pt x="8888" y="128"/>
                  <a:pt x="8888" y="203"/>
                  <a:pt x="9161" y="241"/>
                </a:cubicBezTo>
                <a:cubicBezTo>
                  <a:pt x="9978" y="390"/>
                  <a:pt x="9978" y="390"/>
                  <a:pt x="9978" y="390"/>
                </a:cubicBezTo>
                <a:cubicBezTo>
                  <a:pt x="10455" y="427"/>
                  <a:pt x="10455" y="427"/>
                  <a:pt x="10455" y="427"/>
                </a:cubicBezTo>
                <a:cubicBezTo>
                  <a:pt x="10592" y="502"/>
                  <a:pt x="10592" y="502"/>
                  <a:pt x="10592" y="502"/>
                </a:cubicBezTo>
                <a:cubicBezTo>
                  <a:pt x="10592" y="502"/>
                  <a:pt x="10592" y="502"/>
                  <a:pt x="10592" y="502"/>
                </a:cubicBezTo>
                <a:cubicBezTo>
                  <a:pt x="10592" y="577"/>
                  <a:pt x="10592" y="652"/>
                  <a:pt x="10660" y="689"/>
                </a:cubicBezTo>
                <a:cubicBezTo>
                  <a:pt x="10660" y="764"/>
                  <a:pt x="10728" y="876"/>
                  <a:pt x="10728" y="876"/>
                </a:cubicBezTo>
                <a:cubicBezTo>
                  <a:pt x="10728" y="876"/>
                  <a:pt x="10660" y="988"/>
                  <a:pt x="10660" y="1063"/>
                </a:cubicBezTo>
                <a:cubicBezTo>
                  <a:pt x="10592" y="1100"/>
                  <a:pt x="10592" y="1212"/>
                  <a:pt x="10592" y="1250"/>
                </a:cubicBezTo>
                <a:cubicBezTo>
                  <a:pt x="10592" y="1287"/>
                  <a:pt x="10592" y="1324"/>
                  <a:pt x="10592" y="1362"/>
                </a:cubicBezTo>
                <a:cubicBezTo>
                  <a:pt x="10592" y="1436"/>
                  <a:pt x="10660" y="1549"/>
                  <a:pt x="10728" y="1586"/>
                </a:cubicBezTo>
                <a:cubicBezTo>
                  <a:pt x="10728" y="1623"/>
                  <a:pt x="11069" y="1735"/>
                  <a:pt x="11069" y="1735"/>
                </a:cubicBezTo>
                <a:cubicBezTo>
                  <a:pt x="11069" y="1735"/>
                  <a:pt x="11069" y="1773"/>
                  <a:pt x="10728" y="1922"/>
                </a:cubicBezTo>
                <a:cubicBezTo>
                  <a:pt x="10455" y="2109"/>
                  <a:pt x="10455" y="2109"/>
                  <a:pt x="10455" y="2109"/>
                </a:cubicBezTo>
                <a:cubicBezTo>
                  <a:pt x="10932" y="2184"/>
                  <a:pt x="10932" y="2184"/>
                  <a:pt x="10932" y="2184"/>
                </a:cubicBezTo>
                <a:cubicBezTo>
                  <a:pt x="10932" y="2371"/>
                  <a:pt x="10932" y="2371"/>
                  <a:pt x="10932" y="2371"/>
                </a:cubicBezTo>
                <a:cubicBezTo>
                  <a:pt x="10932" y="2520"/>
                  <a:pt x="10932" y="2520"/>
                  <a:pt x="10932" y="2520"/>
                </a:cubicBezTo>
                <a:cubicBezTo>
                  <a:pt x="10864" y="2744"/>
                  <a:pt x="10864" y="2744"/>
                  <a:pt x="10864" y="2744"/>
                </a:cubicBezTo>
                <a:cubicBezTo>
                  <a:pt x="10660" y="2894"/>
                  <a:pt x="10660" y="2894"/>
                  <a:pt x="10660" y="2894"/>
                </a:cubicBezTo>
                <a:cubicBezTo>
                  <a:pt x="10932" y="3118"/>
                  <a:pt x="10932" y="3118"/>
                  <a:pt x="10932" y="3118"/>
                </a:cubicBezTo>
                <a:cubicBezTo>
                  <a:pt x="11273" y="3417"/>
                  <a:pt x="11273" y="3417"/>
                  <a:pt x="11273" y="3417"/>
                </a:cubicBezTo>
                <a:cubicBezTo>
                  <a:pt x="11750" y="3567"/>
                  <a:pt x="11750" y="3567"/>
                  <a:pt x="11750" y="3567"/>
                </a:cubicBezTo>
                <a:cubicBezTo>
                  <a:pt x="11750" y="3567"/>
                  <a:pt x="11818" y="3529"/>
                  <a:pt x="12295" y="3567"/>
                </a:cubicBezTo>
                <a:cubicBezTo>
                  <a:pt x="12772" y="3641"/>
                  <a:pt x="12908" y="3866"/>
                  <a:pt x="12908" y="3866"/>
                </a:cubicBezTo>
                <a:cubicBezTo>
                  <a:pt x="13181" y="4052"/>
                  <a:pt x="13181" y="4052"/>
                  <a:pt x="13181" y="4052"/>
                </a:cubicBezTo>
                <a:cubicBezTo>
                  <a:pt x="13590" y="4202"/>
                  <a:pt x="13590" y="4202"/>
                  <a:pt x="13590" y="4202"/>
                </a:cubicBezTo>
                <a:cubicBezTo>
                  <a:pt x="13794" y="4314"/>
                  <a:pt x="13794" y="4314"/>
                  <a:pt x="13794" y="4314"/>
                </a:cubicBezTo>
                <a:cubicBezTo>
                  <a:pt x="13726" y="4650"/>
                  <a:pt x="13726" y="4650"/>
                  <a:pt x="13726" y="4650"/>
                </a:cubicBezTo>
                <a:cubicBezTo>
                  <a:pt x="13726" y="4650"/>
                  <a:pt x="13522" y="4837"/>
                  <a:pt x="13590" y="4987"/>
                </a:cubicBezTo>
                <a:cubicBezTo>
                  <a:pt x="13590" y="5173"/>
                  <a:pt x="13385" y="5435"/>
                  <a:pt x="13385" y="5510"/>
                </a:cubicBezTo>
                <a:cubicBezTo>
                  <a:pt x="13385" y="5547"/>
                  <a:pt x="13249" y="5846"/>
                  <a:pt x="13249" y="5846"/>
                </a:cubicBezTo>
                <a:cubicBezTo>
                  <a:pt x="13453" y="6108"/>
                  <a:pt x="13453" y="6108"/>
                  <a:pt x="13453" y="6108"/>
                </a:cubicBezTo>
                <a:cubicBezTo>
                  <a:pt x="13726" y="6257"/>
                  <a:pt x="13726" y="6257"/>
                  <a:pt x="13726" y="6257"/>
                </a:cubicBezTo>
                <a:cubicBezTo>
                  <a:pt x="14135" y="6519"/>
                  <a:pt x="14135" y="6519"/>
                  <a:pt x="14135" y="6519"/>
                </a:cubicBezTo>
                <a:cubicBezTo>
                  <a:pt x="14680" y="6855"/>
                  <a:pt x="14680" y="6855"/>
                  <a:pt x="14680" y="6855"/>
                </a:cubicBezTo>
                <a:cubicBezTo>
                  <a:pt x="14884" y="7117"/>
                  <a:pt x="14884" y="7117"/>
                  <a:pt x="14884" y="7117"/>
                </a:cubicBezTo>
                <a:cubicBezTo>
                  <a:pt x="14884" y="7117"/>
                  <a:pt x="15430" y="7304"/>
                  <a:pt x="15430" y="7341"/>
                </a:cubicBezTo>
                <a:cubicBezTo>
                  <a:pt x="15430" y="7378"/>
                  <a:pt x="15634" y="7565"/>
                  <a:pt x="15634" y="7565"/>
                </a:cubicBezTo>
                <a:cubicBezTo>
                  <a:pt x="15906" y="7827"/>
                  <a:pt x="15906" y="7827"/>
                  <a:pt x="15906" y="7827"/>
                </a:cubicBezTo>
                <a:cubicBezTo>
                  <a:pt x="15838" y="8014"/>
                  <a:pt x="15838" y="8014"/>
                  <a:pt x="15838" y="8014"/>
                </a:cubicBezTo>
                <a:cubicBezTo>
                  <a:pt x="15634" y="8200"/>
                  <a:pt x="15634" y="8200"/>
                  <a:pt x="15634" y="8200"/>
                </a:cubicBezTo>
                <a:cubicBezTo>
                  <a:pt x="15634" y="8313"/>
                  <a:pt x="15634" y="8313"/>
                  <a:pt x="15634" y="8313"/>
                </a:cubicBezTo>
                <a:cubicBezTo>
                  <a:pt x="15838" y="8462"/>
                  <a:pt x="15838" y="8462"/>
                  <a:pt x="15838" y="8462"/>
                </a:cubicBezTo>
                <a:cubicBezTo>
                  <a:pt x="15770" y="8612"/>
                  <a:pt x="15770" y="8612"/>
                  <a:pt x="15770" y="8612"/>
                </a:cubicBezTo>
                <a:cubicBezTo>
                  <a:pt x="15975" y="8836"/>
                  <a:pt x="15975" y="8836"/>
                  <a:pt x="15975" y="8836"/>
                </a:cubicBezTo>
                <a:cubicBezTo>
                  <a:pt x="15838" y="8985"/>
                  <a:pt x="15838" y="8985"/>
                  <a:pt x="15838" y="8985"/>
                </a:cubicBezTo>
                <a:cubicBezTo>
                  <a:pt x="16179" y="9060"/>
                  <a:pt x="16179" y="9060"/>
                  <a:pt x="16179" y="9060"/>
                </a:cubicBezTo>
                <a:cubicBezTo>
                  <a:pt x="16179" y="9060"/>
                  <a:pt x="16247" y="9097"/>
                  <a:pt x="16179" y="9172"/>
                </a:cubicBezTo>
                <a:cubicBezTo>
                  <a:pt x="16111" y="9209"/>
                  <a:pt x="16043" y="9471"/>
                  <a:pt x="16043" y="9471"/>
                </a:cubicBezTo>
                <a:cubicBezTo>
                  <a:pt x="16383" y="9770"/>
                  <a:pt x="16383" y="9770"/>
                  <a:pt x="16383" y="9770"/>
                </a:cubicBezTo>
                <a:cubicBezTo>
                  <a:pt x="16860" y="9807"/>
                  <a:pt x="16860" y="9807"/>
                  <a:pt x="16860" y="9807"/>
                </a:cubicBezTo>
                <a:cubicBezTo>
                  <a:pt x="16860" y="9807"/>
                  <a:pt x="17133" y="9807"/>
                  <a:pt x="17133" y="9845"/>
                </a:cubicBezTo>
                <a:cubicBezTo>
                  <a:pt x="17201" y="9882"/>
                  <a:pt x="17269" y="9994"/>
                  <a:pt x="17269" y="9994"/>
                </a:cubicBezTo>
                <a:cubicBezTo>
                  <a:pt x="17065" y="10218"/>
                  <a:pt x="17065" y="10218"/>
                  <a:pt x="17065" y="10218"/>
                </a:cubicBezTo>
                <a:cubicBezTo>
                  <a:pt x="17065" y="10218"/>
                  <a:pt x="17133" y="10331"/>
                  <a:pt x="17337" y="10405"/>
                </a:cubicBezTo>
                <a:cubicBezTo>
                  <a:pt x="17474" y="10443"/>
                  <a:pt x="17610" y="10443"/>
                  <a:pt x="17610" y="10517"/>
                </a:cubicBezTo>
                <a:cubicBezTo>
                  <a:pt x="17678" y="10592"/>
                  <a:pt x="17678" y="10704"/>
                  <a:pt x="17746" y="10667"/>
                </a:cubicBezTo>
                <a:cubicBezTo>
                  <a:pt x="17883" y="10667"/>
                  <a:pt x="18155" y="10704"/>
                  <a:pt x="18155" y="10704"/>
                </a:cubicBezTo>
                <a:cubicBezTo>
                  <a:pt x="18359" y="10891"/>
                  <a:pt x="18359" y="10891"/>
                  <a:pt x="18359" y="10891"/>
                </a:cubicBezTo>
                <a:cubicBezTo>
                  <a:pt x="18496" y="11041"/>
                  <a:pt x="18496" y="11041"/>
                  <a:pt x="18496" y="11041"/>
                </a:cubicBezTo>
                <a:cubicBezTo>
                  <a:pt x="18496" y="11041"/>
                  <a:pt x="18496" y="11153"/>
                  <a:pt x="18496" y="11190"/>
                </a:cubicBezTo>
                <a:cubicBezTo>
                  <a:pt x="18496" y="11265"/>
                  <a:pt x="18428" y="11489"/>
                  <a:pt x="18428" y="11489"/>
                </a:cubicBezTo>
                <a:cubicBezTo>
                  <a:pt x="18087" y="11788"/>
                  <a:pt x="18087" y="11788"/>
                  <a:pt x="18087" y="11788"/>
                </a:cubicBezTo>
                <a:cubicBezTo>
                  <a:pt x="18087" y="11788"/>
                  <a:pt x="18359" y="11975"/>
                  <a:pt x="18564" y="12050"/>
                </a:cubicBezTo>
                <a:cubicBezTo>
                  <a:pt x="18768" y="12124"/>
                  <a:pt x="19041" y="12236"/>
                  <a:pt x="19109" y="12236"/>
                </a:cubicBezTo>
                <a:cubicBezTo>
                  <a:pt x="19177" y="12236"/>
                  <a:pt x="19518" y="12274"/>
                  <a:pt x="19654" y="12311"/>
                </a:cubicBezTo>
                <a:cubicBezTo>
                  <a:pt x="19722" y="12311"/>
                  <a:pt x="19995" y="12386"/>
                  <a:pt x="20063" y="12423"/>
                </a:cubicBezTo>
                <a:cubicBezTo>
                  <a:pt x="20131" y="12461"/>
                  <a:pt x="20608" y="12610"/>
                  <a:pt x="20608" y="12610"/>
                </a:cubicBezTo>
                <a:cubicBezTo>
                  <a:pt x="21017" y="12722"/>
                  <a:pt x="21017" y="12722"/>
                  <a:pt x="21017" y="12722"/>
                </a:cubicBezTo>
                <a:cubicBezTo>
                  <a:pt x="21426" y="12909"/>
                  <a:pt x="21426" y="12909"/>
                  <a:pt x="21426" y="12909"/>
                </a:cubicBezTo>
                <a:cubicBezTo>
                  <a:pt x="21562" y="13358"/>
                  <a:pt x="21562" y="13358"/>
                  <a:pt x="21562" y="13358"/>
                </a:cubicBezTo>
                <a:cubicBezTo>
                  <a:pt x="21562" y="13358"/>
                  <a:pt x="21426" y="14030"/>
                  <a:pt x="21358" y="14105"/>
                </a:cubicBezTo>
                <a:cubicBezTo>
                  <a:pt x="21358" y="14180"/>
                  <a:pt x="21153" y="14516"/>
                  <a:pt x="21085" y="14553"/>
                </a:cubicBezTo>
                <a:cubicBezTo>
                  <a:pt x="20949" y="14591"/>
                  <a:pt x="20812" y="14628"/>
                  <a:pt x="20812" y="14703"/>
                </a:cubicBezTo>
                <a:cubicBezTo>
                  <a:pt x="20812" y="14778"/>
                  <a:pt x="20608" y="15189"/>
                  <a:pt x="20608" y="15189"/>
                </a:cubicBezTo>
                <a:cubicBezTo>
                  <a:pt x="20608" y="15189"/>
                  <a:pt x="20404" y="15450"/>
                  <a:pt x="20404" y="15525"/>
                </a:cubicBezTo>
                <a:cubicBezTo>
                  <a:pt x="20404" y="15600"/>
                  <a:pt x="20199" y="15824"/>
                  <a:pt x="20199" y="15899"/>
                </a:cubicBezTo>
                <a:cubicBezTo>
                  <a:pt x="20131" y="15936"/>
                  <a:pt x="19995" y="16235"/>
                  <a:pt x="19995" y="16235"/>
                </a:cubicBezTo>
                <a:cubicBezTo>
                  <a:pt x="19109" y="17207"/>
                  <a:pt x="19109" y="17207"/>
                  <a:pt x="19109" y="17207"/>
                </a:cubicBezTo>
                <a:cubicBezTo>
                  <a:pt x="18905" y="17580"/>
                  <a:pt x="18905" y="17580"/>
                  <a:pt x="18905" y="17580"/>
                </a:cubicBezTo>
                <a:cubicBezTo>
                  <a:pt x="18905" y="17580"/>
                  <a:pt x="18700" y="17618"/>
                  <a:pt x="18632" y="17692"/>
                </a:cubicBezTo>
                <a:cubicBezTo>
                  <a:pt x="18564" y="17805"/>
                  <a:pt x="18496" y="17879"/>
                  <a:pt x="18428" y="17991"/>
                </a:cubicBezTo>
                <a:cubicBezTo>
                  <a:pt x="18428" y="18066"/>
                  <a:pt x="18087" y="18403"/>
                  <a:pt x="18087" y="18403"/>
                </a:cubicBezTo>
                <a:cubicBezTo>
                  <a:pt x="17951" y="18589"/>
                  <a:pt x="17951" y="18589"/>
                  <a:pt x="17951" y="18589"/>
                </a:cubicBezTo>
                <a:cubicBezTo>
                  <a:pt x="17678" y="18776"/>
                  <a:pt x="17678" y="18776"/>
                  <a:pt x="17678" y="18776"/>
                </a:cubicBezTo>
                <a:cubicBezTo>
                  <a:pt x="17678" y="18776"/>
                  <a:pt x="17474" y="18851"/>
                  <a:pt x="17474" y="18851"/>
                </a:cubicBezTo>
                <a:cubicBezTo>
                  <a:pt x="17474" y="18851"/>
                  <a:pt x="17337" y="18851"/>
                  <a:pt x="17337" y="18851"/>
                </a:cubicBezTo>
                <a:cubicBezTo>
                  <a:pt x="16997" y="18851"/>
                  <a:pt x="16997" y="18851"/>
                  <a:pt x="16997" y="18851"/>
                </a:cubicBezTo>
                <a:cubicBezTo>
                  <a:pt x="16792" y="18776"/>
                  <a:pt x="16792" y="18776"/>
                  <a:pt x="16792" y="18776"/>
                </a:cubicBezTo>
                <a:cubicBezTo>
                  <a:pt x="16792" y="18776"/>
                  <a:pt x="16588" y="18851"/>
                  <a:pt x="16588" y="18851"/>
                </a:cubicBezTo>
                <a:cubicBezTo>
                  <a:pt x="16588" y="18888"/>
                  <a:pt x="16452" y="18926"/>
                  <a:pt x="16452" y="18963"/>
                </a:cubicBezTo>
                <a:cubicBezTo>
                  <a:pt x="16452" y="18963"/>
                  <a:pt x="16383" y="19038"/>
                  <a:pt x="16315" y="19038"/>
                </a:cubicBezTo>
                <a:cubicBezTo>
                  <a:pt x="16247" y="19075"/>
                  <a:pt x="16179" y="19113"/>
                  <a:pt x="16111" y="19113"/>
                </a:cubicBezTo>
                <a:cubicBezTo>
                  <a:pt x="16111" y="19150"/>
                  <a:pt x="15975" y="19150"/>
                  <a:pt x="15975" y="19150"/>
                </a:cubicBezTo>
                <a:cubicBezTo>
                  <a:pt x="15975" y="19150"/>
                  <a:pt x="15975" y="19187"/>
                  <a:pt x="15906" y="19225"/>
                </a:cubicBezTo>
                <a:cubicBezTo>
                  <a:pt x="15906" y="19225"/>
                  <a:pt x="15702" y="19225"/>
                  <a:pt x="15634" y="19187"/>
                </a:cubicBezTo>
                <a:cubicBezTo>
                  <a:pt x="15566" y="19150"/>
                  <a:pt x="15430" y="19113"/>
                  <a:pt x="15498" y="19113"/>
                </a:cubicBezTo>
                <a:cubicBezTo>
                  <a:pt x="15498" y="19150"/>
                  <a:pt x="15430" y="19225"/>
                  <a:pt x="15430" y="19225"/>
                </a:cubicBezTo>
                <a:cubicBezTo>
                  <a:pt x="15430" y="19262"/>
                  <a:pt x="15293" y="19374"/>
                  <a:pt x="15225" y="19374"/>
                </a:cubicBezTo>
                <a:cubicBezTo>
                  <a:pt x="15157" y="19374"/>
                  <a:pt x="15021" y="19337"/>
                  <a:pt x="14953" y="19299"/>
                </a:cubicBezTo>
                <a:cubicBezTo>
                  <a:pt x="14884" y="19299"/>
                  <a:pt x="14816" y="19299"/>
                  <a:pt x="14816" y="19299"/>
                </a:cubicBezTo>
                <a:cubicBezTo>
                  <a:pt x="14816" y="19337"/>
                  <a:pt x="14816" y="19449"/>
                  <a:pt x="14816" y="19486"/>
                </a:cubicBezTo>
                <a:cubicBezTo>
                  <a:pt x="14816" y="19486"/>
                  <a:pt x="14816" y="19524"/>
                  <a:pt x="14816" y="19561"/>
                </a:cubicBezTo>
                <a:cubicBezTo>
                  <a:pt x="14748" y="19561"/>
                  <a:pt x="14612" y="19598"/>
                  <a:pt x="14612" y="19598"/>
                </a:cubicBezTo>
                <a:cubicBezTo>
                  <a:pt x="14612" y="19598"/>
                  <a:pt x="14680" y="19673"/>
                  <a:pt x="14612" y="19673"/>
                </a:cubicBezTo>
                <a:cubicBezTo>
                  <a:pt x="14544" y="19710"/>
                  <a:pt x="14476" y="19748"/>
                  <a:pt x="14407" y="19748"/>
                </a:cubicBezTo>
                <a:cubicBezTo>
                  <a:pt x="14407" y="19710"/>
                  <a:pt x="14271" y="19673"/>
                  <a:pt x="14271" y="19673"/>
                </a:cubicBezTo>
                <a:cubicBezTo>
                  <a:pt x="14203" y="19710"/>
                  <a:pt x="14135" y="19785"/>
                  <a:pt x="14135" y="19785"/>
                </a:cubicBezTo>
                <a:cubicBezTo>
                  <a:pt x="14135" y="19823"/>
                  <a:pt x="14067" y="19860"/>
                  <a:pt x="14067" y="19860"/>
                </a:cubicBezTo>
                <a:cubicBezTo>
                  <a:pt x="14067" y="19860"/>
                  <a:pt x="13590" y="20159"/>
                  <a:pt x="13590" y="20159"/>
                </a:cubicBezTo>
                <a:cubicBezTo>
                  <a:pt x="13522" y="20159"/>
                  <a:pt x="13385" y="20047"/>
                  <a:pt x="13385" y="20047"/>
                </a:cubicBezTo>
                <a:cubicBezTo>
                  <a:pt x="13385" y="20084"/>
                  <a:pt x="13385" y="20159"/>
                  <a:pt x="13385" y="20159"/>
                </a:cubicBezTo>
                <a:cubicBezTo>
                  <a:pt x="13317" y="20196"/>
                  <a:pt x="13181" y="20234"/>
                  <a:pt x="13181" y="20234"/>
                </a:cubicBezTo>
                <a:cubicBezTo>
                  <a:pt x="13181" y="20271"/>
                  <a:pt x="13113" y="20234"/>
                  <a:pt x="13045" y="20234"/>
                </a:cubicBezTo>
                <a:cubicBezTo>
                  <a:pt x="13045" y="20271"/>
                  <a:pt x="12977" y="20271"/>
                  <a:pt x="12977" y="20308"/>
                </a:cubicBezTo>
                <a:cubicBezTo>
                  <a:pt x="12977" y="20346"/>
                  <a:pt x="12908" y="20383"/>
                  <a:pt x="12908" y="20383"/>
                </a:cubicBezTo>
                <a:cubicBezTo>
                  <a:pt x="12908" y="20383"/>
                  <a:pt x="12772" y="20421"/>
                  <a:pt x="12772" y="20458"/>
                </a:cubicBezTo>
                <a:cubicBezTo>
                  <a:pt x="12704" y="20495"/>
                  <a:pt x="12568" y="20533"/>
                  <a:pt x="12568" y="20533"/>
                </a:cubicBezTo>
                <a:cubicBezTo>
                  <a:pt x="12568" y="20533"/>
                  <a:pt x="12500" y="20570"/>
                  <a:pt x="12431" y="20533"/>
                </a:cubicBezTo>
                <a:cubicBezTo>
                  <a:pt x="12363" y="20533"/>
                  <a:pt x="12227" y="20421"/>
                  <a:pt x="12227" y="20421"/>
                </a:cubicBezTo>
                <a:cubicBezTo>
                  <a:pt x="12227" y="20421"/>
                  <a:pt x="12091" y="20421"/>
                  <a:pt x="12091" y="20458"/>
                </a:cubicBezTo>
                <a:cubicBezTo>
                  <a:pt x="12023" y="20495"/>
                  <a:pt x="12023" y="20533"/>
                  <a:pt x="11954" y="20533"/>
                </a:cubicBezTo>
                <a:cubicBezTo>
                  <a:pt x="11886" y="20570"/>
                  <a:pt x="11818" y="20570"/>
                  <a:pt x="11750" y="20570"/>
                </a:cubicBezTo>
                <a:cubicBezTo>
                  <a:pt x="11682" y="20607"/>
                  <a:pt x="11546" y="20607"/>
                  <a:pt x="11546" y="20645"/>
                </a:cubicBezTo>
                <a:cubicBezTo>
                  <a:pt x="11477" y="20645"/>
                  <a:pt x="11409" y="20719"/>
                  <a:pt x="11409" y="20757"/>
                </a:cubicBezTo>
                <a:cubicBezTo>
                  <a:pt x="11409" y="20794"/>
                  <a:pt x="11546" y="20794"/>
                  <a:pt x="11409" y="20794"/>
                </a:cubicBezTo>
                <a:cubicBezTo>
                  <a:pt x="11273" y="20832"/>
                  <a:pt x="11069" y="20832"/>
                  <a:pt x="11069" y="20832"/>
                </a:cubicBezTo>
                <a:cubicBezTo>
                  <a:pt x="11069" y="20832"/>
                  <a:pt x="10932" y="20869"/>
                  <a:pt x="10932" y="20906"/>
                </a:cubicBezTo>
                <a:cubicBezTo>
                  <a:pt x="10864" y="20944"/>
                  <a:pt x="10932" y="20944"/>
                  <a:pt x="10796" y="20981"/>
                </a:cubicBezTo>
                <a:cubicBezTo>
                  <a:pt x="10728" y="20981"/>
                  <a:pt x="10660" y="21018"/>
                  <a:pt x="10660" y="21018"/>
                </a:cubicBezTo>
                <a:cubicBezTo>
                  <a:pt x="10524" y="20944"/>
                  <a:pt x="10524" y="20944"/>
                  <a:pt x="10524" y="20944"/>
                </a:cubicBezTo>
                <a:cubicBezTo>
                  <a:pt x="10592" y="20869"/>
                  <a:pt x="10592" y="20869"/>
                  <a:pt x="10592" y="20869"/>
                </a:cubicBezTo>
                <a:cubicBezTo>
                  <a:pt x="10592" y="20869"/>
                  <a:pt x="10524" y="20794"/>
                  <a:pt x="10524" y="20832"/>
                </a:cubicBezTo>
                <a:cubicBezTo>
                  <a:pt x="10455" y="20906"/>
                  <a:pt x="10524" y="20944"/>
                  <a:pt x="10524" y="20944"/>
                </a:cubicBezTo>
                <a:cubicBezTo>
                  <a:pt x="10524" y="20944"/>
                  <a:pt x="10455" y="20944"/>
                  <a:pt x="10455" y="20981"/>
                </a:cubicBezTo>
                <a:cubicBezTo>
                  <a:pt x="10387" y="21018"/>
                  <a:pt x="10455" y="21018"/>
                  <a:pt x="10387" y="21056"/>
                </a:cubicBezTo>
                <a:cubicBezTo>
                  <a:pt x="10387" y="21093"/>
                  <a:pt x="10319" y="21131"/>
                  <a:pt x="10251" y="21131"/>
                </a:cubicBezTo>
                <a:cubicBezTo>
                  <a:pt x="10251" y="21168"/>
                  <a:pt x="10183" y="21168"/>
                  <a:pt x="10115" y="21168"/>
                </a:cubicBezTo>
                <a:cubicBezTo>
                  <a:pt x="10115" y="21168"/>
                  <a:pt x="9978" y="21168"/>
                  <a:pt x="9978" y="21168"/>
                </a:cubicBezTo>
                <a:cubicBezTo>
                  <a:pt x="9910" y="21168"/>
                  <a:pt x="9842" y="21131"/>
                  <a:pt x="9910" y="21131"/>
                </a:cubicBezTo>
                <a:cubicBezTo>
                  <a:pt x="9910" y="21131"/>
                  <a:pt x="10047" y="21093"/>
                  <a:pt x="10047" y="21093"/>
                </a:cubicBezTo>
                <a:cubicBezTo>
                  <a:pt x="10047" y="21093"/>
                  <a:pt x="10115" y="21056"/>
                  <a:pt x="10047" y="21056"/>
                </a:cubicBezTo>
                <a:cubicBezTo>
                  <a:pt x="9978" y="21018"/>
                  <a:pt x="9910" y="20981"/>
                  <a:pt x="9910" y="20981"/>
                </a:cubicBezTo>
                <a:cubicBezTo>
                  <a:pt x="9910" y="20981"/>
                  <a:pt x="9978" y="21018"/>
                  <a:pt x="9774" y="21018"/>
                </a:cubicBezTo>
                <a:cubicBezTo>
                  <a:pt x="9638" y="21056"/>
                  <a:pt x="9570" y="21056"/>
                  <a:pt x="9570" y="21018"/>
                </a:cubicBezTo>
                <a:cubicBezTo>
                  <a:pt x="9570" y="21018"/>
                  <a:pt x="9433" y="21018"/>
                  <a:pt x="9501" y="20981"/>
                </a:cubicBezTo>
                <a:cubicBezTo>
                  <a:pt x="9638" y="20944"/>
                  <a:pt x="9638" y="20906"/>
                  <a:pt x="9706" y="20906"/>
                </a:cubicBezTo>
                <a:cubicBezTo>
                  <a:pt x="9774" y="20906"/>
                  <a:pt x="9774" y="20832"/>
                  <a:pt x="9774" y="20794"/>
                </a:cubicBezTo>
                <a:cubicBezTo>
                  <a:pt x="9774" y="20794"/>
                  <a:pt x="9910" y="20869"/>
                  <a:pt x="9706" y="20794"/>
                </a:cubicBezTo>
                <a:cubicBezTo>
                  <a:pt x="9570" y="20682"/>
                  <a:pt x="9570" y="20682"/>
                  <a:pt x="9570" y="20682"/>
                </a:cubicBezTo>
                <a:cubicBezTo>
                  <a:pt x="9570" y="20682"/>
                  <a:pt x="9501" y="20719"/>
                  <a:pt x="9501" y="20757"/>
                </a:cubicBezTo>
                <a:cubicBezTo>
                  <a:pt x="9570" y="20794"/>
                  <a:pt x="9706" y="20832"/>
                  <a:pt x="9501" y="20869"/>
                </a:cubicBezTo>
                <a:cubicBezTo>
                  <a:pt x="9297" y="20869"/>
                  <a:pt x="9297" y="20869"/>
                  <a:pt x="9297" y="20869"/>
                </a:cubicBezTo>
                <a:cubicBezTo>
                  <a:pt x="9229" y="20906"/>
                  <a:pt x="9024" y="20906"/>
                  <a:pt x="9024" y="20906"/>
                </a:cubicBezTo>
                <a:cubicBezTo>
                  <a:pt x="9024" y="20906"/>
                  <a:pt x="8888" y="20906"/>
                  <a:pt x="8956" y="20944"/>
                </a:cubicBezTo>
                <a:cubicBezTo>
                  <a:pt x="8956" y="20981"/>
                  <a:pt x="9093" y="21018"/>
                  <a:pt x="9093" y="21018"/>
                </a:cubicBezTo>
                <a:cubicBezTo>
                  <a:pt x="9093" y="21018"/>
                  <a:pt x="9093" y="21056"/>
                  <a:pt x="8956" y="21056"/>
                </a:cubicBezTo>
                <a:cubicBezTo>
                  <a:pt x="8888" y="21093"/>
                  <a:pt x="8752" y="21093"/>
                  <a:pt x="8752" y="21093"/>
                </a:cubicBezTo>
                <a:cubicBezTo>
                  <a:pt x="8684" y="21131"/>
                  <a:pt x="8684" y="21131"/>
                  <a:pt x="8684" y="21131"/>
                </a:cubicBezTo>
                <a:cubicBezTo>
                  <a:pt x="8684" y="21131"/>
                  <a:pt x="8616" y="21131"/>
                  <a:pt x="8616" y="21093"/>
                </a:cubicBezTo>
                <a:cubicBezTo>
                  <a:pt x="8616" y="21093"/>
                  <a:pt x="8684" y="21056"/>
                  <a:pt x="8684" y="21018"/>
                </a:cubicBezTo>
                <a:cubicBezTo>
                  <a:pt x="8684" y="20981"/>
                  <a:pt x="8752" y="21018"/>
                  <a:pt x="8684" y="20981"/>
                </a:cubicBezTo>
                <a:cubicBezTo>
                  <a:pt x="8616" y="20906"/>
                  <a:pt x="8547" y="20906"/>
                  <a:pt x="8547" y="20869"/>
                </a:cubicBezTo>
                <a:cubicBezTo>
                  <a:pt x="8616" y="20832"/>
                  <a:pt x="8752" y="20794"/>
                  <a:pt x="8752" y="20794"/>
                </a:cubicBezTo>
                <a:cubicBezTo>
                  <a:pt x="8752" y="20757"/>
                  <a:pt x="8752" y="20719"/>
                  <a:pt x="8752" y="20719"/>
                </a:cubicBezTo>
                <a:cubicBezTo>
                  <a:pt x="8752" y="20719"/>
                  <a:pt x="8684" y="20719"/>
                  <a:pt x="8752" y="20682"/>
                </a:cubicBezTo>
                <a:cubicBezTo>
                  <a:pt x="8820" y="20607"/>
                  <a:pt x="8888" y="20570"/>
                  <a:pt x="8888" y="20570"/>
                </a:cubicBezTo>
                <a:cubicBezTo>
                  <a:pt x="8888" y="20533"/>
                  <a:pt x="8820" y="20495"/>
                  <a:pt x="8752" y="20495"/>
                </a:cubicBezTo>
                <a:cubicBezTo>
                  <a:pt x="8752" y="20495"/>
                  <a:pt x="8684" y="20570"/>
                  <a:pt x="8684" y="20607"/>
                </a:cubicBezTo>
                <a:cubicBezTo>
                  <a:pt x="8684" y="20607"/>
                  <a:pt x="8752" y="20682"/>
                  <a:pt x="8547" y="20645"/>
                </a:cubicBezTo>
                <a:cubicBezTo>
                  <a:pt x="8343" y="20645"/>
                  <a:pt x="8207" y="20645"/>
                  <a:pt x="8139" y="20607"/>
                </a:cubicBezTo>
                <a:cubicBezTo>
                  <a:pt x="8139" y="20570"/>
                  <a:pt x="8002" y="20533"/>
                  <a:pt x="8207" y="20533"/>
                </a:cubicBezTo>
                <a:cubicBezTo>
                  <a:pt x="8411" y="20495"/>
                  <a:pt x="8411" y="20495"/>
                  <a:pt x="8411" y="20495"/>
                </a:cubicBezTo>
                <a:cubicBezTo>
                  <a:pt x="8479" y="20458"/>
                  <a:pt x="8479" y="20421"/>
                  <a:pt x="8479" y="20383"/>
                </a:cubicBezTo>
                <a:cubicBezTo>
                  <a:pt x="8411" y="20383"/>
                  <a:pt x="8343" y="20308"/>
                  <a:pt x="8343" y="20346"/>
                </a:cubicBezTo>
                <a:cubicBezTo>
                  <a:pt x="8275" y="20421"/>
                  <a:pt x="8275" y="20458"/>
                  <a:pt x="8275" y="20458"/>
                </a:cubicBezTo>
                <a:cubicBezTo>
                  <a:pt x="8275" y="20458"/>
                  <a:pt x="8002" y="20458"/>
                  <a:pt x="8002" y="20458"/>
                </a:cubicBezTo>
                <a:cubicBezTo>
                  <a:pt x="8002" y="20458"/>
                  <a:pt x="7934" y="20421"/>
                  <a:pt x="7934" y="20383"/>
                </a:cubicBezTo>
                <a:cubicBezTo>
                  <a:pt x="7934" y="20383"/>
                  <a:pt x="8002" y="20234"/>
                  <a:pt x="8002" y="20234"/>
                </a:cubicBezTo>
                <a:cubicBezTo>
                  <a:pt x="8002" y="20234"/>
                  <a:pt x="8139" y="20196"/>
                  <a:pt x="8071" y="20196"/>
                </a:cubicBezTo>
                <a:cubicBezTo>
                  <a:pt x="8071" y="20196"/>
                  <a:pt x="7934" y="20159"/>
                  <a:pt x="7934" y="20196"/>
                </a:cubicBezTo>
                <a:cubicBezTo>
                  <a:pt x="7866" y="20196"/>
                  <a:pt x="7934" y="20234"/>
                  <a:pt x="7934" y="20271"/>
                </a:cubicBezTo>
                <a:cubicBezTo>
                  <a:pt x="7934" y="20308"/>
                  <a:pt x="7934" y="20346"/>
                  <a:pt x="7866" y="20346"/>
                </a:cubicBezTo>
                <a:cubicBezTo>
                  <a:pt x="7798" y="20383"/>
                  <a:pt x="7525" y="20383"/>
                  <a:pt x="7525" y="20383"/>
                </a:cubicBezTo>
                <a:cubicBezTo>
                  <a:pt x="7525" y="20346"/>
                  <a:pt x="7457" y="20346"/>
                  <a:pt x="7525" y="20308"/>
                </a:cubicBezTo>
                <a:cubicBezTo>
                  <a:pt x="7525" y="20271"/>
                  <a:pt x="7525" y="20234"/>
                  <a:pt x="7525" y="20234"/>
                </a:cubicBezTo>
                <a:cubicBezTo>
                  <a:pt x="7525" y="20234"/>
                  <a:pt x="7457" y="20159"/>
                  <a:pt x="7457" y="20196"/>
                </a:cubicBezTo>
                <a:cubicBezTo>
                  <a:pt x="7389" y="20196"/>
                  <a:pt x="7321" y="20196"/>
                  <a:pt x="7321" y="20196"/>
                </a:cubicBezTo>
                <a:cubicBezTo>
                  <a:pt x="7321" y="20122"/>
                  <a:pt x="7321" y="20122"/>
                  <a:pt x="7321" y="20122"/>
                </a:cubicBezTo>
                <a:cubicBezTo>
                  <a:pt x="7185" y="20122"/>
                  <a:pt x="7185" y="20122"/>
                  <a:pt x="7185" y="20122"/>
                </a:cubicBezTo>
                <a:cubicBezTo>
                  <a:pt x="7117" y="20122"/>
                  <a:pt x="7117" y="20122"/>
                  <a:pt x="7117" y="20122"/>
                </a:cubicBezTo>
                <a:cubicBezTo>
                  <a:pt x="7117" y="20122"/>
                  <a:pt x="7048" y="20084"/>
                  <a:pt x="7048" y="20084"/>
                </a:cubicBezTo>
                <a:cubicBezTo>
                  <a:pt x="6980" y="20084"/>
                  <a:pt x="6980" y="20084"/>
                  <a:pt x="6980" y="20122"/>
                </a:cubicBezTo>
                <a:cubicBezTo>
                  <a:pt x="6912" y="20122"/>
                  <a:pt x="6708" y="20159"/>
                  <a:pt x="6708" y="20159"/>
                </a:cubicBezTo>
                <a:cubicBezTo>
                  <a:pt x="6708" y="20159"/>
                  <a:pt x="6708" y="20084"/>
                  <a:pt x="6640" y="20159"/>
                </a:cubicBezTo>
                <a:cubicBezTo>
                  <a:pt x="6640" y="20196"/>
                  <a:pt x="6299" y="20196"/>
                  <a:pt x="6299" y="20196"/>
                </a:cubicBezTo>
                <a:cubicBezTo>
                  <a:pt x="6299" y="20196"/>
                  <a:pt x="6231" y="20122"/>
                  <a:pt x="6231" y="20084"/>
                </a:cubicBezTo>
                <a:cubicBezTo>
                  <a:pt x="6231" y="20084"/>
                  <a:pt x="6299" y="19972"/>
                  <a:pt x="6299" y="19972"/>
                </a:cubicBezTo>
                <a:cubicBezTo>
                  <a:pt x="6367" y="19935"/>
                  <a:pt x="6367" y="19935"/>
                  <a:pt x="6367" y="19935"/>
                </a:cubicBezTo>
                <a:cubicBezTo>
                  <a:pt x="6299" y="19897"/>
                  <a:pt x="6299" y="19897"/>
                  <a:pt x="6299" y="19897"/>
                </a:cubicBezTo>
                <a:cubicBezTo>
                  <a:pt x="6299" y="19897"/>
                  <a:pt x="6094" y="19897"/>
                  <a:pt x="6163" y="19897"/>
                </a:cubicBezTo>
                <a:cubicBezTo>
                  <a:pt x="6163" y="19860"/>
                  <a:pt x="6299" y="19785"/>
                  <a:pt x="6299" y="19785"/>
                </a:cubicBezTo>
                <a:cubicBezTo>
                  <a:pt x="6299" y="19785"/>
                  <a:pt x="6367" y="19748"/>
                  <a:pt x="6367" y="19748"/>
                </a:cubicBezTo>
                <a:cubicBezTo>
                  <a:pt x="6435" y="19710"/>
                  <a:pt x="6571" y="19710"/>
                  <a:pt x="6503" y="19673"/>
                </a:cubicBezTo>
                <a:cubicBezTo>
                  <a:pt x="6435" y="19673"/>
                  <a:pt x="6367" y="19636"/>
                  <a:pt x="6367" y="19636"/>
                </a:cubicBezTo>
                <a:cubicBezTo>
                  <a:pt x="6367" y="19636"/>
                  <a:pt x="6299" y="19636"/>
                  <a:pt x="6299" y="19598"/>
                </a:cubicBezTo>
                <a:cubicBezTo>
                  <a:pt x="6299" y="19598"/>
                  <a:pt x="6367" y="19524"/>
                  <a:pt x="6367" y="19486"/>
                </a:cubicBezTo>
                <a:cubicBezTo>
                  <a:pt x="6367" y="19449"/>
                  <a:pt x="6299" y="19412"/>
                  <a:pt x="6299" y="19412"/>
                </a:cubicBezTo>
                <a:cubicBezTo>
                  <a:pt x="6231" y="19412"/>
                  <a:pt x="6299" y="19449"/>
                  <a:pt x="6163" y="19449"/>
                </a:cubicBezTo>
                <a:cubicBezTo>
                  <a:pt x="6094" y="19486"/>
                  <a:pt x="5890" y="19561"/>
                  <a:pt x="5890" y="19561"/>
                </a:cubicBezTo>
                <a:cubicBezTo>
                  <a:pt x="5890" y="19524"/>
                  <a:pt x="5890" y="19486"/>
                  <a:pt x="5890" y="19449"/>
                </a:cubicBezTo>
                <a:cubicBezTo>
                  <a:pt x="5958" y="19412"/>
                  <a:pt x="6163" y="19412"/>
                  <a:pt x="6231" y="19374"/>
                </a:cubicBezTo>
                <a:cubicBezTo>
                  <a:pt x="6231" y="19337"/>
                  <a:pt x="6094" y="19225"/>
                  <a:pt x="6094" y="19225"/>
                </a:cubicBezTo>
                <a:cubicBezTo>
                  <a:pt x="6094" y="19225"/>
                  <a:pt x="6231" y="19262"/>
                  <a:pt x="6163" y="19187"/>
                </a:cubicBezTo>
                <a:cubicBezTo>
                  <a:pt x="6026" y="19150"/>
                  <a:pt x="6026" y="19150"/>
                  <a:pt x="6026" y="19150"/>
                </a:cubicBezTo>
                <a:cubicBezTo>
                  <a:pt x="6026" y="19113"/>
                  <a:pt x="6026" y="19075"/>
                  <a:pt x="6094" y="19038"/>
                </a:cubicBezTo>
                <a:cubicBezTo>
                  <a:pt x="6163" y="18963"/>
                  <a:pt x="6231" y="18963"/>
                  <a:pt x="6231" y="18926"/>
                </a:cubicBezTo>
                <a:cubicBezTo>
                  <a:pt x="6231" y="18926"/>
                  <a:pt x="6026" y="18888"/>
                  <a:pt x="6026" y="18851"/>
                </a:cubicBezTo>
                <a:cubicBezTo>
                  <a:pt x="6026" y="18814"/>
                  <a:pt x="5890" y="18814"/>
                  <a:pt x="6026" y="18739"/>
                </a:cubicBezTo>
                <a:cubicBezTo>
                  <a:pt x="6094" y="18701"/>
                  <a:pt x="6163" y="18701"/>
                  <a:pt x="6163" y="18701"/>
                </a:cubicBezTo>
                <a:cubicBezTo>
                  <a:pt x="6163" y="18701"/>
                  <a:pt x="6163" y="18589"/>
                  <a:pt x="6163" y="18552"/>
                </a:cubicBezTo>
                <a:cubicBezTo>
                  <a:pt x="6163" y="18515"/>
                  <a:pt x="6231" y="18515"/>
                  <a:pt x="6231" y="18477"/>
                </a:cubicBezTo>
                <a:cubicBezTo>
                  <a:pt x="6163" y="18440"/>
                  <a:pt x="6094" y="18440"/>
                  <a:pt x="6026" y="18365"/>
                </a:cubicBezTo>
                <a:cubicBezTo>
                  <a:pt x="6026" y="18328"/>
                  <a:pt x="6026" y="18328"/>
                  <a:pt x="6026" y="18290"/>
                </a:cubicBezTo>
                <a:cubicBezTo>
                  <a:pt x="6094" y="18290"/>
                  <a:pt x="6163" y="18253"/>
                  <a:pt x="6094" y="18253"/>
                </a:cubicBezTo>
                <a:cubicBezTo>
                  <a:pt x="6094" y="18216"/>
                  <a:pt x="6094" y="18178"/>
                  <a:pt x="6094" y="18178"/>
                </a:cubicBezTo>
                <a:cubicBezTo>
                  <a:pt x="6094" y="18178"/>
                  <a:pt x="6094" y="18178"/>
                  <a:pt x="6026" y="18104"/>
                </a:cubicBezTo>
                <a:cubicBezTo>
                  <a:pt x="5958" y="18066"/>
                  <a:pt x="5958" y="17991"/>
                  <a:pt x="5958" y="17954"/>
                </a:cubicBezTo>
                <a:cubicBezTo>
                  <a:pt x="5958" y="17917"/>
                  <a:pt x="6026" y="17767"/>
                  <a:pt x="6026" y="17767"/>
                </a:cubicBezTo>
                <a:cubicBezTo>
                  <a:pt x="6026" y="17767"/>
                  <a:pt x="6026" y="17655"/>
                  <a:pt x="5890" y="17618"/>
                </a:cubicBezTo>
                <a:cubicBezTo>
                  <a:pt x="5822" y="17543"/>
                  <a:pt x="5686" y="17506"/>
                  <a:pt x="5686" y="17506"/>
                </a:cubicBezTo>
                <a:cubicBezTo>
                  <a:pt x="5686" y="17506"/>
                  <a:pt x="5686" y="17431"/>
                  <a:pt x="5686" y="17394"/>
                </a:cubicBezTo>
                <a:cubicBezTo>
                  <a:pt x="5686" y="17394"/>
                  <a:pt x="5549" y="17356"/>
                  <a:pt x="5549" y="17319"/>
                </a:cubicBezTo>
                <a:cubicBezTo>
                  <a:pt x="5549" y="17281"/>
                  <a:pt x="5481" y="17207"/>
                  <a:pt x="5481" y="17207"/>
                </a:cubicBezTo>
                <a:cubicBezTo>
                  <a:pt x="5481" y="17207"/>
                  <a:pt x="5413" y="17207"/>
                  <a:pt x="5481" y="17132"/>
                </a:cubicBezTo>
                <a:cubicBezTo>
                  <a:pt x="5481" y="17020"/>
                  <a:pt x="5481" y="16982"/>
                  <a:pt x="5481" y="16945"/>
                </a:cubicBezTo>
                <a:cubicBezTo>
                  <a:pt x="5413" y="16908"/>
                  <a:pt x="5345" y="16833"/>
                  <a:pt x="5345" y="16796"/>
                </a:cubicBezTo>
                <a:cubicBezTo>
                  <a:pt x="5345" y="16758"/>
                  <a:pt x="5345" y="16683"/>
                  <a:pt x="5345" y="16683"/>
                </a:cubicBezTo>
                <a:cubicBezTo>
                  <a:pt x="5345" y="16683"/>
                  <a:pt x="5345" y="16646"/>
                  <a:pt x="5277" y="16609"/>
                </a:cubicBezTo>
                <a:cubicBezTo>
                  <a:pt x="5209" y="16571"/>
                  <a:pt x="5004" y="16385"/>
                  <a:pt x="5004" y="16385"/>
                </a:cubicBezTo>
                <a:cubicBezTo>
                  <a:pt x="5004" y="16385"/>
                  <a:pt x="4936" y="16385"/>
                  <a:pt x="4936" y="16310"/>
                </a:cubicBezTo>
                <a:cubicBezTo>
                  <a:pt x="4868" y="16235"/>
                  <a:pt x="4868" y="16160"/>
                  <a:pt x="4868" y="16160"/>
                </a:cubicBezTo>
                <a:cubicBezTo>
                  <a:pt x="4868" y="16160"/>
                  <a:pt x="4868" y="16048"/>
                  <a:pt x="4868" y="16048"/>
                </a:cubicBezTo>
                <a:cubicBezTo>
                  <a:pt x="4664" y="15936"/>
                  <a:pt x="4664" y="15936"/>
                  <a:pt x="4664" y="15936"/>
                </a:cubicBezTo>
                <a:cubicBezTo>
                  <a:pt x="4732" y="15787"/>
                  <a:pt x="4732" y="15787"/>
                  <a:pt x="4732" y="15787"/>
                </a:cubicBezTo>
                <a:cubicBezTo>
                  <a:pt x="4732" y="15637"/>
                  <a:pt x="4732" y="15637"/>
                  <a:pt x="4732" y="15637"/>
                </a:cubicBezTo>
                <a:cubicBezTo>
                  <a:pt x="4732" y="15637"/>
                  <a:pt x="4732" y="15450"/>
                  <a:pt x="4800" y="15450"/>
                </a:cubicBezTo>
                <a:cubicBezTo>
                  <a:pt x="4868" y="15450"/>
                  <a:pt x="5004" y="15338"/>
                  <a:pt x="5004" y="15338"/>
                </a:cubicBezTo>
                <a:cubicBezTo>
                  <a:pt x="5004" y="15338"/>
                  <a:pt x="5141" y="15226"/>
                  <a:pt x="5072" y="15189"/>
                </a:cubicBezTo>
                <a:cubicBezTo>
                  <a:pt x="5072" y="15151"/>
                  <a:pt x="5004" y="15002"/>
                  <a:pt x="5004" y="15002"/>
                </a:cubicBezTo>
                <a:cubicBezTo>
                  <a:pt x="5004" y="15002"/>
                  <a:pt x="5141" y="14890"/>
                  <a:pt x="5072" y="14890"/>
                </a:cubicBezTo>
                <a:cubicBezTo>
                  <a:pt x="5072" y="14852"/>
                  <a:pt x="4936" y="14703"/>
                  <a:pt x="4936" y="14703"/>
                </a:cubicBezTo>
                <a:cubicBezTo>
                  <a:pt x="4732" y="14815"/>
                  <a:pt x="4732" y="14815"/>
                  <a:pt x="4732" y="14815"/>
                </a:cubicBezTo>
                <a:cubicBezTo>
                  <a:pt x="4595" y="14778"/>
                  <a:pt x="4595" y="14778"/>
                  <a:pt x="4595" y="14778"/>
                </a:cubicBezTo>
                <a:cubicBezTo>
                  <a:pt x="4664" y="14628"/>
                  <a:pt x="4664" y="14628"/>
                  <a:pt x="4664" y="14628"/>
                </a:cubicBezTo>
                <a:cubicBezTo>
                  <a:pt x="4664" y="14628"/>
                  <a:pt x="4527" y="14553"/>
                  <a:pt x="4527" y="14516"/>
                </a:cubicBezTo>
                <a:cubicBezTo>
                  <a:pt x="4527" y="14479"/>
                  <a:pt x="4664" y="14404"/>
                  <a:pt x="4664" y="14404"/>
                </a:cubicBezTo>
                <a:cubicBezTo>
                  <a:pt x="4664" y="14404"/>
                  <a:pt x="4800" y="14553"/>
                  <a:pt x="4800" y="14591"/>
                </a:cubicBezTo>
                <a:cubicBezTo>
                  <a:pt x="4800" y="14628"/>
                  <a:pt x="4936" y="14666"/>
                  <a:pt x="4936" y="14666"/>
                </a:cubicBezTo>
                <a:cubicBezTo>
                  <a:pt x="5004" y="14628"/>
                  <a:pt x="5004" y="14553"/>
                  <a:pt x="5072" y="14553"/>
                </a:cubicBezTo>
                <a:cubicBezTo>
                  <a:pt x="5141" y="14553"/>
                  <a:pt x="5209" y="14591"/>
                  <a:pt x="5209" y="14628"/>
                </a:cubicBezTo>
                <a:cubicBezTo>
                  <a:pt x="5209" y="14628"/>
                  <a:pt x="5481" y="14591"/>
                  <a:pt x="5481" y="14591"/>
                </a:cubicBezTo>
                <a:cubicBezTo>
                  <a:pt x="5481" y="14591"/>
                  <a:pt x="5413" y="14553"/>
                  <a:pt x="5618" y="14553"/>
                </a:cubicBezTo>
                <a:cubicBezTo>
                  <a:pt x="5822" y="14591"/>
                  <a:pt x="5822" y="14553"/>
                  <a:pt x="5822" y="14479"/>
                </a:cubicBezTo>
                <a:cubicBezTo>
                  <a:pt x="5822" y="14441"/>
                  <a:pt x="5618" y="14292"/>
                  <a:pt x="5754" y="14292"/>
                </a:cubicBezTo>
                <a:cubicBezTo>
                  <a:pt x="5958" y="14292"/>
                  <a:pt x="6026" y="14329"/>
                  <a:pt x="6026" y="14329"/>
                </a:cubicBezTo>
                <a:cubicBezTo>
                  <a:pt x="6026" y="14329"/>
                  <a:pt x="6026" y="14367"/>
                  <a:pt x="6026" y="14404"/>
                </a:cubicBezTo>
                <a:cubicBezTo>
                  <a:pt x="6026" y="14479"/>
                  <a:pt x="6231" y="14553"/>
                  <a:pt x="6231" y="14479"/>
                </a:cubicBezTo>
                <a:cubicBezTo>
                  <a:pt x="6299" y="14404"/>
                  <a:pt x="6299" y="14441"/>
                  <a:pt x="6299" y="14367"/>
                </a:cubicBezTo>
                <a:cubicBezTo>
                  <a:pt x="6299" y="14292"/>
                  <a:pt x="6163" y="14292"/>
                  <a:pt x="6094" y="14217"/>
                </a:cubicBezTo>
                <a:cubicBezTo>
                  <a:pt x="6094" y="14180"/>
                  <a:pt x="6026" y="14254"/>
                  <a:pt x="6026" y="14142"/>
                </a:cubicBezTo>
                <a:cubicBezTo>
                  <a:pt x="6094" y="14030"/>
                  <a:pt x="6094" y="13993"/>
                  <a:pt x="6163" y="13993"/>
                </a:cubicBezTo>
                <a:cubicBezTo>
                  <a:pt x="6299" y="13955"/>
                  <a:pt x="6163" y="13993"/>
                  <a:pt x="6299" y="13955"/>
                </a:cubicBezTo>
                <a:cubicBezTo>
                  <a:pt x="6435" y="13955"/>
                  <a:pt x="6503" y="13881"/>
                  <a:pt x="6435" y="13769"/>
                </a:cubicBezTo>
                <a:cubicBezTo>
                  <a:pt x="6435" y="13694"/>
                  <a:pt x="6367" y="13657"/>
                  <a:pt x="6435" y="13619"/>
                </a:cubicBezTo>
                <a:cubicBezTo>
                  <a:pt x="6571" y="13582"/>
                  <a:pt x="6503" y="13544"/>
                  <a:pt x="6640" y="13582"/>
                </a:cubicBezTo>
                <a:cubicBezTo>
                  <a:pt x="6776" y="13619"/>
                  <a:pt x="6708" y="13619"/>
                  <a:pt x="6844" y="13619"/>
                </a:cubicBezTo>
                <a:cubicBezTo>
                  <a:pt x="6912" y="13582"/>
                  <a:pt x="6912" y="13395"/>
                  <a:pt x="6912" y="13395"/>
                </a:cubicBezTo>
                <a:cubicBezTo>
                  <a:pt x="6844" y="13432"/>
                  <a:pt x="6708" y="13358"/>
                  <a:pt x="6708" y="13358"/>
                </a:cubicBezTo>
                <a:cubicBezTo>
                  <a:pt x="6640" y="13358"/>
                  <a:pt x="6640" y="13283"/>
                  <a:pt x="6708" y="13245"/>
                </a:cubicBezTo>
                <a:cubicBezTo>
                  <a:pt x="6708" y="13245"/>
                  <a:pt x="6708" y="13171"/>
                  <a:pt x="6776" y="13171"/>
                </a:cubicBezTo>
                <a:cubicBezTo>
                  <a:pt x="6912" y="13171"/>
                  <a:pt x="6912" y="13208"/>
                  <a:pt x="7048" y="13171"/>
                </a:cubicBezTo>
                <a:cubicBezTo>
                  <a:pt x="7117" y="13133"/>
                  <a:pt x="7117" y="13133"/>
                  <a:pt x="7185" y="13096"/>
                </a:cubicBezTo>
                <a:cubicBezTo>
                  <a:pt x="7253" y="13059"/>
                  <a:pt x="7321" y="13059"/>
                  <a:pt x="7389" y="12984"/>
                </a:cubicBezTo>
                <a:cubicBezTo>
                  <a:pt x="7389" y="12946"/>
                  <a:pt x="7457" y="12722"/>
                  <a:pt x="7457" y="12722"/>
                </a:cubicBezTo>
                <a:cubicBezTo>
                  <a:pt x="7389" y="12685"/>
                  <a:pt x="7525" y="12722"/>
                  <a:pt x="7662" y="12685"/>
                </a:cubicBezTo>
                <a:cubicBezTo>
                  <a:pt x="7730" y="12648"/>
                  <a:pt x="7798" y="12423"/>
                  <a:pt x="7866" y="12386"/>
                </a:cubicBezTo>
                <a:cubicBezTo>
                  <a:pt x="7934" y="12311"/>
                  <a:pt x="8139" y="12162"/>
                  <a:pt x="8139" y="12124"/>
                </a:cubicBezTo>
                <a:cubicBezTo>
                  <a:pt x="8139" y="12087"/>
                  <a:pt x="8343" y="11825"/>
                  <a:pt x="8343" y="11825"/>
                </a:cubicBezTo>
                <a:cubicBezTo>
                  <a:pt x="8616" y="11564"/>
                  <a:pt x="8616" y="11564"/>
                  <a:pt x="8616" y="11564"/>
                </a:cubicBezTo>
                <a:cubicBezTo>
                  <a:pt x="8616" y="11564"/>
                  <a:pt x="8616" y="11489"/>
                  <a:pt x="8547" y="11414"/>
                </a:cubicBezTo>
                <a:cubicBezTo>
                  <a:pt x="8547" y="11377"/>
                  <a:pt x="8479" y="11227"/>
                  <a:pt x="8547" y="11190"/>
                </a:cubicBezTo>
                <a:cubicBezTo>
                  <a:pt x="8616" y="11190"/>
                  <a:pt x="8684" y="11078"/>
                  <a:pt x="8684" y="11078"/>
                </a:cubicBezTo>
                <a:cubicBezTo>
                  <a:pt x="8684" y="10928"/>
                  <a:pt x="8684" y="10928"/>
                  <a:pt x="8684" y="10928"/>
                </a:cubicBezTo>
                <a:cubicBezTo>
                  <a:pt x="8684" y="10928"/>
                  <a:pt x="9024" y="10816"/>
                  <a:pt x="9024" y="10816"/>
                </a:cubicBezTo>
                <a:cubicBezTo>
                  <a:pt x="9433" y="10779"/>
                  <a:pt x="9161" y="10667"/>
                  <a:pt x="9638" y="10779"/>
                </a:cubicBezTo>
                <a:cubicBezTo>
                  <a:pt x="9638" y="10779"/>
                  <a:pt x="9910" y="10742"/>
                  <a:pt x="9842" y="10704"/>
                </a:cubicBezTo>
                <a:cubicBezTo>
                  <a:pt x="9842" y="10704"/>
                  <a:pt x="9570" y="10555"/>
                  <a:pt x="9570" y="10555"/>
                </a:cubicBezTo>
                <a:cubicBezTo>
                  <a:pt x="9706" y="10443"/>
                  <a:pt x="9706" y="10443"/>
                  <a:pt x="9706" y="10443"/>
                </a:cubicBezTo>
                <a:cubicBezTo>
                  <a:pt x="9706" y="10443"/>
                  <a:pt x="9910" y="10368"/>
                  <a:pt x="9706" y="10331"/>
                </a:cubicBezTo>
                <a:cubicBezTo>
                  <a:pt x="9570" y="10293"/>
                  <a:pt x="9433" y="10256"/>
                  <a:pt x="9433" y="10218"/>
                </a:cubicBezTo>
                <a:cubicBezTo>
                  <a:pt x="9433" y="10218"/>
                  <a:pt x="9365" y="10069"/>
                  <a:pt x="9365" y="10032"/>
                </a:cubicBezTo>
                <a:cubicBezTo>
                  <a:pt x="9365" y="9994"/>
                  <a:pt x="9297" y="9882"/>
                  <a:pt x="9297" y="9882"/>
                </a:cubicBezTo>
                <a:cubicBezTo>
                  <a:pt x="9297" y="9882"/>
                  <a:pt x="9297" y="9733"/>
                  <a:pt x="9297" y="9695"/>
                </a:cubicBezTo>
                <a:cubicBezTo>
                  <a:pt x="9297" y="9658"/>
                  <a:pt x="9229" y="9546"/>
                  <a:pt x="9161" y="9508"/>
                </a:cubicBezTo>
                <a:cubicBezTo>
                  <a:pt x="9093" y="9471"/>
                  <a:pt x="8820" y="9359"/>
                  <a:pt x="8820" y="9359"/>
                </a:cubicBezTo>
                <a:cubicBezTo>
                  <a:pt x="8343" y="9247"/>
                  <a:pt x="8343" y="9247"/>
                  <a:pt x="8343" y="9247"/>
                </a:cubicBezTo>
                <a:cubicBezTo>
                  <a:pt x="8207" y="9322"/>
                  <a:pt x="8207" y="9322"/>
                  <a:pt x="8207" y="9322"/>
                </a:cubicBezTo>
                <a:cubicBezTo>
                  <a:pt x="7866" y="9135"/>
                  <a:pt x="7866" y="9135"/>
                  <a:pt x="7866" y="9135"/>
                </a:cubicBezTo>
                <a:cubicBezTo>
                  <a:pt x="7594" y="9097"/>
                  <a:pt x="7594" y="9097"/>
                  <a:pt x="7594" y="9097"/>
                </a:cubicBezTo>
                <a:cubicBezTo>
                  <a:pt x="7321" y="9097"/>
                  <a:pt x="7321" y="9097"/>
                  <a:pt x="7321" y="9097"/>
                </a:cubicBezTo>
                <a:cubicBezTo>
                  <a:pt x="6844" y="8537"/>
                  <a:pt x="6844" y="8537"/>
                  <a:pt x="6844" y="8537"/>
                </a:cubicBezTo>
                <a:cubicBezTo>
                  <a:pt x="6435" y="8425"/>
                  <a:pt x="6435" y="8425"/>
                  <a:pt x="6435" y="8425"/>
                </a:cubicBezTo>
                <a:cubicBezTo>
                  <a:pt x="6163" y="8275"/>
                  <a:pt x="6163" y="8275"/>
                  <a:pt x="6163" y="8275"/>
                </a:cubicBezTo>
                <a:cubicBezTo>
                  <a:pt x="6163" y="8088"/>
                  <a:pt x="6163" y="8088"/>
                  <a:pt x="6163" y="8088"/>
                </a:cubicBezTo>
                <a:cubicBezTo>
                  <a:pt x="5958" y="7939"/>
                  <a:pt x="5958" y="7939"/>
                  <a:pt x="5958" y="7939"/>
                </a:cubicBezTo>
                <a:cubicBezTo>
                  <a:pt x="5958" y="7939"/>
                  <a:pt x="6026" y="7827"/>
                  <a:pt x="6026" y="7789"/>
                </a:cubicBezTo>
                <a:cubicBezTo>
                  <a:pt x="6094" y="7752"/>
                  <a:pt x="6231" y="7565"/>
                  <a:pt x="6231" y="7565"/>
                </a:cubicBezTo>
                <a:cubicBezTo>
                  <a:pt x="6231" y="7565"/>
                  <a:pt x="6163" y="7416"/>
                  <a:pt x="6163" y="7378"/>
                </a:cubicBezTo>
                <a:cubicBezTo>
                  <a:pt x="6163" y="7341"/>
                  <a:pt x="6231" y="7154"/>
                  <a:pt x="6231" y="7154"/>
                </a:cubicBezTo>
                <a:cubicBezTo>
                  <a:pt x="6163" y="6967"/>
                  <a:pt x="6163" y="6967"/>
                  <a:pt x="6163" y="6967"/>
                </a:cubicBezTo>
                <a:cubicBezTo>
                  <a:pt x="5345" y="6444"/>
                  <a:pt x="5345" y="6444"/>
                  <a:pt x="5345" y="6444"/>
                </a:cubicBezTo>
                <a:cubicBezTo>
                  <a:pt x="5413" y="6220"/>
                  <a:pt x="5413" y="6220"/>
                  <a:pt x="5413" y="6220"/>
                </a:cubicBezTo>
                <a:cubicBezTo>
                  <a:pt x="5345" y="6108"/>
                  <a:pt x="5345" y="6108"/>
                  <a:pt x="5345" y="6108"/>
                </a:cubicBezTo>
                <a:cubicBezTo>
                  <a:pt x="5277" y="5996"/>
                  <a:pt x="5277" y="5996"/>
                  <a:pt x="5345" y="5921"/>
                </a:cubicBezTo>
                <a:cubicBezTo>
                  <a:pt x="5345" y="5883"/>
                  <a:pt x="5345" y="5883"/>
                  <a:pt x="5345" y="5883"/>
                </a:cubicBezTo>
                <a:cubicBezTo>
                  <a:pt x="5072" y="5921"/>
                  <a:pt x="5072" y="5921"/>
                  <a:pt x="5072" y="5921"/>
                </a:cubicBezTo>
                <a:cubicBezTo>
                  <a:pt x="4868" y="5771"/>
                  <a:pt x="4868" y="5771"/>
                  <a:pt x="4868" y="5771"/>
                </a:cubicBezTo>
                <a:cubicBezTo>
                  <a:pt x="4936" y="5585"/>
                  <a:pt x="4936" y="5585"/>
                  <a:pt x="4936" y="5585"/>
                </a:cubicBezTo>
                <a:cubicBezTo>
                  <a:pt x="4800" y="5136"/>
                  <a:pt x="4800" y="5136"/>
                  <a:pt x="4800" y="5136"/>
                </a:cubicBezTo>
                <a:cubicBezTo>
                  <a:pt x="4936" y="4912"/>
                  <a:pt x="4936" y="4912"/>
                  <a:pt x="4936" y="4912"/>
                </a:cubicBezTo>
                <a:cubicBezTo>
                  <a:pt x="4527" y="4800"/>
                  <a:pt x="4527" y="4800"/>
                  <a:pt x="4527" y="4800"/>
                </a:cubicBezTo>
                <a:cubicBezTo>
                  <a:pt x="4255" y="4576"/>
                  <a:pt x="4255" y="4576"/>
                  <a:pt x="4255" y="4576"/>
                </a:cubicBezTo>
                <a:cubicBezTo>
                  <a:pt x="4255" y="4576"/>
                  <a:pt x="4187" y="4650"/>
                  <a:pt x="4118" y="4613"/>
                </a:cubicBezTo>
                <a:cubicBezTo>
                  <a:pt x="4050" y="4576"/>
                  <a:pt x="3710" y="4277"/>
                  <a:pt x="3710" y="4277"/>
                </a:cubicBezTo>
                <a:cubicBezTo>
                  <a:pt x="3096" y="4164"/>
                  <a:pt x="3096" y="4164"/>
                  <a:pt x="3096" y="4164"/>
                </a:cubicBezTo>
                <a:cubicBezTo>
                  <a:pt x="2824" y="4090"/>
                  <a:pt x="2824" y="4090"/>
                  <a:pt x="2824" y="4090"/>
                </a:cubicBezTo>
                <a:cubicBezTo>
                  <a:pt x="2483" y="4052"/>
                  <a:pt x="2483" y="4052"/>
                  <a:pt x="2483" y="4052"/>
                </a:cubicBezTo>
                <a:cubicBezTo>
                  <a:pt x="2483" y="4052"/>
                  <a:pt x="2415" y="4127"/>
                  <a:pt x="2347" y="4052"/>
                </a:cubicBezTo>
                <a:cubicBezTo>
                  <a:pt x="2279" y="3978"/>
                  <a:pt x="2142" y="3903"/>
                  <a:pt x="2142" y="3903"/>
                </a:cubicBezTo>
                <a:cubicBezTo>
                  <a:pt x="1870" y="3940"/>
                  <a:pt x="1870" y="3940"/>
                  <a:pt x="1870" y="3940"/>
                </a:cubicBezTo>
                <a:cubicBezTo>
                  <a:pt x="1665" y="3791"/>
                  <a:pt x="1665" y="3791"/>
                  <a:pt x="1665" y="3791"/>
                </a:cubicBezTo>
                <a:cubicBezTo>
                  <a:pt x="1665" y="3791"/>
                  <a:pt x="1597" y="3791"/>
                  <a:pt x="1529" y="3791"/>
                </a:cubicBezTo>
                <a:cubicBezTo>
                  <a:pt x="1461" y="3753"/>
                  <a:pt x="1325" y="3716"/>
                  <a:pt x="1325" y="3716"/>
                </a:cubicBezTo>
                <a:close/>
                <a:moveTo>
                  <a:pt x="9638" y="21205"/>
                </a:moveTo>
                <a:cubicBezTo>
                  <a:pt x="9638" y="21205"/>
                  <a:pt x="9638" y="21205"/>
                  <a:pt x="9638" y="21205"/>
                </a:cubicBezTo>
                <a:cubicBezTo>
                  <a:pt x="9638" y="21205"/>
                  <a:pt x="9638" y="21243"/>
                  <a:pt x="9638" y="21280"/>
                </a:cubicBezTo>
                <a:cubicBezTo>
                  <a:pt x="9638" y="21280"/>
                  <a:pt x="9706" y="21317"/>
                  <a:pt x="9774" y="21317"/>
                </a:cubicBezTo>
                <a:cubicBezTo>
                  <a:pt x="9774" y="21317"/>
                  <a:pt x="9910" y="21280"/>
                  <a:pt x="9978" y="21243"/>
                </a:cubicBezTo>
                <a:cubicBezTo>
                  <a:pt x="10115" y="21205"/>
                  <a:pt x="9978" y="21243"/>
                  <a:pt x="9978" y="21243"/>
                </a:cubicBezTo>
                <a:cubicBezTo>
                  <a:pt x="9842" y="21168"/>
                  <a:pt x="9842" y="21168"/>
                  <a:pt x="9842" y="21168"/>
                </a:cubicBezTo>
                <a:cubicBezTo>
                  <a:pt x="9842" y="21168"/>
                  <a:pt x="9706" y="21205"/>
                  <a:pt x="9638" y="21205"/>
                </a:cubicBezTo>
                <a:close/>
                <a:moveTo>
                  <a:pt x="8752" y="21205"/>
                </a:moveTo>
                <a:cubicBezTo>
                  <a:pt x="8752" y="21205"/>
                  <a:pt x="8752" y="21205"/>
                  <a:pt x="8752" y="21205"/>
                </a:cubicBezTo>
                <a:cubicBezTo>
                  <a:pt x="8752" y="21205"/>
                  <a:pt x="8752" y="21280"/>
                  <a:pt x="8752" y="21280"/>
                </a:cubicBezTo>
                <a:cubicBezTo>
                  <a:pt x="8752" y="21317"/>
                  <a:pt x="8820" y="21317"/>
                  <a:pt x="8888" y="21280"/>
                </a:cubicBezTo>
                <a:cubicBezTo>
                  <a:pt x="8888" y="21280"/>
                  <a:pt x="8956" y="21280"/>
                  <a:pt x="9024" y="21243"/>
                </a:cubicBezTo>
                <a:cubicBezTo>
                  <a:pt x="9093" y="21205"/>
                  <a:pt x="9024" y="21168"/>
                  <a:pt x="8956" y="21168"/>
                </a:cubicBezTo>
                <a:cubicBezTo>
                  <a:pt x="8956" y="21131"/>
                  <a:pt x="8888" y="21168"/>
                  <a:pt x="8888" y="21168"/>
                </a:cubicBezTo>
                <a:cubicBezTo>
                  <a:pt x="8820" y="21168"/>
                  <a:pt x="8752" y="21205"/>
                  <a:pt x="8752" y="21205"/>
                </a:cubicBezTo>
                <a:close/>
                <a:moveTo>
                  <a:pt x="7117" y="20757"/>
                </a:moveTo>
                <a:cubicBezTo>
                  <a:pt x="7117" y="20757"/>
                  <a:pt x="7117" y="20757"/>
                  <a:pt x="7117" y="20757"/>
                </a:cubicBezTo>
                <a:cubicBezTo>
                  <a:pt x="7048" y="20794"/>
                  <a:pt x="7048" y="20794"/>
                  <a:pt x="7048" y="20794"/>
                </a:cubicBezTo>
                <a:cubicBezTo>
                  <a:pt x="7048" y="20794"/>
                  <a:pt x="6980" y="20832"/>
                  <a:pt x="7048" y="20869"/>
                </a:cubicBezTo>
                <a:cubicBezTo>
                  <a:pt x="7048" y="20944"/>
                  <a:pt x="7117" y="20944"/>
                  <a:pt x="7117" y="20944"/>
                </a:cubicBezTo>
                <a:cubicBezTo>
                  <a:pt x="7117" y="20944"/>
                  <a:pt x="7185" y="20906"/>
                  <a:pt x="7321" y="20906"/>
                </a:cubicBezTo>
                <a:cubicBezTo>
                  <a:pt x="7389" y="20906"/>
                  <a:pt x="7525" y="20832"/>
                  <a:pt x="7525" y="20794"/>
                </a:cubicBezTo>
                <a:cubicBezTo>
                  <a:pt x="7594" y="20794"/>
                  <a:pt x="7594" y="20719"/>
                  <a:pt x="7662" y="20719"/>
                </a:cubicBezTo>
                <a:cubicBezTo>
                  <a:pt x="7730" y="20719"/>
                  <a:pt x="7934" y="20757"/>
                  <a:pt x="8002" y="20757"/>
                </a:cubicBezTo>
                <a:cubicBezTo>
                  <a:pt x="8071" y="20757"/>
                  <a:pt x="7934" y="20645"/>
                  <a:pt x="7934" y="20645"/>
                </a:cubicBezTo>
                <a:cubicBezTo>
                  <a:pt x="7934" y="20607"/>
                  <a:pt x="7730" y="20645"/>
                  <a:pt x="7730" y="20645"/>
                </a:cubicBezTo>
                <a:cubicBezTo>
                  <a:pt x="7730" y="20645"/>
                  <a:pt x="7594" y="20645"/>
                  <a:pt x="7525" y="20607"/>
                </a:cubicBezTo>
                <a:cubicBezTo>
                  <a:pt x="7457" y="20607"/>
                  <a:pt x="7457" y="20607"/>
                  <a:pt x="7457" y="20607"/>
                </a:cubicBezTo>
                <a:cubicBezTo>
                  <a:pt x="7389" y="20645"/>
                  <a:pt x="7389" y="20682"/>
                  <a:pt x="7321" y="20719"/>
                </a:cubicBezTo>
                <a:cubicBezTo>
                  <a:pt x="7253" y="20757"/>
                  <a:pt x="7253" y="20719"/>
                  <a:pt x="7253" y="20682"/>
                </a:cubicBezTo>
                <a:cubicBezTo>
                  <a:pt x="7253" y="20682"/>
                  <a:pt x="7117" y="20645"/>
                  <a:pt x="7048" y="20682"/>
                </a:cubicBezTo>
                <a:cubicBezTo>
                  <a:pt x="7048" y="20682"/>
                  <a:pt x="7117" y="20719"/>
                  <a:pt x="7117" y="20757"/>
                </a:cubicBezTo>
                <a:close/>
                <a:moveTo>
                  <a:pt x="6571" y="20757"/>
                </a:moveTo>
                <a:cubicBezTo>
                  <a:pt x="6571" y="20757"/>
                  <a:pt x="6571" y="20757"/>
                  <a:pt x="6571" y="20757"/>
                </a:cubicBezTo>
                <a:cubicBezTo>
                  <a:pt x="6571" y="20757"/>
                  <a:pt x="6708" y="20794"/>
                  <a:pt x="6844" y="20794"/>
                </a:cubicBezTo>
                <a:cubicBezTo>
                  <a:pt x="6912" y="20794"/>
                  <a:pt x="6844" y="20757"/>
                  <a:pt x="6912" y="20719"/>
                </a:cubicBezTo>
                <a:cubicBezTo>
                  <a:pt x="6912" y="20682"/>
                  <a:pt x="6844" y="20719"/>
                  <a:pt x="6776" y="20682"/>
                </a:cubicBezTo>
                <a:cubicBezTo>
                  <a:pt x="6708" y="20682"/>
                  <a:pt x="6708" y="20682"/>
                  <a:pt x="6640" y="20682"/>
                </a:cubicBezTo>
                <a:cubicBezTo>
                  <a:pt x="6503" y="20682"/>
                  <a:pt x="6571" y="20757"/>
                  <a:pt x="6571" y="20757"/>
                </a:cubicBezTo>
                <a:close/>
                <a:moveTo>
                  <a:pt x="5958" y="20346"/>
                </a:moveTo>
                <a:cubicBezTo>
                  <a:pt x="5958" y="20346"/>
                  <a:pt x="5958" y="20346"/>
                  <a:pt x="5958" y="20346"/>
                </a:cubicBezTo>
                <a:cubicBezTo>
                  <a:pt x="5890" y="20533"/>
                  <a:pt x="6231" y="20421"/>
                  <a:pt x="6231" y="20308"/>
                </a:cubicBezTo>
                <a:cubicBezTo>
                  <a:pt x="6163" y="20234"/>
                  <a:pt x="6231" y="20234"/>
                  <a:pt x="6094" y="20159"/>
                </a:cubicBezTo>
                <a:cubicBezTo>
                  <a:pt x="6026" y="20047"/>
                  <a:pt x="6026" y="20159"/>
                  <a:pt x="5958" y="20196"/>
                </a:cubicBezTo>
                <a:cubicBezTo>
                  <a:pt x="5890" y="20271"/>
                  <a:pt x="6026" y="20271"/>
                  <a:pt x="6026" y="20308"/>
                </a:cubicBezTo>
                <a:cubicBezTo>
                  <a:pt x="6026" y="20346"/>
                  <a:pt x="5958" y="20308"/>
                  <a:pt x="5958" y="20346"/>
                </a:cubicBezTo>
                <a:close/>
                <a:moveTo>
                  <a:pt x="5413" y="20794"/>
                </a:moveTo>
                <a:cubicBezTo>
                  <a:pt x="5413" y="20794"/>
                  <a:pt x="5413" y="20794"/>
                  <a:pt x="5413" y="20794"/>
                </a:cubicBezTo>
                <a:cubicBezTo>
                  <a:pt x="5413" y="20794"/>
                  <a:pt x="5345" y="20832"/>
                  <a:pt x="5413" y="20906"/>
                </a:cubicBezTo>
                <a:cubicBezTo>
                  <a:pt x="5413" y="20944"/>
                  <a:pt x="5413" y="20906"/>
                  <a:pt x="5618" y="20832"/>
                </a:cubicBezTo>
                <a:cubicBezTo>
                  <a:pt x="5754" y="20757"/>
                  <a:pt x="5549" y="20794"/>
                  <a:pt x="5549" y="20794"/>
                </a:cubicBezTo>
                <a:cubicBezTo>
                  <a:pt x="5549" y="20757"/>
                  <a:pt x="5481" y="20794"/>
                  <a:pt x="5413" y="20794"/>
                </a:cubicBezTo>
                <a:close/>
                <a:moveTo>
                  <a:pt x="5413" y="21018"/>
                </a:moveTo>
                <a:cubicBezTo>
                  <a:pt x="5413" y="21018"/>
                  <a:pt x="5413" y="21018"/>
                  <a:pt x="5413" y="21018"/>
                </a:cubicBezTo>
                <a:cubicBezTo>
                  <a:pt x="5413" y="21018"/>
                  <a:pt x="5413" y="21093"/>
                  <a:pt x="5481" y="21093"/>
                </a:cubicBezTo>
                <a:cubicBezTo>
                  <a:pt x="5549" y="21093"/>
                  <a:pt x="5549" y="21056"/>
                  <a:pt x="5618" y="21018"/>
                </a:cubicBezTo>
                <a:cubicBezTo>
                  <a:pt x="5618" y="20981"/>
                  <a:pt x="5549" y="20981"/>
                  <a:pt x="5549" y="20944"/>
                </a:cubicBezTo>
                <a:cubicBezTo>
                  <a:pt x="5481" y="20944"/>
                  <a:pt x="5413" y="20981"/>
                  <a:pt x="5413" y="21018"/>
                </a:cubicBezTo>
                <a:close/>
                <a:moveTo>
                  <a:pt x="5209" y="21205"/>
                </a:moveTo>
                <a:cubicBezTo>
                  <a:pt x="5209" y="21205"/>
                  <a:pt x="5209" y="21205"/>
                  <a:pt x="5209" y="21205"/>
                </a:cubicBezTo>
                <a:cubicBezTo>
                  <a:pt x="5072" y="21205"/>
                  <a:pt x="5072" y="21205"/>
                  <a:pt x="5072" y="21205"/>
                </a:cubicBezTo>
                <a:cubicBezTo>
                  <a:pt x="5072" y="21205"/>
                  <a:pt x="5072" y="21205"/>
                  <a:pt x="4868" y="21280"/>
                </a:cubicBezTo>
                <a:cubicBezTo>
                  <a:pt x="4664" y="21317"/>
                  <a:pt x="4800" y="21355"/>
                  <a:pt x="4800" y="21392"/>
                </a:cubicBezTo>
                <a:cubicBezTo>
                  <a:pt x="4800" y="21467"/>
                  <a:pt x="5004" y="21392"/>
                  <a:pt x="5141" y="21355"/>
                </a:cubicBezTo>
                <a:cubicBezTo>
                  <a:pt x="5209" y="21355"/>
                  <a:pt x="5141" y="21317"/>
                  <a:pt x="5209" y="21317"/>
                </a:cubicBezTo>
                <a:cubicBezTo>
                  <a:pt x="5209" y="21317"/>
                  <a:pt x="5209" y="21317"/>
                  <a:pt x="5345" y="21280"/>
                </a:cubicBezTo>
                <a:cubicBezTo>
                  <a:pt x="5481" y="21243"/>
                  <a:pt x="5413" y="21243"/>
                  <a:pt x="5413" y="21205"/>
                </a:cubicBezTo>
                <a:cubicBezTo>
                  <a:pt x="5413" y="21205"/>
                  <a:pt x="5277" y="21168"/>
                  <a:pt x="5209" y="21205"/>
                </a:cubicBezTo>
                <a:close/>
                <a:moveTo>
                  <a:pt x="3437" y="21392"/>
                </a:moveTo>
                <a:cubicBezTo>
                  <a:pt x="3437" y="21392"/>
                  <a:pt x="3437" y="21392"/>
                  <a:pt x="3437" y="21392"/>
                </a:cubicBezTo>
                <a:cubicBezTo>
                  <a:pt x="3505" y="21392"/>
                  <a:pt x="3573" y="21355"/>
                  <a:pt x="3641" y="21392"/>
                </a:cubicBezTo>
                <a:cubicBezTo>
                  <a:pt x="3710" y="21430"/>
                  <a:pt x="3641" y="21504"/>
                  <a:pt x="3641" y="21504"/>
                </a:cubicBezTo>
                <a:cubicBezTo>
                  <a:pt x="3573" y="21542"/>
                  <a:pt x="3505" y="21579"/>
                  <a:pt x="3437" y="21579"/>
                </a:cubicBezTo>
                <a:cubicBezTo>
                  <a:pt x="3369" y="21579"/>
                  <a:pt x="3301" y="21579"/>
                  <a:pt x="3233" y="21542"/>
                </a:cubicBezTo>
                <a:cubicBezTo>
                  <a:pt x="3233" y="21504"/>
                  <a:pt x="3233" y="21392"/>
                  <a:pt x="3233" y="21392"/>
                </a:cubicBezTo>
                <a:cubicBezTo>
                  <a:pt x="3301" y="21392"/>
                  <a:pt x="3437" y="21392"/>
                  <a:pt x="3437" y="21392"/>
                </a:cubicBezTo>
                <a:close/>
                <a:moveTo>
                  <a:pt x="3982" y="20832"/>
                </a:moveTo>
                <a:cubicBezTo>
                  <a:pt x="3982" y="20832"/>
                  <a:pt x="3982" y="20832"/>
                  <a:pt x="3982" y="20832"/>
                </a:cubicBezTo>
                <a:cubicBezTo>
                  <a:pt x="3982" y="20832"/>
                  <a:pt x="3982" y="20832"/>
                  <a:pt x="3982" y="20832"/>
                </a:cubicBezTo>
                <a:cubicBezTo>
                  <a:pt x="3982" y="20832"/>
                  <a:pt x="3982" y="20906"/>
                  <a:pt x="3914" y="20906"/>
                </a:cubicBezTo>
                <a:cubicBezTo>
                  <a:pt x="3778" y="20944"/>
                  <a:pt x="3846" y="20832"/>
                  <a:pt x="3846" y="20794"/>
                </a:cubicBezTo>
                <a:cubicBezTo>
                  <a:pt x="3846" y="20757"/>
                  <a:pt x="3573" y="20832"/>
                  <a:pt x="3573" y="20832"/>
                </a:cubicBezTo>
                <a:cubicBezTo>
                  <a:pt x="3573" y="20832"/>
                  <a:pt x="3573" y="20944"/>
                  <a:pt x="3505" y="20981"/>
                </a:cubicBezTo>
                <a:cubicBezTo>
                  <a:pt x="3437" y="20981"/>
                  <a:pt x="3437" y="20981"/>
                  <a:pt x="3369" y="21018"/>
                </a:cubicBezTo>
                <a:cubicBezTo>
                  <a:pt x="3301" y="21056"/>
                  <a:pt x="3301" y="21131"/>
                  <a:pt x="3301" y="21131"/>
                </a:cubicBezTo>
                <a:cubicBezTo>
                  <a:pt x="3369" y="21168"/>
                  <a:pt x="3505" y="21168"/>
                  <a:pt x="3505" y="21168"/>
                </a:cubicBezTo>
                <a:cubicBezTo>
                  <a:pt x="3573" y="21168"/>
                  <a:pt x="3573" y="21168"/>
                  <a:pt x="3778" y="21243"/>
                </a:cubicBezTo>
                <a:cubicBezTo>
                  <a:pt x="4050" y="21280"/>
                  <a:pt x="3846" y="21243"/>
                  <a:pt x="4050" y="21243"/>
                </a:cubicBezTo>
                <a:cubicBezTo>
                  <a:pt x="4187" y="21243"/>
                  <a:pt x="4118" y="21280"/>
                  <a:pt x="4187" y="21280"/>
                </a:cubicBezTo>
                <a:cubicBezTo>
                  <a:pt x="4255" y="21280"/>
                  <a:pt x="4323" y="21355"/>
                  <a:pt x="4391" y="21392"/>
                </a:cubicBezTo>
                <a:cubicBezTo>
                  <a:pt x="4527" y="21430"/>
                  <a:pt x="4595" y="21355"/>
                  <a:pt x="4664" y="21355"/>
                </a:cubicBezTo>
                <a:cubicBezTo>
                  <a:pt x="4664" y="21317"/>
                  <a:pt x="4800" y="21205"/>
                  <a:pt x="4800" y="21205"/>
                </a:cubicBezTo>
                <a:cubicBezTo>
                  <a:pt x="4800" y="21205"/>
                  <a:pt x="4391" y="21131"/>
                  <a:pt x="4391" y="21131"/>
                </a:cubicBezTo>
                <a:cubicBezTo>
                  <a:pt x="4323" y="21131"/>
                  <a:pt x="4255" y="21018"/>
                  <a:pt x="4391" y="21018"/>
                </a:cubicBezTo>
                <a:cubicBezTo>
                  <a:pt x="4459" y="21018"/>
                  <a:pt x="4459" y="21056"/>
                  <a:pt x="4527" y="21093"/>
                </a:cubicBezTo>
                <a:cubicBezTo>
                  <a:pt x="4527" y="21131"/>
                  <a:pt x="4595" y="21131"/>
                  <a:pt x="4664" y="21131"/>
                </a:cubicBezTo>
                <a:cubicBezTo>
                  <a:pt x="4732" y="21131"/>
                  <a:pt x="4800" y="21093"/>
                  <a:pt x="4800" y="21056"/>
                </a:cubicBezTo>
                <a:cubicBezTo>
                  <a:pt x="4800" y="21018"/>
                  <a:pt x="4732" y="21056"/>
                  <a:pt x="4595" y="20944"/>
                </a:cubicBezTo>
                <a:cubicBezTo>
                  <a:pt x="4391" y="20832"/>
                  <a:pt x="4595" y="20869"/>
                  <a:pt x="4664" y="20869"/>
                </a:cubicBezTo>
                <a:cubicBezTo>
                  <a:pt x="4664" y="20832"/>
                  <a:pt x="4800" y="20757"/>
                  <a:pt x="4800" y="20757"/>
                </a:cubicBezTo>
                <a:cubicBezTo>
                  <a:pt x="4868" y="20719"/>
                  <a:pt x="4664" y="20719"/>
                  <a:pt x="4595" y="20682"/>
                </a:cubicBezTo>
                <a:cubicBezTo>
                  <a:pt x="4527" y="20682"/>
                  <a:pt x="4527" y="20682"/>
                  <a:pt x="4527" y="20682"/>
                </a:cubicBezTo>
                <a:cubicBezTo>
                  <a:pt x="4527" y="20719"/>
                  <a:pt x="4323" y="20682"/>
                  <a:pt x="4255" y="20645"/>
                </a:cubicBezTo>
                <a:cubicBezTo>
                  <a:pt x="4255" y="20645"/>
                  <a:pt x="4255" y="20570"/>
                  <a:pt x="4187" y="20533"/>
                </a:cubicBezTo>
                <a:cubicBezTo>
                  <a:pt x="4187" y="20533"/>
                  <a:pt x="4050" y="20533"/>
                  <a:pt x="3914" y="20533"/>
                </a:cubicBezTo>
                <a:cubicBezTo>
                  <a:pt x="3778" y="20533"/>
                  <a:pt x="3846" y="20645"/>
                  <a:pt x="3846" y="20645"/>
                </a:cubicBezTo>
                <a:cubicBezTo>
                  <a:pt x="3846" y="20645"/>
                  <a:pt x="3914" y="20719"/>
                  <a:pt x="3982" y="20757"/>
                </a:cubicBezTo>
                <a:cubicBezTo>
                  <a:pt x="3982" y="20757"/>
                  <a:pt x="3982" y="20832"/>
                  <a:pt x="3982" y="20832"/>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55" name="Shape">
            <a:extLst>
              <a:ext uri="{FF2B5EF4-FFF2-40B4-BE49-F238E27FC236}">
                <a16:creationId xmlns:a16="http://schemas.microsoft.com/office/drawing/2014/main" id="{D82C0485-BF7D-A4F3-9196-EB12A5E682E7}"/>
              </a:ext>
            </a:extLst>
          </p:cNvPr>
          <p:cNvSpPr/>
          <p:nvPr/>
        </p:nvSpPr>
        <p:spPr>
          <a:xfrm rot="60000">
            <a:off x="8411402" y="3848688"/>
            <a:ext cx="445106" cy="362689"/>
          </a:xfrm>
          <a:custGeom>
            <a:avLst/>
            <a:gdLst/>
            <a:ahLst/>
            <a:cxnLst>
              <a:cxn ang="0">
                <a:pos x="wd2" y="hd2"/>
              </a:cxn>
              <a:cxn ang="5400000">
                <a:pos x="wd2" y="hd2"/>
              </a:cxn>
              <a:cxn ang="10800000">
                <a:pos x="wd2" y="hd2"/>
              </a:cxn>
              <a:cxn ang="16200000">
                <a:pos x="wd2" y="hd2"/>
              </a:cxn>
            </a:cxnLst>
            <a:rect l="0" t="0" r="r" b="b"/>
            <a:pathLst>
              <a:path w="21600" h="21532" extrusionOk="0">
                <a:moveTo>
                  <a:pt x="167" y="3499"/>
                </a:moveTo>
                <a:cubicBezTo>
                  <a:pt x="167" y="3499"/>
                  <a:pt x="3516" y="1121"/>
                  <a:pt x="3516" y="1121"/>
                </a:cubicBezTo>
                <a:cubicBezTo>
                  <a:pt x="4521" y="923"/>
                  <a:pt x="4521" y="923"/>
                  <a:pt x="4521" y="923"/>
                </a:cubicBezTo>
                <a:cubicBezTo>
                  <a:pt x="5023" y="923"/>
                  <a:pt x="5023" y="923"/>
                  <a:pt x="5023" y="923"/>
                </a:cubicBezTo>
                <a:cubicBezTo>
                  <a:pt x="5191" y="725"/>
                  <a:pt x="5191" y="725"/>
                  <a:pt x="5191" y="725"/>
                </a:cubicBezTo>
                <a:cubicBezTo>
                  <a:pt x="5191" y="725"/>
                  <a:pt x="5358" y="1319"/>
                  <a:pt x="5526" y="1319"/>
                </a:cubicBezTo>
                <a:cubicBezTo>
                  <a:pt x="5526" y="1319"/>
                  <a:pt x="5860" y="1715"/>
                  <a:pt x="5860" y="1517"/>
                </a:cubicBezTo>
                <a:cubicBezTo>
                  <a:pt x="6028" y="1319"/>
                  <a:pt x="6028" y="1121"/>
                  <a:pt x="6195" y="1121"/>
                </a:cubicBezTo>
                <a:cubicBezTo>
                  <a:pt x="6195" y="923"/>
                  <a:pt x="6363" y="725"/>
                  <a:pt x="6698" y="923"/>
                </a:cubicBezTo>
                <a:cubicBezTo>
                  <a:pt x="6865" y="1121"/>
                  <a:pt x="6865" y="1914"/>
                  <a:pt x="6865" y="1914"/>
                </a:cubicBezTo>
                <a:cubicBezTo>
                  <a:pt x="8205" y="2310"/>
                  <a:pt x="7367" y="2508"/>
                  <a:pt x="9209" y="1914"/>
                </a:cubicBezTo>
                <a:cubicBezTo>
                  <a:pt x="9209" y="1914"/>
                  <a:pt x="9544" y="1517"/>
                  <a:pt x="9544" y="1517"/>
                </a:cubicBezTo>
                <a:cubicBezTo>
                  <a:pt x="9544" y="1319"/>
                  <a:pt x="9377" y="923"/>
                  <a:pt x="9712" y="1121"/>
                </a:cubicBezTo>
                <a:cubicBezTo>
                  <a:pt x="9879" y="1319"/>
                  <a:pt x="10047" y="1319"/>
                  <a:pt x="10214" y="1319"/>
                </a:cubicBezTo>
                <a:cubicBezTo>
                  <a:pt x="10381" y="1319"/>
                  <a:pt x="10716" y="1319"/>
                  <a:pt x="10716" y="1319"/>
                </a:cubicBezTo>
                <a:cubicBezTo>
                  <a:pt x="10716" y="1319"/>
                  <a:pt x="10884" y="1121"/>
                  <a:pt x="10716" y="923"/>
                </a:cubicBezTo>
                <a:cubicBezTo>
                  <a:pt x="10716" y="725"/>
                  <a:pt x="10549" y="526"/>
                  <a:pt x="10716" y="526"/>
                </a:cubicBezTo>
                <a:cubicBezTo>
                  <a:pt x="10716" y="328"/>
                  <a:pt x="11051" y="130"/>
                  <a:pt x="11051" y="130"/>
                </a:cubicBezTo>
                <a:cubicBezTo>
                  <a:pt x="11051" y="130"/>
                  <a:pt x="11219" y="130"/>
                  <a:pt x="11219" y="328"/>
                </a:cubicBezTo>
                <a:cubicBezTo>
                  <a:pt x="11386" y="526"/>
                  <a:pt x="11386" y="526"/>
                  <a:pt x="11386" y="725"/>
                </a:cubicBezTo>
                <a:cubicBezTo>
                  <a:pt x="11553" y="725"/>
                  <a:pt x="11553" y="923"/>
                  <a:pt x="11721" y="923"/>
                </a:cubicBezTo>
                <a:cubicBezTo>
                  <a:pt x="12056" y="923"/>
                  <a:pt x="12056" y="923"/>
                  <a:pt x="12223" y="725"/>
                </a:cubicBezTo>
                <a:cubicBezTo>
                  <a:pt x="12391" y="526"/>
                  <a:pt x="12391" y="526"/>
                  <a:pt x="12558" y="328"/>
                </a:cubicBezTo>
                <a:cubicBezTo>
                  <a:pt x="12726" y="-68"/>
                  <a:pt x="12726" y="-68"/>
                  <a:pt x="12893" y="130"/>
                </a:cubicBezTo>
                <a:cubicBezTo>
                  <a:pt x="13060" y="130"/>
                  <a:pt x="13395" y="328"/>
                  <a:pt x="13395" y="328"/>
                </a:cubicBezTo>
                <a:cubicBezTo>
                  <a:pt x="13060" y="725"/>
                  <a:pt x="13060" y="725"/>
                  <a:pt x="13060" y="725"/>
                </a:cubicBezTo>
                <a:cubicBezTo>
                  <a:pt x="13060" y="725"/>
                  <a:pt x="12893" y="725"/>
                  <a:pt x="13228" y="923"/>
                </a:cubicBezTo>
                <a:cubicBezTo>
                  <a:pt x="13730" y="1121"/>
                  <a:pt x="13898" y="1121"/>
                  <a:pt x="13898" y="1121"/>
                </a:cubicBezTo>
                <a:cubicBezTo>
                  <a:pt x="14233" y="526"/>
                  <a:pt x="14233" y="526"/>
                  <a:pt x="14233" y="526"/>
                </a:cubicBezTo>
                <a:cubicBezTo>
                  <a:pt x="14233" y="526"/>
                  <a:pt x="14233" y="130"/>
                  <a:pt x="14400" y="526"/>
                </a:cubicBezTo>
                <a:cubicBezTo>
                  <a:pt x="14400" y="725"/>
                  <a:pt x="14567" y="1121"/>
                  <a:pt x="14567" y="1121"/>
                </a:cubicBezTo>
                <a:cubicBezTo>
                  <a:pt x="14567" y="1121"/>
                  <a:pt x="14567" y="1715"/>
                  <a:pt x="14735" y="1715"/>
                </a:cubicBezTo>
                <a:cubicBezTo>
                  <a:pt x="14902" y="1715"/>
                  <a:pt x="14902" y="1517"/>
                  <a:pt x="14902" y="1715"/>
                </a:cubicBezTo>
                <a:cubicBezTo>
                  <a:pt x="14902" y="1914"/>
                  <a:pt x="14735" y="1914"/>
                  <a:pt x="14902" y="1914"/>
                </a:cubicBezTo>
                <a:cubicBezTo>
                  <a:pt x="14902" y="2112"/>
                  <a:pt x="15237" y="2112"/>
                  <a:pt x="15237" y="2112"/>
                </a:cubicBezTo>
                <a:cubicBezTo>
                  <a:pt x="15237" y="2112"/>
                  <a:pt x="15405" y="2112"/>
                  <a:pt x="15405" y="2310"/>
                </a:cubicBezTo>
                <a:cubicBezTo>
                  <a:pt x="15405" y="2508"/>
                  <a:pt x="15405" y="2706"/>
                  <a:pt x="15405" y="2706"/>
                </a:cubicBezTo>
                <a:cubicBezTo>
                  <a:pt x="15405" y="2706"/>
                  <a:pt x="15907" y="2706"/>
                  <a:pt x="15907" y="2706"/>
                </a:cubicBezTo>
                <a:cubicBezTo>
                  <a:pt x="16074" y="2706"/>
                  <a:pt x="16242" y="2904"/>
                  <a:pt x="16409" y="2904"/>
                </a:cubicBezTo>
                <a:cubicBezTo>
                  <a:pt x="16577" y="2706"/>
                  <a:pt x="16744" y="2508"/>
                  <a:pt x="16744" y="2508"/>
                </a:cubicBezTo>
                <a:cubicBezTo>
                  <a:pt x="16744" y="2706"/>
                  <a:pt x="17079" y="2706"/>
                  <a:pt x="17079" y="2904"/>
                </a:cubicBezTo>
                <a:cubicBezTo>
                  <a:pt x="16912" y="3301"/>
                  <a:pt x="16744" y="3301"/>
                  <a:pt x="17079" y="3499"/>
                </a:cubicBezTo>
                <a:cubicBezTo>
                  <a:pt x="17414" y="3499"/>
                  <a:pt x="17749" y="3697"/>
                  <a:pt x="17916" y="3697"/>
                </a:cubicBezTo>
                <a:cubicBezTo>
                  <a:pt x="18084" y="3895"/>
                  <a:pt x="18586" y="4093"/>
                  <a:pt x="18586" y="4093"/>
                </a:cubicBezTo>
                <a:cubicBezTo>
                  <a:pt x="18753" y="4093"/>
                  <a:pt x="18921" y="4093"/>
                  <a:pt x="18921" y="4292"/>
                </a:cubicBezTo>
                <a:cubicBezTo>
                  <a:pt x="18921" y="4490"/>
                  <a:pt x="18586" y="4886"/>
                  <a:pt x="18586" y="4886"/>
                </a:cubicBezTo>
                <a:cubicBezTo>
                  <a:pt x="18586" y="4886"/>
                  <a:pt x="18419" y="5084"/>
                  <a:pt x="18419" y="5282"/>
                </a:cubicBezTo>
                <a:cubicBezTo>
                  <a:pt x="18419" y="5282"/>
                  <a:pt x="18251" y="5877"/>
                  <a:pt x="18251" y="5877"/>
                </a:cubicBezTo>
                <a:cubicBezTo>
                  <a:pt x="18084" y="6075"/>
                  <a:pt x="17916" y="6471"/>
                  <a:pt x="17916" y="6471"/>
                </a:cubicBezTo>
                <a:cubicBezTo>
                  <a:pt x="17916" y="6471"/>
                  <a:pt x="17749" y="6868"/>
                  <a:pt x="17581" y="6868"/>
                </a:cubicBezTo>
                <a:cubicBezTo>
                  <a:pt x="17581" y="6868"/>
                  <a:pt x="17414" y="7066"/>
                  <a:pt x="17414" y="7066"/>
                </a:cubicBezTo>
                <a:cubicBezTo>
                  <a:pt x="17414" y="7264"/>
                  <a:pt x="17414" y="7660"/>
                  <a:pt x="17414" y="7660"/>
                </a:cubicBezTo>
                <a:cubicBezTo>
                  <a:pt x="17581" y="8057"/>
                  <a:pt x="17581" y="8057"/>
                  <a:pt x="17581" y="8057"/>
                </a:cubicBezTo>
                <a:cubicBezTo>
                  <a:pt x="17581" y="8453"/>
                  <a:pt x="17581" y="8453"/>
                  <a:pt x="17581" y="8453"/>
                </a:cubicBezTo>
                <a:cubicBezTo>
                  <a:pt x="18251" y="8255"/>
                  <a:pt x="18251" y="8255"/>
                  <a:pt x="18251" y="8255"/>
                </a:cubicBezTo>
                <a:cubicBezTo>
                  <a:pt x="18251" y="8255"/>
                  <a:pt x="18251" y="8255"/>
                  <a:pt x="18419" y="8453"/>
                </a:cubicBezTo>
                <a:cubicBezTo>
                  <a:pt x="18753" y="8453"/>
                  <a:pt x="18921" y="8255"/>
                  <a:pt x="19088" y="8255"/>
                </a:cubicBezTo>
                <a:cubicBezTo>
                  <a:pt x="19088" y="8255"/>
                  <a:pt x="19423" y="8651"/>
                  <a:pt x="19423" y="8651"/>
                </a:cubicBezTo>
                <a:cubicBezTo>
                  <a:pt x="19423" y="8651"/>
                  <a:pt x="19591" y="8849"/>
                  <a:pt x="19591" y="8849"/>
                </a:cubicBezTo>
                <a:cubicBezTo>
                  <a:pt x="19758" y="8849"/>
                  <a:pt x="20093" y="9048"/>
                  <a:pt x="20093" y="9048"/>
                </a:cubicBezTo>
                <a:cubicBezTo>
                  <a:pt x="20093" y="9642"/>
                  <a:pt x="20093" y="9642"/>
                  <a:pt x="20093" y="9642"/>
                </a:cubicBezTo>
                <a:cubicBezTo>
                  <a:pt x="20093" y="9642"/>
                  <a:pt x="20428" y="9642"/>
                  <a:pt x="20428" y="9642"/>
                </a:cubicBezTo>
                <a:cubicBezTo>
                  <a:pt x="20595" y="9642"/>
                  <a:pt x="20763" y="9840"/>
                  <a:pt x="20763" y="9840"/>
                </a:cubicBezTo>
                <a:cubicBezTo>
                  <a:pt x="20763" y="9840"/>
                  <a:pt x="20763" y="10435"/>
                  <a:pt x="20595" y="10435"/>
                </a:cubicBezTo>
                <a:cubicBezTo>
                  <a:pt x="20595" y="10633"/>
                  <a:pt x="20428" y="10831"/>
                  <a:pt x="20428" y="10831"/>
                </a:cubicBezTo>
                <a:cubicBezTo>
                  <a:pt x="20428" y="10831"/>
                  <a:pt x="20595" y="11227"/>
                  <a:pt x="20763" y="11227"/>
                </a:cubicBezTo>
                <a:cubicBezTo>
                  <a:pt x="20763" y="11227"/>
                  <a:pt x="21098" y="11227"/>
                  <a:pt x="21098" y="11227"/>
                </a:cubicBezTo>
                <a:cubicBezTo>
                  <a:pt x="21265" y="11227"/>
                  <a:pt x="21433" y="11624"/>
                  <a:pt x="21433" y="11624"/>
                </a:cubicBezTo>
                <a:cubicBezTo>
                  <a:pt x="21433" y="11624"/>
                  <a:pt x="21600" y="11822"/>
                  <a:pt x="21600" y="12020"/>
                </a:cubicBezTo>
                <a:cubicBezTo>
                  <a:pt x="21600" y="12218"/>
                  <a:pt x="21433" y="12615"/>
                  <a:pt x="21433" y="12615"/>
                </a:cubicBezTo>
                <a:cubicBezTo>
                  <a:pt x="21433" y="12615"/>
                  <a:pt x="21433" y="12813"/>
                  <a:pt x="21433" y="13011"/>
                </a:cubicBezTo>
                <a:cubicBezTo>
                  <a:pt x="21433" y="13011"/>
                  <a:pt x="21265" y="13209"/>
                  <a:pt x="21265" y="13209"/>
                </a:cubicBezTo>
                <a:cubicBezTo>
                  <a:pt x="20930" y="13209"/>
                  <a:pt x="20930" y="13209"/>
                  <a:pt x="20930" y="13209"/>
                </a:cubicBezTo>
                <a:cubicBezTo>
                  <a:pt x="20930" y="13209"/>
                  <a:pt x="20930" y="13804"/>
                  <a:pt x="20763" y="13804"/>
                </a:cubicBezTo>
                <a:cubicBezTo>
                  <a:pt x="20763" y="13804"/>
                  <a:pt x="20595" y="13804"/>
                  <a:pt x="20595" y="13804"/>
                </a:cubicBezTo>
                <a:cubicBezTo>
                  <a:pt x="20428" y="13804"/>
                  <a:pt x="20260" y="14002"/>
                  <a:pt x="20260" y="14002"/>
                </a:cubicBezTo>
                <a:cubicBezTo>
                  <a:pt x="20260" y="14200"/>
                  <a:pt x="20260" y="14200"/>
                  <a:pt x="20260" y="14200"/>
                </a:cubicBezTo>
                <a:cubicBezTo>
                  <a:pt x="20093" y="14596"/>
                  <a:pt x="20093" y="14596"/>
                  <a:pt x="20093" y="14596"/>
                </a:cubicBezTo>
                <a:cubicBezTo>
                  <a:pt x="20093" y="14596"/>
                  <a:pt x="20093" y="14596"/>
                  <a:pt x="19926" y="14596"/>
                </a:cubicBezTo>
                <a:cubicBezTo>
                  <a:pt x="19926" y="14596"/>
                  <a:pt x="19926" y="14596"/>
                  <a:pt x="19758" y="14596"/>
                </a:cubicBezTo>
                <a:cubicBezTo>
                  <a:pt x="19758" y="14794"/>
                  <a:pt x="19591" y="14794"/>
                  <a:pt x="19591" y="14794"/>
                </a:cubicBezTo>
                <a:cubicBezTo>
                  <a:pt x="19591" y="14794"/>
                  <a:pt x="19423" y="14596"/>
                  <a:pt x="19256" y="14596"/>
                </a:cubicBezTo>
                <a:cubicBezTo>
                  <a:pt x="19256" y="14596"/>
                  <a:pt x="19088" y="14596"/>
                  <a:pt x="19088" y="14794"/>
                </a:cubicBezTo>
                <a:cubicBezTo>
                  <a:pt x="18921" y="14993"/>
                  <a:pt x="18921" y="15191"/>
                  <a:pt x="18753" y="15191"/>
                </a:cubicBezTo>
                <a:cubicBezTo>
                  <a:pt x="18753" y="15191"/>
                  <a:pt x="18586" y="15389"/>
                  <a:pt x="18586" y="15389"/>
                </a:cubicBezTo>
                <a:cubicBezTo>
                  <a:pt x="18586" y="15389"/>
                  <a:pt x="18586" y="15785"/>
                  <a:pt x="18419" y="15785"/>
                </a:cubicBezTo>
                <a:cubicBezTo>
                  <a:pt x="18419" y="15983"/>
                  <a:pt x="18251" y="16182"/>
                  <a:pt x="18251" y="16182"/>
                </a:cubicBezTo>
                <a:cubicBezTo>
                  <a:pt x="18251" y="16182"/>
                  <a:pt x="18251" y="16380"/>
                  <a:pt x="18251" y="16380"/>
                </a:cubicBezTo>
                <a:cubicBezTo>
                  <a:pt x="18251" y="16578"/>
                  <a:pt x="18251" y="16776"/>
                  <a:pt x="18084" y="16974"/>
                </a:cubicBezTo>
                <a:cubicBezTo>
                  <a:pt x="17916" y="16974"/>
                  <a:pt x="17581" y="17371"/>
                  <a:pt x="17581" y="17371"/>
                </a:cubicBezTo>
                <a:cubicBezTo>
                  <a:pt x="17581" y="17371"/>
                  <a:pt x="17581" y="17371"/>
                  <a:pt x="17581" y="17569"/>
                </a:cubicBezTo>
                <a:cubicBezTo>
                  <a:pt x="17749" y="17569"/>
                  <a:pt x="17749" y="17767"/>
                  <a:pt x="17749" y="17767"/>
                </a:cubicBezTo>
                <a:cubicBezTo>
                  <a:pt x="17749" y="18163"/>
                  <a:pt x="17749" y="18163"/>
                  <a:pt x="17749" y="18163"/>
                </a:cubicBezTo>
                <a:cubicBezTo>
                  <a:pt x="17749" y="18163"/>
                  <a:pt x="17581" y="18361"/>
                  <a:pt x="17581" y="18560"/>
                </a:cubicBezTo>
                <a:cubicBezTo>
                  <a:pt x="17749" y="18560"/>
                  <a:pt x="17749" y="18560"/>
                  <a:pt x="17749" y="18560"/>
                </a:cubicBezTo>
                <a:cubicBezTo>
                  <a:pt x="17916" y="18956"/>
                  <a:pt x="17916" y="18956"/>
                  <a:pt x="17916" y="18956"/>
                </a:cubicBezTo>
                <a:cubicBezTo>
                  <a:pt x="18084" y="19352"/>
                  <a:pt x="18084" y="19352"/>
                  <a:pt x="18084" y="19352"/>
                </a:cubicBezTo>
                <a:cubicBezTo>
                  <a:pt x="18251" y="19352"/>
                  <a:pt x="18251" y="19352"/>
                  <a:pt x="18251" y="19352"/>
                </a:cubicBezTo>
                <a:cubicBezTo>
                  <a:pt x="18251" y="19352"/>
                  <a:pt x="18419" y="19749"/>
                  <a:pt x="18419" y="19947"/>
                </a:cubicBezTo>
                <a:cubicBezTo>
                  <a:pt x="18419" y="19947"/>
                  <a:pt x="18419" y="20343"/>
                  <a:pt x="18419" y="20343"/>
                </a:cubicBezTo>
                <a:cubicBezTo>
                  <a:pt x="18084" y="20739"/>
                  <a:pt x="18084" y="20739"/>
                  <a:pt x="18084" y="20739"/>
                </a:cubicBezTo>
                <a:cubicBezTo>
                  <a:pt x="17916" y="21136"/>
                  <a:pt x="17916" y="21136"/>
                  <a:pt x="17916" y="21136"/>
                </a:cubicBezTo>
                <a:cubicBezTo>
                  <a:pt x="17916" y="21136"/>
                  <a:pt x="17749" y="21136"/>
                  <a:pt x="17749" y="21136"/>
                </a:cubicBezTo>
                <a:cubicBezTo>
                  <a:pt x="17581" y="21136"/>
                  <a:pt x="17414" y="21136"/>
                  <a:pt x="17414" y="21136"/>
                </a:cubicBezTo>
                <a:cubicBezTo>
                  <a:pt x="17247" y="21334"/>
                  <a:pt x="17247" y="21334"/>
                  <a:pt x="17247" y="21334"/>
                </a:cubicBezTo>
                <a:cubicBezTo>
                  <a:pt x="16912" y="21334"/>
                  <a:pt x="16912" y="21334"/>
                  <a:pt x="16912" y="21334"/>
                </a:cubicBezTo>
                <a:cubicBezTo>
                  <a:pt x="16577" y="21532"/>
                  <a:pt x="16577" y="21532"/>
                  <a:pt x="16577" y="21532"/>
                </a:cubicBezTo>
                <a:cubicBezTo>
                  <a:pt x="16074" y="21532"/>
                  <a:pt x="16074" y="21532"/>
                  <a:pt x="16074" y="21532"/>
                </a:cubicBezTo>
                <a:cubicBezTo>
                  <a:pt x="15907" y="21136"/>
                  <a:pt x="15907" y="21136"/>
                  <a:pt x="15907" y="21136"/>
                </a:cubicBezTo>
                <a:cubicBezTo>
                  <a:pt x="15740" y="20739"/>
                  <a:pt x="15740" y="20739"/>
                  <a:pt x="15740" y="20739"/>
                </a:cubicBezTo>
                <a:cubicBezTo>
                  <a:pt x="15572" y="20541"/>
                  <a:pt x="15572" y="20541"/>
                  <a:pt x="15572" y="20541"/>
                </a:cubicBezTo>
                <a:cubicBezTo>
                  <a:pt x="15405" y="20541"/>
                  <a:pt x="15405" y="20541"/>
                  <a:pt x="15405" y="20541"/>
                </a:cubicBezTo>
                <a:cubicBezTo>
                  <a:pt x="14902" y="20343"/>
                  <a:pt x="14902" y="20343"/>
                  <a:pt x="14902" y="20343"/>
                </a:cubicBezTo>
                <a:cubicBezTo>
                  <a:pt x="15070" y="19947"/>
                  <a:pt x="15070" y="19947"/>
                  <a:pt x="15070" y="19947"/>
                </a:cubicBezTo>
                <a:cubicBezTo>
                  <a:pt x="15070" y="19947"/>
                  <a:pt x="14902" y="19550"/>
                  <a:pt x="14902" y="19550"/>
                </a:cubicBezTo>
                <a:cubicBezTo>
                  <a:pt x="14735" y="19550"/>
                  <a:pt x="14567" y="19550"/>
                  <a:pt x="14567" y="19550"/>
                </a:cubicBezTo>
                <a:cubicBezTo>
                  <a:pt x="14233" y="19154"/>
                  <a:pt x="14233" y="19154"/>
                  <a:pt x="14233" y="19154"/>
                </a:cubicBezTo>
                <a:cubicBezTo>
                  <a:pt x="14233" y="19154"/>
                  <a:pt x="14233" y="18956"/>
                  <a:pt x="14065" y="18758"/>
                </a:cubicBezTo>
                <a:cubicBezTo>
                  <a:pt x="13898" y="18758"/>
                  <a:pt x="13898" y="18560"/>
                  <a:pt x="13730" y="18560"/>
                </a:cubicBezTo>
                <a:cubicBezTo>
                  <a:pt x="13563" y="18560"/>
                  <a:pt x="13228" y="18560"/>
                  <a:pt x="13228" y="18560"/>
                </a:cubicBezTo>
                <a:cubicBezTo>
                  <a:pt x="13228" y="18560"/>
                  <a:pt x="13060" y="18163"/>
                  <a:pt x="12893" y="18163"/>
                </a:cubicBezTo>
                <a:cubicBezTo>
                  <a:pt x="12893" y="18163"/>
                  <a:pt x="12223" y="18163"/>
                  <a:pt x="12223" y="18163"/>
                </a:cubicBezTo>
                <a:cubicBezTo>
                  <a:pt x="12223" y="18163"/>
                  <a:pt x="12391" y="17569"/>
                  <a:pt x="12391" y="17569"/>
                </a:cubicBezTo>
                <a:cubicBezTo>
                  <a:pt x="12391" y="17371"/>
                  <a:pt x="12391" y="16776"/>
                  <a:pt x="12391" y="16776"/>
                </a:cubicBezTo>
                <a:cubicBezTo>
                  <a:pt x="12391" y="16578"/>
                  <a:pt x="12391" y="16578"/>
                  <a:pt x="12391" y="16578"/>
                </a:cubicBezTo>
                <a:cubicBezTo>
                  <a:pt x="12391" y="16578"/>
                  <a:pt x="12223" y="16380"/>
                  <a:pt x="12391" y="15983"/>
                </a:cubicBezTo>
                <a:cubicBezTo>
                  <a:pt x="12558" y="15587"/>
                  <a:pt x="12391" y="15785"/>
                  <a:pt x="12558" y="15389"/>
                </a:cubicBezTo>
                <a:cubicBezTo>
                  <a:pt x="12726" y="14794"/>
                  <a:pt x="12726" y="14596"/>
                  <a:pt x="12726" y="14596"/>
                </a:cubicBezTo>
                <a:cubicBezTo>
                  <a:pt x="12391" y="14398"/>
                  <a:pt x="12391" y="14398"/>
                  <a:pt x="12391" y="14398"/>
                </a:cubicBezTo>
                <a:cubicBezTo>
                  <a:pt x="12391" y="14398"/>
                  <a:pt x="12223" y="14200"/>
                  <a:pt x="12056" y="14398"/>
                </a:cubicBezTo>
                <a:cubicBezTo>
                  <a:pt x="12056" y="14794"/>
                  <a:pt x="11888" y="14794"/>
                  <a:pt x="11888" y="14794"/>
                </a:cubicBezTo>
                <a:cubicBezTo>
                  <a:pt x="11553" y="15389"/>
                  <a:pt x="11553" y="15389"/>
                  <a:pt x="11553" y="15389"/>
                </a:cubicBezTo>
                <a:cubicBezTo>
                  <a:pt x="11553" y="15983"/>
                  <a:pt x="11553" y="15983"/>
                  <a:pt x="11553" y="15983"/>
                </a:cubicBezTo>
                <a:cubicBezTo>
                  <a:pt x="11553" y="15983"/>
                  <a:pt x="11721" y="16182"/>
                  <a:pt x="11219" y="16182"/>
                </a:cubicBezTo>
                <a:cubicBezTo>
                  <a:pt x="10884" y="16182"/>
                  <a:pt x="10549" y="16182"/>
                  <a:pt x="10549" y="16182"/>
                </a:cubicBezTo>
                <a:cubicBezTo>
                  <a:pt x="10549" y="16182"/>
                  <a:pt x="10884" y="16578"/>
                  <a:pt x="10549" y="16578"/>
                </a:cubicBezTo>
                <a:cubicBezTo>
                  <a:pt x="10047" y="16578"/>
                  <a:pt x="9544" y="16578"/>
                  <a:pt x="9544" y="16578"/>
                </a:cubicBezTo>
                <a:cubicBezTo>
                  <a:pt x="9209" y="16182"/>
                  <a:pt x="9209" y="16182"/>
                  <a:pt x="9209" y="16182"/>
                </a:cubicBezTo>
                <a:cubicBezTo>
                  <a:pt x="8540" y="16380"/>
                  <a:pt x="8540" y="16380"/>
                  <a:pt x="8540" y="16380"/>
                </a:cubicBezTo>
                <a:cubicBezTo>
                  <a:pt x="8540" y="16380"/>
                  <a:pt x="8540" y="16182"/>
                  <a:pt x="8540" y="15785"/>
                </a:cubicBezTo>
                <a:cubicBezTo>
                  <a:pt x="8540" y="15587"/>
                  <a:pt x="8372" y="15191"/>
                  <a:pt x="8540" y="15191"/>
                </a:cubicBezTo>
                <a:cubicBezTo>
                  <a:pt x="8707" y="15191"/>
                  <a:pt x="8874" y="14993"/>
                  <a:pt x="8874" y="14993"/>
                </a:cubicBezTo>
                <a:cubicBezTo>
                  <a:pt x="8707" y="14398"/>
                  <a:pt x="8707" y="14398"/>
                  <a:pt x="8707" y="14398"/>
                </a:cubicBezTo>
                <a:cubicBezTo>
                  <a:pt x="8707" y="14398"/>
                  <a:pt x="8707" y="14398"/>
                  <a:pt x="8707" y="14398"/>
                </a:cubicBezTo>
                <a:cubicBezTo>
                  <a:pt x="8707" y="14398"/>
                  <a:pt x="8540" y="14398"/>
                  <a:pt x="8540" y="14200"/>
                </a:cubicBezTo>
                <a:cubicBezTo>
                  <a:pt x="8540" y="14002"/>
                  <a:pt x="8707" y="13605"/>
                  <a:pt x="8707" y="13605"/>
                </a:cubicBezTo>
                <a:cubicBezTo>
                  <a:pt x="8874" y="13407"/>
                  <a:pt x="8874" y="13011"/>
                  <a:pt x="8874" y="13011"/>
                </a:cubicBezTo>
                <a:cubicBezTo>
                  <a:pt x="8707" y="13011"/>
                  <a:pt x="8707" y="13011"/>
                  <a:pt x="8707" y="13011"/>
                </a:cubicBezTo>
                <a:cubicBezTo>
                  <a:pt x="8707" y="13011"/>
                  <a:pt x="8372" y="13209"/>
                  <a:pt x="8372" y="12813"/>
                </a:cubicBezTo>
                <a:cubicBezTo>
                  <a:pt x="8372" y="12615"/>
                  <a:pt x="8205" y="12218"/>
                  <a:pt x="8205" y="12218"/>
                </a:cubicBezTo>
                <a:cubicBezTo>
                  <a:pt x="8205" y="12218"/>
                  <a:pt x="7870" y="12020"/>
                  <a:pt x="7870" y="12020"/>
                </a:cubicBezTo>
                <a:cubicBezTo>
                  <a:pt x="7702" y="12020"/>
                  <a:pt x="7702" y="12020"/>
                  <a:pt x="7535" y="12218"/>
                </a:cubicBezTo>
                <a:cubicBezTo>
                  <a:pt x="7535" y="12218"/>
                  <a:pt x="7033" y="12020"/>
                  <a:pt x="7033" y="12020"/>
                </a:cubicBezTo>
                <a:cubicBezTo>
                  <a:pt x="7033" y="12020"/>
                  <a:pt x="6530" y="12020"/>
                  <a:pt x="6530" y="12020"/>
                </a:cubicBezTo>
                <a:cubicBezTo>
                  <a:pt x="6363" y="12020"/>
                  <a:pt x="6195" y="12416"/>
                  <a:pt x="6195" y="12416"/>
                </a:cubicBezTo>
                <a:cubicBezTo>
                  <a:pt x="5860" y="11822"/>
                  <a:pt x="5860" y="11822"/>
                  <a:pt x="5860" y="11822"/>
                </a:cubicBezTo>
                <a:cubicBezTo>
                  <a:pt x="6028" y="11227"/>
                  <a:pt x="6028" y="11227"/>
                  <a:pt x="6028" y="11227"/>
                </a:cubicBezTo>
                <a:cubicBezTo>
                  <a:pt x="6028" y="11227"/>
                  <a:pt x="5693" y="10831"/>
                  <a:pt x="5693" y="10633"/>
                </a:cubicBezTo>
                <a:cubicBezTo>
                  <a:pt x="5693" y="10633"/>
                  <a:pt x="5526" y="10237"/>
                  <a:pt x="5526" y="10237"/>
                </a:cubicBezTo>
                <a:cubicBezTo>
                  <a:pt x="5191" y="10237"/>
                  <a:pt x="5191" y="10237"/>
                  <a:pt x="5191" y="10237"/>
                </a:cubicBezTo>
                <a:cubicBezTo>
                  <a:pt x="5023" y="10038"/>
                  <a:pt x="5023" y="10038"/>
                  <a:pt x="5023" y="10038"/>
                </a:cubicBezTo>
                <a:cubicBezTo>
                  <a:pt x="5023" y="10038"/>
                  <a:pt x="4688" y="10038"/>
                  <a:pt x="4521" y="10038"/>
                </a:cubicBezTo>
                <a:cubicBezTo>
                  <a:pt x="4353" y="10038"/>
                  <a:pt x="4353" y="10038"/>
                  <a:pt x="4186" y="10038"/>
                </a:cubicBezTo>
                <a:cubicBezTo>
                  <a:pt x="4186" y="10038"/>
                  <a:pt x="3851" y="9642"/>
                  <a:pt x="3851" y="9642"/>
                </a:cubicBezTo>
                <a:cubicBezTo>
                  <a:pt x="3851" y="9444"/>
                  <a:pt x="3851" y="9246"/>
                  <a:pt x="3851" y="9048"/>
                </a:cubicBezTo>
                <a:cubicBezTo>
                  <a:pt x="3684" y="8849"/>
                  <a:pt x="3516" y="8453"/>
                  <a:pt x="3516" y="8255"/>
                </a:cubicBezTo>
                <a:cubicBezTo>
                  <a:pt x="3516" y="8255"/>
                  <a:pt x="3684" y="7859"/>
                  <a:pt x="3684" y="7859"/>
                </a:cubicBezTo>
                <a:cubicBezTo>
                  <a:pt x="3516" y="7660"/>
                  <a:pt x="3181" y="7264"/>
                  <a:pt x="3181" y="7264"/>
                </a:cubicBezTo>
                <a:cubicBezTo>
                  <a:pt x="3014" y="6868"/>
                  <a:pt x="3014" y="6868"/>
                  <a:pt x="3014" y="6868"/>
                </a:cubicBezTo>
                <a:cubicBezTo>
                  <a:pt x="3014" y="6868"/>
                  <a:pt x="2512" y="7264"/>
                  <a:pt x="2344" y="7264"/>
                </a:cubicBezTo>
                <a:cubicBezTo>
                  <a:pt x="2177" y="7264"/>
                  <a:pt x="1842" y="7066"/>
                  <a:pt x="1842" y="7264"/>
                </a:cubicBezTo>
                <a:cubicBezTo>
                  <a:pt x="1842" y="7264"/>
                  <a:pt x="2009" y="7660"/>
                  <a:pt x="1842" y="7660"/>
                </a:cubicBezTo>
                <a:cubicBezTo>
                  <a:pt x="1674" y="7660"/>
                  <a:pt x="1340" y="7660"/>
                  <a:pt x="1172" y="7462"/>
                </a:cubicBezTo>
                <a:cubicBezTo>
                  <a:pt x="1005" y="7264"/>
                  <a:pt x="1005" y="7066"/>
                  <a:pt x="1005" y="6868"/>
                </a:cubicBezTo>
                <a:cubicBezTo>
                  <a:pt x="837" y="6868"/>
                  <a:pt x="837" y="6471"/>
                  <a:pt x="670" y="6471"/>
                </a:cubicBezTo>
                <a:cubicBezTo>
                  <a:pt x="502" y="6471"/>
                  <a:pt x="335" y="6471"/>
                  <a:pt x="335" y="6273"/>
                </a:cubicBezTo>
                <a:cubicBezTo>
                  <a:pt x="335" y="6273"/>
                  <a:pt x="335" y="5679"/>
                  <a:pt x="335" y="5679"/>
                </a:cubicBezTo>
                <a:cubicBezTo>
                  <a:pt x="335" y="5282"/>
                  <a:pt x="335" y="5282"/>
                  <a:pt x="335" y="5282"/>
                </a:cubicBezTo>
                <a:cubicBezTo>
                  <a:pt x="335" y="5282"/>
                  <a:pt x="335" y="4688"/>
                  <a:pt x="167" y="4688"/>
                </a:cubicBezTo>
                <a:cubicBezTo>
                  <a:pt x="167" y="4490"/>
                  <a:pt x="0" y="4292"/>
                  <a:pt x="0" y="4292"/>
                </a:cubicBezTo>
                <a:cubicBezTo>
                  <a:pt x="0" y="3697"/>
                  <a:pt x="0" y="3697"/>
                  <a:pt x="0" y="3697"/>
                </a:cubicBezTo>
                <a:lnTo>
                  <a:pt x="167" y="3499"/>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57" name="Shape">
            <a:extLst>
              <a:ext uri="{FF2B5EF4-FFF2-40B4-BE49-F238E27FC236}">
                <a16:creationId xmlns:a16="http://schemas.microsoft.com/office/drawing/2014/main" id="{684DAEC5-416F-1650-FAF1-7856CE5BACD7}"/>
              </a:ext>
            </a:extLst>
          </p:cNvPr>
          <p:cNvSpPr/>
          <p:nvPr/>
        </p:nvSpPr>
        <p:spPr>
          <a:xfrm rot="60000">
            <a:off x="8818453" y="178291"/>
            <a:ext cx="1844571" cy="2536380"/>
          </a:xfrm>
          <a:custGeom>
            <a:avLst/>
            <a:gdLst/>
            <a:ahLst/>
            <a:cxnLst>
              <a:cxn ang="0">
                <a:pos x="wd2" y="hd2"/>
              </a:cxn>
              <a:cxn ang="5400000">
                <a:pos x="wd2" y="hd2"/>
              </a:cxn>
              <a:cxn ang="10800000">
                <a:pos x="wd2" y="hd2"/>
              </a:cxn>
              <a:cxn ang="16200000">
                <a:pos x="wd2" y="hd2"/>
              </a:cxn>
            </a:cxnLst>
            <a:rect l="0" t="0" r="r" b="b"/>
            <a:pathLst>
              <a:path w="21496" h="21580" extrusionOk="0">
                <a:moveTo>
                  <a:pt x="14815" y="1620"/>
                </a:moveTo>
                <a:cubicBezTo>
                  <a:pt x="14735" y="1620"/>
                  <a:pt x="14614" y="1648"/>
                  <a:pt x="14614" y="1592"/>
                </a:cubicBezTo>
                <a:cubicBezTo>
                  <a:pt x="14614" y="1563"/>
                  <a:pt x="14494" y="1478"/>
                  <a:pt x="14494" y="1478"/>
                </a:cubicBezTo>
                <a:cubicBezTo>
                  <a:pt x="14494" y="1449"/>
                  <a:pt x="14414" y="1393"/>
                  <a:pt x="14534" y="1364"/>
                </a:cubicBezTo>
                <a:cubicBezTo>
                  <a:pt x="14614" y="1307"/>
                  <a:pt x="14895" y="1222"/>
                  <a:pt x="14935" y="1222"/>
                </a:cubicBezTo>
                <a:cubicBezTo>
                  <a:pt x="14935" y="1222"/>
                  <a:pt x="15056" y="1080"/>
                  <a:pt x="15096" y="1052"/>
                </a:cubicBezTo>
                <a:cubicBezTo>
                  <a:pt x="15136" y="1052"/>
                  <a:pt x="15377" y="1052"/>
                  <a:pt x="15377" y="1052"/>
                </a:cubicBezTo>
                <a:cubicBezTo>
                  <a:pt x="15377" y="1052"/>
                  <a:pt x="15417" y="1080"/>
                  <a:pt x="15498" y="1080"/>
                </a:cubicBezTo>
                <a:cubicBezTo>
                  <a:pt x="15578" y="1108"/>
                  <a:pt x="15738" y="1023"/>
                  <a:pt x="15658" y="1108"/>
                </a:cubicBezTo>
                <a:cubicBezTo>
                  <a:pt x="15538" y="1165"/>
                  <a:pt x="15498" y="1194"/>
                  <a:pt x="15457" y="1194"/>
                </a:cubicBezTo>
                <a:cubicBezTo>
                  <a:pt x="15417" y="1222"/>
                  <a:pt x="15217" y="1336"/>
                  <a:pt x="15217" y="1393"/>
                </a:cubicBezTo>
                <a:cubicBezTo>
                  <a:pt x="15176" y="1449"/>
                  <a:pt x="15217" y="1449"/>
                  <a:pt x="15176" y="1478"/>
                </a:cubicBezTo>
                <a:cubicBezTo>
                  <a:pt x="15096" y="1506"/>
                  <a:pt x="14855" y="1592"/>
                  <a:pt x="14815" y="1620"/>
                </a:cubicBezTo>
                <a:close/>
                <a:moveTo>
                  <a:pt x="15337" y="1734"/>
                </a:moveTo>
                <a:cubicBezTo>
                  <a:pt x="15337" y="1734"/>
                  <a:pt x="15337" y="1734"/>
                  <a:pt x="15337" y="1734"/>
                </a:cubicBezTo>
                <a:cubicBezTo>
                  <a:pt x="15337" y="1734"/>
                  <a:pt x="15457" y="1762"/>
                  <a:pt x="15457" y="1734"/>
                </a:cubicBezTo>
                <a:cubicBezTo>
                  <a:pt x="15457" y="1734"/>
                  <a:pt x="15498" y="1677"/>
                  <a:pt x="15498" y="1592"/>
                </a:cubicBezTo>
                <a:cubicBezTo>
                  <a:pt x="15538" y="1506"/>
                  <a:pt x="15618" y="1506"/>
                  <a:pt x="15658" y="1478"/>
                </a:cubicBezTo>
                <a:cubicBezTo>
                  <a:pt x="15698" y="1449"/>
                  <a:pt x="15658" y="1449"/>
                  <a:pt x="15698" y="1393"/>
                </a:cubicBezTo>
                <a:cubicBezTo>
                  <a:pt x="15698" y="1336"/>
                  <a:pt x="15658" y="1336"/>
                  <a:pt x="15578" y="1307"/>
                </a:cubicBezTo>
                <a:cubicBezTo>
                  <a:pt x="15457" y="1307"/>
                  <a:pt x="15457" y="1364"/>
                  <a:pt x="15377" y="1364"/>
                </a:cubicBezTo>
                <a:cubicBezTo>
                  <a:pt x="15337" y="1393"/>
                  <a:pt x="15337" y="1449"/>
                  <a:pt x="15377" y="1478"/>
                </a:cubicBezTo>
                <a:cubicBezTo>
                  <a:pt x="15377" y="1506"/>
                  <a:pt x="15297" y="1535"/>
                  <a:pt x="15217" y="1563"/>
                </a:cubicBezTo>
                <a:cubicBezTo>
                  <a:pt x="15136" y="1620"/>
                  <a:pt x="15136" y="1677"/>
                  <a:pt x="15136" y="1677"/>
                </a:cubicBezTo>
                <a:cubicBezTo>
                  <a:pt x="15337" y="1734"/>
                  <a:pt x="15337" y="1734"/>
                  <a:pt x="15337" y="1734"/>
                </a:cubicBezTo>
                <a:close/>
                <a:moveTo>
                  <a:pt x="14534" y="3581"/>
                </a:moveTo>
                <a:cubicBezTo>
                  <a:pt x="14534" y="3581"/>
                  <a:pt x="14534" y="3581"/>
                  <a:pt x="14534" y="3581"/>
                </a:cubicBezTo>
                <a:cubicBezTo>
                  <a:pt x="14695" y="3609"/>
                  <a:pt x="14695" y="3609"/>
                  <a:pt x="14695" y="3609"/>
                </a:cubicBezTo>
                <a:cubicBezTo>
                  <a:pt x="14976" y="3837"/>
                  <a:pt x="14976" y="3837"/>
                  <a:pt x="14976" y="3837"/>
                </a:cubicBezTo>
                <a:cubicBezTo>
                  <a:pt x="15217" y="4036"/>
                  <a:pt x="15217" y="4036"/>
                  <a:pt x="15217" y="4036"/>
                </a:cubicBezTo>
                <a:cubicBezTo>
                  <a:pt x="15217" y="4036"/>
                  <a:pt x="15578" y="4235"/>
                  <a:pt x="15658" y="4263"/>
                </a:cubicBezTo>
                <a:cubicBezTo>
                  <a:pt x="15738" y="4292"/>
                  <a:pt x="16180" y="4348"/>
                  <a:pt x="16220" y="4377"/>
                </a:cubicBezTo>
                <a:cubicBezTo>
                  <a:pt x="16341" y="4263"/>
                  <a:pt x="16341" y="4263"/>
                  <a:pt x="16341" y="4263"/>
                </a:cubicBezTo>
                <a:cubicBezTo>
                  <a:pt x="16501" y="4178"/>
                  <a:pt x="16501" y="4178"/>
                  <a:pt x="16501" y="4178"/>
                </a:cubicBezTo>
                <a:cubicBezTo>
                  <a:pt x="16461" y="4121"/>
                  <a:pt x="16461" y="4121"/>
                  <a:pt x="16461" y="4121"/>
                </a:cubicBezTo>
                <a:cubicBezTo>
                  <a:pt x="16662" y="4036"/>
                  <a:pt x="16662" y="4036"/>
                  <a:pt x="16662" y="4036"/>
                </a:cubicBezTo>
                <a:cubicBezTo>
                  <a:pt x="16822" y="4121"/>
                  <a:pt x="16822" y="4121"/>
                  <a:pt x="16822" y="4121"/>
                </a:cubicBezTo>
                <a:cubicBezTo>
                  <a:pt x="17224" y="4178"/>
                  <a:pt x="17224" y="4178"/>
                  <a:pt x="17224" y="4178"/>
                </a:cubicBezTo>
                <a:cubicBezTo>
                  <a:pt x="17385" y="4263"/>
                  <a:pt x="17385" y="4263"/>
                  <a:pt x="17385" y="4263"/>
                </a:cubicBezTo>
                <a:cubicBezTo>
                  <a:pt x="17385" y="4263"/>
                  <a:pt x="17385" y="4263"/>
                  <a:pt x="17425" y="4263"/>
                </a:cubicBezTo>
                <a:cubicBezTo>
                  <a:pt x="17425" y="4263"/>
                  <a:pt x="17425" y="4263"/>
                  <a:pt x="17425" y="4263"/>
                </a:cubicBezTo>
                <a:cubicBezTo>
                  <a:pt x="17425" y="4263"/>
                  <a:pt x="17425" y="4263"/>
                  <a:pt x="17425" y="4263"/>
                </a:cubicBezTo>
                <a:cubicBezTo>
                  <a:pt x="17465" y="4235"/>
                  <a:pt x="17465" y="4235"/>
                  <a:pt x="17465" y="4235"/>
                </a:cubicBezTo>
                <a:cubicBezTo>
                  <a:pt x="17465" y="4235"/>
                  <a:pt x="17465" y="4235"/>
                  <a:pt x="17465" y="4235"/>
                </a:cubicBezTo>
                <a:cubicBezTo>
                  <a:pt x="17465" y="4235"/>
                  <a:pt x="17465" y="4235"/>
                  <a:pt x="17465" y="4235"/>
                </a:cubicBezTo>
                <a:cubicBezTo>
                  <a:pt x="17465" y="4235"/>
                  <a:pt x="17465" y="4235"/>
                  <a:pt x="17465" y="4235"/>
                </a:cubicBezTo>
                <a:cubicBezTo>
                  <a:pt x="17465" y="4235"/>
                  <a:pt x="17505" y="4235"/>
                  <a:pt x="17505" y="4235"/>
                </a:cubicBezTo>
                <a:cubicBezTo>
                  <a:pt x="17505" y="4235"/>
                  <a:pt x="17505" y="4235"/>
                  <a:pt x="17505" y="4235"/>
                </a:cubicBezTo>
                <a:cubicBezTo>
                  <a:pt x="17505" y="4235"/>
                  <a:pt x="17505" y="4235"/>
                  <a:pt x="17505" y="4235"/>
                </a:cubicBezTo>
                <a:cubicBezTo>
                  <a:pt x="17505" y="4235"/>
                  <a:pt x="17505" y="4235"/>
                  <a:pt x="17505" y="4235"/>
                </a:cubicBezTo>
                <a:cubicBezTo>
                  <a:pt x="17505" y="4235"/>
                  <a:pt x="17505" y="4235"/>
                  <a:pt x="17505" y="4235"/>
                </a:cubicBezTo>
                <a:cubicBezTo>
                  <a:pt x="17545" y="4235"/>
                  <a:pt x="17545" y="4235"/>
                  <a:pt x="17545" y="4235"/>
                </a:cubicBezTo>
                <a:cubicBezTo>
                  <a:pt x="17545" y="4235"/>
                  <a:pt x="17545" y="4235"/>
                  <a:pt x="17545" y="4235"/>
                </a:cubicBezTo>
                <a:cubicBezTo>
                  <a:pt x="17545" y="4235"/>
                  <a:pt x="17545" y="4235"/>
                  <a:pt x="17545" y="4235"/>
                </a:cubicBezTo>
                <a:cubicBezTo>
                  <a:pt x="17545" y="4235"/>
                  <a:pt x="17545" y="4235"/>
                  <a:pt x="17545" y="4235"/>
                </a:cubicBezTo>
                <a:cubicBezTo>
                  <a:pt x="17545" y="4235"/>
                  <a:pt x="17545" y="4235"/>
                  <a:pt x="17545" y="4235"/>
                </a:cubicBezTo>
                <a:cubicBezTo>
                  <a:pt x="17545" y="4235"/>
                  <a:pt x="17545" y="4235"/>
                  <a:pt x="17545" y="4235"/>
                </a:cubicBezTo>
                <a:cubicBezTo>
                  <a:pt x="17545" y="4235"/>
                  <a:pt x="17545" y="4235"/>
                  <a:pt x="17545" y="4235"/>
                </a:cubicBezTo>
                <a:cubicBezTo>
                  <a:pt x="17545" y="4235"/>
                  <a:pt x="17545" y="4235"/>
                  <a:pt x="17545" y="4235"/>
                </a:cubicBezTo>
                <a:cubicBezTo>
                  <a:pt x="17545" y="4235"/>
                  <a:pt x="17545" y="4235"/>
                  <a:pt x="17545" y="4235"/>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206"/>
                  <a:pt x="17545" y="4206"/>
                  <a:pt x="17545" y="4206"/>
                </a:cubicBezTo>
                <a:cubicBezTo>
                  <a:pt x="17545" y="4178"/>
                  <a:pt x="17545" y="4178"/>
                  <a:pt x="17545" y="4178"/>
                </a:cubicBezTo>
                <a:cubicBezTo>
                  <a:pt x="17545" y="4149"/>
                  <a:pt x="17545" y="3979"/>
                  <a:pt x="17545" y="3979"/>
                </a:cubicBezTo>
                <a:cubicBezTo>
                  <a:pt x="17545" y="3979"/>
                  <a:pt x="17425" y="3922"/>
                  <a:pt x="17545" y="3865"/>
                </a:cubicBezTo>
                <a:cubicBezTo>
                  <a:pt x="17666" y="3780"/>
                  <a:pt x="17826" y="3695"/>
                  <a:pt x="17826" y="3695"/>
                </a:cubicBezTo>
                <a:cubicBezTo>
                  <a:pt x="17826" y="3695"/>
                  <a:pt x="17906" y="3666"/>
                  <a:pt x="17906" y="3581"/>
                </a:cubicBezTo>
                <a:cubicBezTo>
                  <a:pt x="17906" y="3496"/>
                  <a:pt x="17826" y="3268"/>
                  <a:pt x="17826" y="3268"/>
                </a:cubicBezTo>
                <a:cubicBezTo>
                  <a:pt x="17826" y="3268"/>
                  <a:pt x="17746" y="3126"/>
                  <a:pt x="17746" y="3069"/>
                </a:cubicBezTo>
                <a:cubicBezTo>
                  <a:pt x="17826" y="2728"/>
                  <a:pt x="17625" y="2501"/>
                  <a:pt x="17746" y="2444"/>
                </a:cubicBezTo>
                <a:cubicBezTo>
                  <a:pt x="17746" y="2444"/>
                  <a:pt x="17746" y="2444"/>
                  <a:pt x="17746" y="2444"/>
                </a:cubicBezTo>
                <a:cubicBezTo>
                  <a:pt x="17746" y="2444"/>
                  <a:pt x="17746" y="2444"/>
                  <a:pt x="17746" y="2444"/>
                </a:cubicBezTo>
                <a:cubicBezTo>
                  <a:pt x="17826" y="2416"/>
                  <a:pt x="17826" y="2416"/>
                  <a:pt x="17826" y="2416"/>
                </a:cubicBezTo>
                <a:cubicBezTo>
                  <a:pt x="17947" y="2359"/>
                  <a:pt x="17947" y="2359"/>
                  <a:pt x="17947" y="2359"/>
                </a:cubicBezTo>
                <a:cubicBezTo>
                  <a:pt x="17947" y="2359"/>
                  <a:pt x="17947" y="2331"/>
                  <a:pt x="17947" y="2331"/>
                </a:cubicBezTo>
                <a:cubicBezTo>
                  <a:pt x="17947" y="2188"/>
                  <a:pt x="17706" y="2046"/>
                  <a:pt x="17987" y="2018"/>
                </a:cubicBezTo>
                <a:cubicBezTo>
                  <a:pt x="18107" y="1961"/>
                  <a:pt x="18107" y="1961"/>
                  <a:pt x="18107" y="1961"/>
                </a:cubicBezTo>
                <a:cubicBezTo>
                  <a:pt x="18469" y="1961"/>
                  <a:pt x="18469" y="1961"/>
                  <a:pt x="18469" y="1961"/>
                </a:cubicBezTo>
                <a:cubicBezTo>
                  <a:pt x="18549" y="1791"/>
                  <a:pt x="18549" y="1791"/>
                  <a:pt x="18549" y="1791"/>
                </a:cubicBezTo>
                <a:cubicBezTo>
                  <a:pt x="18709" y="1677"/>
                  <a:pt x="18709" y="1677"/>
                  <a:pt x="18709" y="1677"/>
                </a:cubicBezTo>
                <a:cubicBezTo>
                  <a:pt x="18830" y="1677"/>
                  <a:pt x="18990" y="1648"/>
                  <a:pt x="19071" y="1677"/>
                </a:cubicBezTo>
                <a:cubicBezTo>
                  <a:pt x="19151" y="1762"/>
                  <a:pt x="19151" y="1819"/>
                  <a:pt x="19312" y="1847"/>
                </a:cubicBezTo>
                <a:cubicBezTo>
                  <a:pt x="19793" y="1961"/>
                  <a:pt x="19793" y="1961"/>
                  <a:pt x="19793" y="1961"/>
                </a:cubicBezTo>
                <a:cubicBezTo>
                  <a:pt x="20034" y="1989"/>
                  <a:pt x="20034" y="1989"/>
                  <a:pt x="20034" y="1989"/>
                </a:cubicBezTo>
                <a:cubicBezTo>
                  <a:pt x="20034" y="1989"/>
                  <a:pt x="20034" y="1989"/>
                  <a:pt x="20034" y="1989"/>
                </a:cubicBezTo>
                <a:cubicBezTo>
                  <a:pt x="20074" y="1989"/>
                  <a:pt x="20074" y="1989"/>
                  <a:pt x="20074" y="1989"/>
                </a:cubicBezTo>
                <a:cubicBezTo>
                  <a:pt x="20074" y="1989"/>
                  <a:pt x="20074" y="1989"/>
                  <a:pt x="20074" y="1989"/>
                </a:cubicBezTo>
                <a:cubicBezTo>
                  <a:pt x="20155" y="2046"/>
                  <a:pt x="20155" y="2046"/>
                  <a:pt x="20155" y="2046"/>
                </a:cubicBezTo>
                <a:cubicBezTo>
                  <a:pt x="20155" y="2046"/>
                  <a:pt x="20155" y="2046"/>
                  <a:pt x="20155" y="2046"/>
                </a:cubicBezTo>
                <a:cubicBezTo>
                  <a:pt x="20155" y="2046"/>
                  <a:pt x="20155" y="2046"/>
                  <a:pt x="20155" y="2046"/>
                </a:cubicBezTo>
                <a:cubicBezTo>
                  <a:pt x="20155" y="2046"/>
                  <a:pt x="20155" y="2046"/>
                  <a:pt x="20155" y="2046"/>
                </a:cubicBezTo>
                <a:cubicBezTo>
                  <a:pt x="20155" y="2103"/>
                  <a:pt x="20155" y="2160"/>
                  <a:pt x="20195" y="2188"/>
                </a:cubicBezTo>
                <a:cubicBezTo>
                  <a:pt x="20195" y="2245"/>
                  <a:pt x="20235" y="2331"/>
                  <a:pt x="20235" y="2331"/>
                </a:cubicBezTo>
                <a:cubicBezTo>
                  <a:pt x="20235" y="2331"/>
                  <a:pt x="20195" y="2416"/>
                  <a:pt x="20195" y="2473"/>
                </a:cubicBezTo>
                <a:cubicBezTo>
                  <a:pt x="20155" y="2501"/>
                  <a:pt x="20155" y="2586"/>
                  <a:pt x="20155" y="2615"/>
                </a:cubicBezTo>
                <a:cubicBezTo>
                  <a:pt x="20155" y="2643"/>
                  <a:pt x="20155" y="2672"/>
                  <a:pt x="20155" y="2700"/>
                </a:cubicBezTo>
                <a:cubicBezTo>
                  <a:pt x="20155" y="2757"/>
                  <a:pt x="20195" y="2842"/>
                  <a:pt x="20235" y="2871"/>
                </a:cubicBezTo>
                <a:cubicBezTo>
                  <a:pt x="20235" y="2899"/>
                  <a:pt x="20436" y="2984"/>
                  <a:pt x="20436" y="2984"/>
                </a:cubicBezTo>
                <a:cubicBezTo>
                  <a:pt x="20436" y="2984"/>
                  <a:pt x="20436" y="2984"/>
                  <a:pt x="20396" y="3013"/>
                </a:cubicBezTo>
                <a:cubicBezTo>
                  <a:pt x="20396" y="3013"/>
                  <a:pt x="20396" y="3041"/>
                  <a:pt x="20436" y="3041"/>
                </a:cubicBezTo>
                <a:cubicBezTo>
                  <a:pt x="20516" y="3041"/>
                  <a:pt x="20637" y="3013"/>
                  <a:pt x="20637" y="3013"/>
                </a:cubicBezTo>
                <a:cubicBezTo>
                  <a:pt x="20637" y="3013"/>
                  <a:pt x="20637" y="2757"/>
                  <a:pt x="20596" y="2672"/>
                </a:cubicBezTo>
                <a:cubicBezTo>
                  <a:pt x="20556" y="2558"/>
                  <a:pt x="20757" y="2444"/>
                  <a:pt x="20757" y="2444"/>
                </a:cubicBezTo>
                <a:cubicBezTo>
                  <a:pt x="21038" y="2245"/>
                  <a:pt x="21038" y="2245"/>
                  <a:pt x="21038" y="2245"/>
                </a:cubicBezTo>
                <a:cubicBezTo>
                  <a:pt x="20998" y="2018"/>
                  <a:pt x="20998" y="2018"/>
                  <a:pt x="20998" y="2018"/>
                </a:cubicBezTo>
                <a:cubicBezTo>
                  <a:pt x="21319" y="2046"/>
                  <a:pt x="21319" y="2046"/>
                  <a:pt x="21319" y="2046"/>
                </a:cubicBezTo>
                <a:cubicBezTo>
                  <a:pt x="21319" y="2046"/>
                  <a:pt x="21560" y="1961"/>
                  <a:pt x="21480" y="1847"/>
                </a:cubicBezTo>
                <a:cubicBezTo>
                  <a:pt x="21399" y="1705"/>
                  <a:pt x="21319" y="1478"/>
                  <a:pt x="21239" y="1535"/>
                </a:cubicBezTo>
                <a:cubicBezTo>
                  <a:pt x="21118" y="1592"/>
                  <a:pt x="20918" y="1762"/>
                  <a:pt x="20918" y="1762"/>
                </a:cubicBezTo>
                <a:cubicBezTo>
                  <a:pt x="20877" y="1478"/>
                  <a:pt x="20877" y="1478"/>
                  <a:pt x="20877" y="1478"/>
                </a:cubicBezTo>
                <a:cubicBezTo>
                  <a:pt x="20556" y="1563"/>
                  <a:pt x="20556" y="1563"/>
                  <a:pt x="20556" y="1563"/>
                </a:cubicBezTo>
                <a:cubicBezTo>
                  <a:pt x="20235" y="1506"/>
                  <a:pt x="20235" y="1506"/>
                  <a:pt x="20235" y="1506"/>
                </a:cubicBezTo>
                <a:cubicBezTo>
                  <a:pt x="20235" y="1506"/>
                  <a:pt x="20115" y="1393"/>
                  <a:pt x="19994" y="1421"/>
                </a:cubicBezTo>
                <a:cubicBezTo>
                  <a:pt x="19874" y="1421"/>
                  <a:pt x="19673" y="1421"/>
                  <a:pt x="19673" y="1421"/>
                </a:cubicBezTo>
                <a:cubicBezTo>
                  <a:pt x="19673" y="1421"/>
                  <a:pt x="19512" y="1336"/>
                  <a:pt x="19593" y="1307"/>
                </a:cubicBezTo>
                <a:cubicBezTo>
                  <a:pt x="19713" y="1307"/>
                  <a:pt x="19954" y="1336"/>
                  <a:pt x="20074" y="1307"/>
                </a:cubicBezTo>
                <a:cubicBezTo>
                  <a:pt x="20155" y="1307"/>
                  <a:pt x="20797" y="1194"/>
                  <a:pt x="20797" y="1194"/>
                </a:cubicBezTo>
                <a:cubicBezTo>
                  <a:pt x="20837" y="995"/>
                  <a:pt x="20837" y="995"/>
                  <a:pt x="20837" y="995"/>
                </a:cubicBezTo>
                <a:cubicBezTo>
                  <a:pt x="21118" y="824"/>
                  <a:pt x="21118" y="824"/>
                  <a:pt x="21118" y="824"/>
                </a:cubicBezTo>
                <a:cubicBezTo>
                  <a:pt x="20637" y="568"/>
                  <a:pt x="20637" y="568"/>
                  <a:pt x="20637" y="568"/>
                </a:cubicBezTo>
                <a:cubicBezTo>
                  <a:pt x="20436" y="341"/>
                  <a:pt x="20436" y="341"/>
                  <a:pt x="20436" y="341"/>
                </a:cubicBezTo>
                <a:cubicBezTo>
                  <a:pt x="20436" y="341"/>
                  <a:pt x="20396" y="256"/>
                  <a:pt x="20315" y="256"/>
                </a:cubicBezTo>
                <a:cubicBezTo>
                  <a:pt x="20195" y="256"/>
                  <a:pt x="19874" y="369"/>
                  <a:pt x="19874" y="369"/>
                </a:cubicBezTo>
                <a:cubicBezTo>
                  <a:pt x="19633" y="256"/>
                  <a:pt x="19633" y="256"/>
                  <a:pt x="19633" y="256"/>
                </a:cubicBezTo>
                <a:cubicBezTo>
                  <a:pt x="19272" y="284"/>
                  <a:pt x="19272" y="284"/>
                  <a:pt x="19272" y="284"/>
                </a:cubicBezTo>
                <a:cubicBezTo>
                  <a:pt x="18750" y="171"/>
                  <a:pt x="18750" y="171"/>
                  <a:pt x="18750" y="171"/>
                </a:cubicBezTo>
                <a:cubicBezTo>
                  <a:pt x="18750" y="256"/>
                  <a:pt x="18750" y="256"/>
                  <a:pt x="18750" y="256"/>
                </a:cubicBezTo>
                <a:cubicBezTo>
                  <a:pt x="18750" y="256"/>
                  <a:pt x="18589" y="227"/>
                  <a:pt x="18549" y="171"/>
                </a:cubicBezTo>
                <a:cubicBezTo>
                  <a:pt x="18549" y="114"/>
                  <a:pt x="18549" y="57"/>
                  <a:pt x="18549" y="57"/>
                </a:cubicBezTo>
                <a:cubicBezTo>
                  <a:pt x="18348" y="85"/>
                  <a:pt x="18348" y="85"/>
                  <a:pt x="18348" y="85"/>
                </a:cubicBezTo>
                <a:cubicBezTo>
                  <a:pt x="18268" y="85"/>
                  <a:pt x="18268" y="85"/>
                  <a:pt x="18268" y="85"/>
                </a:cubicBezTo>
                <a:cubicBezTo>
                  <a:pt x="18027" y="0"/>
                  <a:pt x="18027" y="0"/>
                  <a:pt x="18027" y="0"/>
                </a:cubicBezTo>
                <a:cubicBezTo>
                  <a:pt x="17906" y="171"/>
                  <a:pt x="17906" y="171"/>
                  <a:pt x="17906" y="171"/>
                </a:cubicBezTo>
                <a:cubicBezTo>
                  <a:pt x="18067" y="369"/>
                  <a:pt x="18067" y="369"/>
                  <a:pt x="18067" y="369"/>
                </a:cubicBezTo>
                <a:cubicBezTo>
                  <a:pt x="17906" y="597"/>
                  <a:pt x="17906" y="597"/>
                  <a:pt x="17906" y="597"/>
                </a:cubicBezTo>
                <a:cubicBezTo>
                  <a:pt x="18027" y="739"/>
                  <a:pt x="18027" y="739"/>
                  <a:pt x="18027" y="739"/>
                </a:cubicBezTo>
                <a:cubicBezTo>
                  <a:pt x="18027" y="938"/>
                  <a:pt x="18027" y="938"/>
                  <a:pt x="18027" y="938"/>
                </a:cubicBezTo>
                <a:cubicBezTo>
                  <a:pt x="17866" y="1165"/>
                  <a:pt x="17866" y="1165"/>
                  <a:pt x="17866" y="1165"/>
                </a:cubicBezTo>
                <a:cubicBezTo>
                  <a:pt x="17625" y="1023"/>
                  <a:pt x="17625" y="1023"/>
                  <a:pt x="17625" y="1023"/>
                </a:cubicBezTo>
                <a:cubicBezTo>
                  <a:pt x="17666" y="824"/>
                  <a:pt x="17666" y="824"/>
                  <a:pt x="17666" y="824"/>
                </a:cubicBezTo>
                <a:cubicBezTo>
                  <a:pt x="17786" y="597"/>
                  <a:pt x="17786" y="597"/>
                  <a:pt x="17786" y="597"/>
                </a:cubicBezTo>
                <a:cubicBezTo>
                  <a:pt x="17625" y="369"/>
                  <a:pt x="17625" y="369"/>
                  <a:pt x="17625" y="369"/>
                </a:cubicBezTo>
                <a:cubicBezTo>
                  <a:pt x="17304" y="568"/>
                  <a:pt x="17304" y="568"/>
                  <a:pt x="17304" y="568"/>
                </a:cubicBezTo>
                <a:cubicBezTo>
                  <a:pt x="17304" y="853"/>
                  <a:pt x="17304" y="853"/>
                  <a:pt x="17304" y="853"/>
                </a:cubicBezTo>
                <a:cubicBezTo>
                  <a:pt x="17144" y="1052"/>
                  <a:pt x="17144" y="1052"/>
                  <a:pt x="17144" y="1052"/>
                </a:cubicBezTo>
                <a:cubicBezTo>
                  <a:pt x="17144" y="1307"/>
                  <a:pt x="17144" y="1307"/>
                  <a:pt x="17144" y="1307"/>
                </a:cubicBezTo>
                <a:cubicBezTo>
                  <a:pt x="17063" y="1506"/>
                  <a:pt x="17063" y="1506"/>
                  <a:pt x="17063" y="1506"/>
                </a:cubicBezTo>
                <a:cubicBezTo>
                  <a:pt x="17023" y="1762"/>
                  <a:pt x="17023" y="1762"/>
                  <a:pt x="17023" y="1762"/>
                </a:cubicBezTo>
                <a:cubicBezTo>
                  <a:pt x="17023" y="1762"/>
                  <a:pt x="17023" y="1819"/>
                  <a:pt x="16943" y="1819"/>
                </a:cubicBezTo>
                <a:cubicBezTo>
                  <a:pt x="16863" y="1847"/>
                  <a:pt x="16702" y="1791"/>
                  <a:pt x="16702" y="1791"/>
                </a:cubicBezTo>
                <a:cubicBezTo>
                  <a:pt x="16702" y="1421"/>
                  <a:pt x="16702" y="1421"/>
                  <a:pt x="16702" y="1421"/>
                </a:cubicBezTo>
                <a:cubicBezTo>
                  <a:pt x="16782" y="1222"/>
                  <a:pt x="16782" y="1222"/>
                  <a:pt x="16782" y="1222"/>
                </a:cubicBezTo>
                <a:cubicBezTo>
                  <a:pt x="16903" y="1052"/>
                  <a:pt x="16903" y="1052"/>
                  <a:pt x="16903" y="1052"/>
                </a:cubicBezTo>
                <a:cubicBezTo>
                  <a:pt x="17063" y="824"/>
                  <a:pt x="17063" y="824"/>
                  <a:pt x="17063" y="824"/>
                </a:cubicBezTo>
                <a:cubicBezTo>
                  <a:pt x="17063" y="824"/>
                  <a:pt x="17063" y="682"/>
                  <a:pt x="17023" y="654"/>
                </a:cubicBezTo>
                <a:cubicBezTo>
                  <a:pt x="17023" y="654"/>
                  <a:pt x="16943" y="625"/>
                  <a:pt x="16983" y="625"/>
                </a:cubicBezTo>
                <a:cubicBezTo>
                  <a:pt x="16983" y="597"/>
                  <a:pt x="17144" y="483"/>
                  <a:pt x="17144" y="483"/>
                </a:cubicBezTo>
                <a:cubicBezTo>
                  <a:pt x="17144" y="483"/>
                  <a:pt x="17144" y="398"/>
                  <a:pt x="17023" y="341"/>
                </a:cubicBezTo>
                <a:cubicBezTo>
                  <a:pt x="16943" y="313"/>
                  <a:pt x="16863" y="256"/>
                  <a:pt x="16782" y="284"/>
                </a:cubicBezTo>
                <a:cubicBezTo>
                  <a:pt x="16742" y="313"/>
                  <a:pt x="16541" y="369"/>
                  <a:pt x="16541" y="398"/>
                </a:cubicBezTo>
                <a:cubicBezTo>
                  <a:pt x="16501" y="426"/>
                  <a:pt x="16541" y="483"/>
                  <a:pt x="16582" y="512"/>
                </a:cubicBezTo>
                <a:cubicBezTo>
                  <a:pt x="16622" y="512"/>
                  <a:pt x="16662" y="540"/>
                  <a:pt x="16702" y="540"/>
                </a:cubicBezTo>
                <a:cubicBezTo>
                  <a:pt x="16702" y="568"/>
                  <a:pt x="16742" y="654"/>
                  <a:pt x="16702" y="682"/>
                </a:cubicBezTo>
                <a:cubicBezTo>
                  <a:pt x="16662" y="711"/>
                  <a:pt x="16702" y="796"/>
                  <a:pt x="16582" y="767"/>
                </a:cubicBezTo>
                <a:cubicBezTo>
                  <a:pt x="16501" y="739"/>
                  <a:pt x="16260" y="625"/>
                  <a:pt x="16260" y="625"/>
                </a:cubicBezTo>
                <a:cubicBezTo>
                  <a:pt x="16220" y="625"/>
                  <a:pt x="16260" y="512"/>
                  <a:pt x="16180" y="625"/>
                </a:cubicBezTo>
                <a:cubicBezTo>
                  <a:pt x="16100" y="711"/>
                  <a:pt x="16060" y="739"/>
                  <a:pt x="16100" y="796"/>
                </a:cubicBezTo>
                <a:cubicBezTo>
                  <a:pt x="16140" y="853"/>
                  <a:pt x="16180" y="853"/>
                  <a:pt x="16180" y="881"/>
                </a:cubicBezTo>
                <a:cubicBezTo>
                  <a:pt x="16180" y="909"/>
                  <a:pt x="16019" y="909"/>
                  <a:pt x="16019" y="938"/>
                </a:cubicBezTo>
                <a:cubicBezTo>
                  <a:pt x="16019" y="966"/>
                  <a:pt x="15979" y="995"/>
                  <a:pt x="16060" y="1052"/>
                </a:cubicBezTo>
                <a:cubicBezTo>
                  <a:pt x="16140" y="1080"/>
                  <a:pt x="16220" y="1108"/>
                  <a:pt x="16220" y="1108"/>
                </a:cubicBezTo>
                <a:cubicBezTo>
                  <a:pt x="16220" y="1108"/>
                  <a:pt x="16301" y="1194"/>
                  <a:pt x="16260" y="1194"/>
                </a:cubicBezTo>
                <a:cubicBezTo>
                  <a:pt x="16260" y="1222"/>
                  <a:pt x="16019" y="1194"/>
                  <a:pt x="16019" y="1222"/>
                </a:cubicBezTo>
                <a:cubicBezTo>
                  <a:pt x="16019" y="1251"/>
                  <a:pt x="16019" y="1307"/>
                  <a:pt x="16019" y="1336"/>
                </a:cubicBezTo>
                <a:cubicBezTo>
                  <a:pt x="16019" y="1364"/>
                  <a:pt x="16019" y="1421"/>
                  <a:pt x="16019" y="1421"/>
                </a:cubicBezTo>
                <a:cubicBezTo>
                  <a:pt x="16019" y="1449"/>
                  <a:pt x="15859" y="1449"/>
                  <a:pt x="15819" y="1478"/>
                </a:cubicBezTo>
                <a:cubicBezTo>
                  <a:pt x="15738" y="1506"/>
                  <a:pt x="15698" y="1592"/>
                  <a:pt x="15698" y="1648"/>
                </a:cubicBezTo>
                <a:cubicBezTo>
                  <a:pt x="15658" y="1705"/>
                  <a:pt x="15658" y="1762"/>
                  <a:pt x="15658" y="1791"/>
                </a:cubicBezTo>
                <a:cubicBezTo>
                  <a:pt x="15658" y="1819"/>
                  <a:pt x="15578" y="1876"/>
                  <a:pt x="15578" y="1876"/>
                </a:cubicBezTo>
                <a:cubicBezTo>
                  <a:pt x="15578" y="1876"/>
                  <a:pt x="15578" y="1904"/>
                  <a:pt x="15498" y="1876"/>
                </a:cubicBezTo>
                <a:cubicBezTo>
                  <a:pt x="15417" y="1876"/>
                  <a:pt x="15136" y="1762"/>
                  <a:pt x="15096" y="1762"/>
                </a:cubicBezTo>
                <a:cubicBezTo>
                  <a:pt x="15016" y="1762"/>
                  <a:pt x="14935" y="1791"/>
                  <a:pt x="14935" y="1847"/>
                </a:cubicBezTo>
                <a:cubicBezTo>
                  <a:pt x="14935" y="1876"/>
                  <a:pt x="15056" y="1961"/>
                  <a:pt x="15096" y="1961"/>
                </a:cubicBezTo>
                <a:cubicBezTo>
                  <a:pt x="15096" y="1961"/>
                  <a:pt x="15297" y="1989"/>
                  <a:pt x="15337" y="2018"/>
                </a:cubicBezTo>
                <a:cubicBezTo>
                  <a:pt x="15337" y="2046"/>
                  <a:pt x="15337" y="2245"/>
                  <a:pt x="15337" y="2245"/>
                </a:cubicBezTo>
                <a:cubicBezTo>
                  <a:pt x="15337" y="2245"/>
                  <a:pt x="15498" y="2473"/>
                  <a:pt x="15217" y="2274"/>
                </a:cubicBezTo>
                <a:cubicBezTo>
                  <a:pt x="14895" y="2075"/>
                  <a:pt x="14895" y="2046"/>
                  <a:pt x="14855" y="2018"/>
                </a:cubicBezTo>
                <a:cubicBezTo>
                  <a:pt x="14815" y="2018"/>
                  <a:pt x="14534" y="1961"/>
                  <a:pt x="14534" y="1961"/>
                </a:cubicBezTo>
                <a:cubicBezTo>
                  <a:pt x="14534" y="1961"/>
                  <a:pt x="14494" y="1876"/>
                  <a:pt x="14454" y="1961"/>
                </a:cubicBezTo>
                <a:cubicBezTo>
                  <a:pt x="14414" y="2018"/>
                  <a:pt x="14534" y="2160"/>
                  <a:pt x="14534" y="2160"/>
                </a:cubicBezTo>
                <a:cubicBezTo>
                  <a:pt x="14494" y="2132"/>
                  <a:pt x="14494" y="2132"/>
                  <a:pt x="14494" y="2132"/>
                </a:cubicBezTo>
                <a:cubicBezTo>
                  <a:pt x="14494" y="2132"/>
                  <a:pt x="14373" y="2075"/>
                  <a:pt x="14293" y="2046"/>
                </a:cubicBezTo>
                <a:cubicBezTo>
                  <a:pt x="14253" y="1989"/>
                  <a:pt x="14132" y="2046"/>
                  <a:pt x="14132" y="2046"/>
                </a:cubicBezTo>
                <a:cubicBezTo>
                  <a:pt x="14132" y="2046"/>
                  <a:pt x="14092" y="2075"/>
                  <a:pt x="14012" y="2132"/>
                </a:cubicBezTo>
                <a:cubicBezTo>
                  <a:pt x="13972" y="2160"/>
                  <a:pt x="13811" y="2046"/>
                  <a:pt x="13972" y="2188"/>
                </a:cubicBezTo>
                <a:cubicBezTo>
                  <a:pt x="14092" y="2302"/>
                  <a:pt x="14213" y="2331"/>
                  <a:pt x="14253" y="2359"/>
                </a:cubicBezTo>
                <a:cubicBezTo>
                  <a:pt x="14253" y="2359"/>
                  <a:pt x="14414" y="2387"/>
                  <a:pt x="14454" y="2416"/>
                </a:cubicBezTo>
                <a:cubicBezTo>
                  <a:pt x="14494" y="2444"/>
                  <a:pt x="14494" y="2529"/>
                  <a:pt x="14494" y="2558"/>
                </a:cubicBezTo>
                <a:cubicBezTo>
                  <a:pt x="14494" y="2558"/>
                  <a:pt x="14614" y="2672"/>
                  <a:pt x="14414" y="2586"/>
                </a:cubicBezTo>
                <a:cubicBezTo>
                  <a:pt x="14213" y="2473"/>
                  <a:pt x="14213" y="2444"/>
                  <a:pt x="14132" y="2444"/>
                </a:cubicBezTo>
                <a:cubicBezTo>
                  <a:pt x="14092" y="2444"/>
                  <a:pt x="14012" y="2501"/>
                  <a:pt x="14012" y="2501"/>
                </a:cubicBezTo>
                <a:cubicBezTo>
                  <a:pt x="14012" y="2501"/>
                  <a:pt x="13771" y="2473"/>
                  <a:pt x="13771" y="2387"/>
                </a:cubicBezTo>
                <a:cubicBezTo>
                  <a:pt x="13731" y="2302"/>
                  <a:pt x="13811" y="2160"/>
                  <a:pt x="13651" y="2188"/>
                </a:cubicBezTo>
                <a:cubicBezTo>
                  <a:pt x="13450" y="2188"/>
                  <a:pt x="13410" y="2245"/>
                  <a:pt x="13410" y="2274"/>
                </a:cubicBezTo>
                <a:cubicBezTo>
                  <a:pt x="13410" y="2302"/>
                  <a:pt x="13289" y="2331"/>
                  <a:pt x="13410" y="2416"/>
                </a:cubicBezTo>
                <a:cubicBezTo>
                  <a:pt x="13530" y="2501"/>
                  <a:pt x="13611" y="2558"/>
                  <a:pt x="13651" y="2558"/>
                </a:cubicBezTo>
                <a:cubicBezTo>
                  <a:pt x="13651" y="2558"/>
                  <a:pt x="13892" y="2558"/>
                  <a:pt x="13771" y="2586"/>
                </a:cubicBezTo>
                <a:cubicBezTo>
                  <a:pt x="13691" y="2643"/>
                  <a:pt x="13530" y="2643"/>
                  <a:pt x="13490" y="2643"/>
                </a:cubicBezTo>
                <a:cubicBezTo>
                  <a:pt x="13450" y="2643"/>
                  <a:pt x="13490" y="2615"/>
                  <a:pt x="13450" y="2643"/>
                </a:cubicBezTo>
                <a:cubicBezTo>
                  <a:pt x="13370" y="2672"/>
                  <a:pt x="13169" y="2814"/>
                  <a:pt x="13169" y="2814"/>
                </a:cubicBezTo>
                <a:cubicBezTo>
                  <a:pt x="13169" y="2814"/>
                  <a:pt x="13129" y="2757"/>
                  <a:pt x="13129" y="2728"/>
                </a:cubicBezTo>
                <a:cubicBezTo>
                  <a:pt x="13129" y="2700"/>
                  <a:pt x="13289" y="2643"/>
                  <a:pt x="13289" y="2586"/>
                </a:cubicBezTo>
                <a:cubicBezTo>
                  <a:pt x="13289" y="2529"/>
                  <a:pt x="13209" y="2331"/>
                  <a:pt x="13209" y="2331"/>
                </a:cubicBezTo>
                <a:cubicBezTo>
                  <a:pt x="13209" y="2331"/>
                  <a:pt x="13048" y="2274"/>
                  <a:pt x="13048" y="2274"/>
                </a:cubicBezTo>
                <a:cubicBezTo>
                  <a:pt x="13008" y="2245"/>
                  <a:pt x="12888" y="2188"/>
                  <a:pt x="12848" y="2217"/>
                </a:cubicBezTo>
                <a:cubicBezTo>
                  <a:pt x="12808" y="2245"/>
                  <a:pt x="12727" y="2331"/>
                  <a:pt x="12808" y="2387"/>
                </a:cubicBezTo>
                <a:cubicBezTo>
                  <a:pt x="12888" y="2473"/>
                  <a:pt x="12968" y="2529"/>
                  <a:pt x="12928" y="2529"/>
                </a:cubicBezTo>
                <a:cubicBezTo>
                  <a:pt x="12848" y="2558"/>
                  <a:pt x="12808" y="2586"/>
                  <a:pt x="12767" y="2558"/>
                </a:cubicBezTo>
                <a:cubicBezTo>
                  <a:pt x="12727" y="2558"/>
                  <a:pt x="12647" y="2501"/>
                  <a:pt x="12527" y="2529"/>
                </a:cubicBezTo>
                <a:cubicBezTo>
                  <a:pt x="12406" y="2558"/>
                  <a:pt x="12286" y="2728"/>
                  <a:pt x="12286" y="2728"/>
                </a:cubicBezTo>
                <a:cubicBezTo>
                  <a:pt x="12286" y="2728"/>
                  <a:pt x="12406" y="2899"/>
                  <a:pt x="12446" y="2927"/>
                </a:cubicBezTo>
                <a:cubicBezTo>
                  <a:pt x="12486" y="2927"/>
                  <a:pt x="12527" y="2984"/>
                  <a:pt x="12527" y="3041"/>
                </a:cubicBezTo>
                <a:cubicBezTo>
                  <a:pt x="12486" y="3098"/>
                  <a:pt x="12527" y="3013"/>
                  <a:pt x="12446" y="3041"/>
                </a:cubicBezTo>
                <a:cubicBezTo>
                  <a:pt x="12326" y="3069"/>
                  <a:pt x="12286" y="3098"/>
                  <a:pt x="12205" y="3098"/>
                </a:cubicBezTo>
                <a:cubicBezTo>
                  <a:pt x="12125" y="3098"/>
                  <a:pt x="11924" y="3268"/>
                  <a:pt x="11924" y="3268"/>
                </a:cubicBezTo>
                <a:cubicBezTo>
                  <a:pt x="12045" y="3382"/>
                  <a:pt x="12045" y="3382"/>
                  <a:pt x="12045" y="3382"/>
                </a:cubicBezTo>
                <a:cubicBezTo>
                  <a:pt x="12045" y="3382"/>
                  <a:pt x="11724" y="3467"/>
                  <a:pt x="11643" y="3496"/>
                </a:cubicBezTo>
                <a:cubicBezTo>
                  <a:pt x="11603" y="3496"/>
                  <a:pt x="11764" y="3467"/>
                  <a:pt x="11563" y="3496"/>
                </a:cubicBezTo>
                <a:cubicBezTo>
                  <a:pt x="11402" y="3553"/>
                  <a:pt x="11282" y="3666"/>
                  <a:pt x="11242" y="3723"/>
                </a:cubicBezTo>
                <a:cubicBezTo>
                  <a:pt x="11242" y="3752"/>
                  <a:pt x="11081" y="3752"/>
                  <a:pt x="11081" y="3837"/>
                </a:cubicBezTo>
                <a:cubicBezTo>
                  <a:pt x="11081" y="3894"/>
                  <a:pt x="11121" y="4007"/>
                  <a:pt x="11081" y="4036"/>
                </a:cubicBezTo>
                <a:cubicBezTo>
                  <a:pt x="11081" y="4064"/>
                  <a:pt x="11081" y="4064"/>
                  <a:pt x="11081" y="4121"/>
                </a:cubicBezTo>
                <a:cubicBezTo>
                  <a:pt x="11081" y="4178"/>
                  <a:pt x="11041" y="4235"/>
                  <a:pt x="11161" y="4235"/>
                </a:cubicBezTo>
                <a:cubicBezTo>
                  <a:pt x="11282" y="4235"/>
                  <a:pt x="11443" y="4178"/>
                  <a:pt x="11483" y="4149"/>
                </a:cubicBezTo>
                <a:cubicBezTo>
                  <a:pt x="11483" y="4121"/>
                  <a:pt x="11523" y="4007"/>
                  <a:pt x="11563" y="4064"/>
                </a:cubicBezTo>
                <a:cubicBezTo>
                  <a:pt x="11643" y="4093"/>
                  <a:pt x="11643" y="4206"/>
                  <a:pt x="11643" y="4206"/>
                </a:cubicBezTo>
                <a:cubicBezTo>
                  <a:pt x="11643" y="4206"/>
                  <a:pt x="11643" y="4320"/>
                  <a:pt x="11643" y="4348"/>
                </a:cubicBezTo>
                <a:cubicBezTo>
                  <a:pt x="11603" y="4405"/>
                  <a:pt x="11884" y="4348"/>
                  <a:pt x="11603" y="4434"/>
                </a:cubicBezTo>
                <a:cubicBezTo>
                  <a:pt x="11322" y="4547"/>
                  <a:pt x="11242" y="4547"/>
                  <a:pt x="11242" y="4576"/>
                </a:cubicBezTo>
                <a:cubicBezTo>
                  <a:pt x="11242" y="4633"/>
                  <a:pt x="11402" y="4775"/>
                  <a:pt x="11202" y="4718"/>
                </a:cubicBezTo>
                <a:cubicBezTo>
                  <a:pt x="11001" y="4689"/>
                  <a:pt x="11001" y="4718"/>
                  <a:pt x="11001" y="4689"/>
                </a:cubicBezTo>
                <a:cubicBezTo>
                  <a:pt x="10961" y="4661"/>
                  <a:pt x="11041" y="4832"/>
                  <a:pt x="10800" y="4576"/>
                </a:cubicBezTo>
                <a:cubicBezTo>
                  <a:pt x="10559" y="4320"/>
                  <a:pt x="10559" y="4348"/>
                  <a:pt x="10559" y="4292"/>
                </a:cubicBezTo>
                <a:cubicBezTo>
                  <a:pt x="10559" y="4235"/>
                  <a:pt x="10519" y="4036"/>
                  <a:pt x="10519" y="4036"/>
                </a:cubicBezTo>
                <a:cubicBezTo>
                  <a:pt x="10519" y="4036"/>
                  <a:pt x="10479" y="3837"/>
                  <a:pt x="10359" y="3922"/>
                </a:cubicBezTo>
                <a:cubicBezTo>
                  <a:pt x="10198" y="4007"/>
                  <a:pt x="10198" y="4149"/>
                  <a:pt x="10198" y="4149"/>
                </a:cubicBezTo>
                <a:cubicBezTo>
                  <a:pt x="10198" y="4149"/>
                  <a:pt x="9997" y="4292"/>
                  <a:pt x="9957" y="4320"/>
                </a:cubicBezTo>
                <a:cubicBezTo>
                  <a:pt x="9917" y="4320"/>
                  <a:pt x="9837" y="4320"/>
                  <a:pt x="9716" y="4377"/>
                </a:cubicBezTo>
                <a:cubicBezTo>
                  <a:pt x="9636" y="4462"/>
                  <a:pt x="9355" y="4746"/>
                  <a:pt x="9355" y="4746"/>
                </a:cubicBezTo>
                <a:cubicBezTo>
                  <a:pt x="9355" y="4746"/>
                  <a:pt x="9194" y="4945"/>
                  <a:pt x="9234" y="5002"/>
                </a:cubicBezTo>
                <a:cubicBezTo>
                  <a:pt x="9274" y="5059"/>
                  <a:pt x="9395" y="5144"/>
                  <a:pt x="9395" y="5144"/>
                </a:cubicBezTo>
                <a:cubicBezTo>
                  <a:pt x="9395" y="5144"/>
                  <a:pt x="9435" y="5116"/>
                  <a:pt x="9435" y="5201"/>
                </a:cubicBezTo>
                <a:cubicBezTo>
                  <a:pt x="9435" y="5286"/>
                  <a:pt x="9636" y="5315"/>
                  <a:pt x="9636" y="5315"/>
                </a:cubicBezTo>
                <a:cubicBezTo>
                  <a:pt x="9636" y="5315"/>
                  <a:pt x="9716" y="5343"/>
                  <a:pt x="9636" y="5400"/>
                </a:cubicBezTo>
                <a:cubicBezTo>
                  <a:pt x="9515" y="5457"/>
                  <a:pt x="9194" y="5485"/>
                  <a:pt x="9194" y="5485"/>
                </a:cubicBezTo>
                <a:cubicBezTo>
                  <a:pt x="8873" y="5485"/>
                  <a:pt x="8873" y="5485"/>
                  <a:pt x="8873" y="5485"/>
                </a:cubicBezTo>
                <a:cubicBezTo>
                  <a:pt x="8873" y="5485"/>
                  <a:pt x="8712" y="5627"/>
                  <a:pt x="8672" y="5627"/>
                </a:cubicBezTo>
                <a:cubicBezTo>
                  <a:pt x="8592" y="5656"/>
                  <a:pt x="8472" y="5713"/>
                  <a:pt x="8431" y="5798"/>
                </a:cubicBezTo>
                <a:cubicBezTo>
                  <a:pt x="8431" y="5855"/>
                  <a:pt x="8070" y="6082"/>
                  <a:pt x="8070" y="6082"/>
                </a:cubicBezTo>
                <a:cubicBezTo>
                  <a:pt x="8070" y="6082"/>
                  <a:pt x="8070" y="6167"/>
                  <a:pt x="8070" y="6196"/>
                </a:cubicBezTo>
                <a:cubicBezTo>
                  <a:pt x="8070" y="6224"/>
                  <a:pt x="7909" y="6281"/>
                  <a:pt x="7990" y="6309"/>
                </a:cubicBezTo>
                <a:cubicBezTo>
                  <a:pt x="8070" y="6338"/>
                  <a:pt x="8190" y="6366"/>
                  <a:pt x="8271" y="6253"/>
                </a:cubicBezTo>
                <a:cubicBezTo>
                  <a:pt x="8351" y="6167"/>
                  <a:pt x="8351" y="6025"/>
                  <a:pt x="8351" y="6025"/>
                </a:cubicBezTo>
                <a:cubicBezTo>
                  <a:pt x="8351" y="6025"/>
                  <a:pt x="8431" y="5968"/>
                  <a:pt x="8512" y="5968"/>
                </a:cubicBezTo>
                <a:cubicBezTo>
                  <a:pt x="8632" y="5968"/>
                  <a:pt x="8753" y="5883"/>
                  <a:pt x="8873" y="5855"/>
                </a:cubicBezTo>
                <a:cubicBezTo>
                  <a:pt x="8993" y="5855"/>
                  <a:pt x="9154" y="5713"/>
                  <a:pt x="9194" y="5713"/>
                </a:cubicBezTo>
                <a:cubicBezTo>
                  <a:pt x="9274" y="5713"/>
                  <a:pt x="9234" y="5741"/>
                  <a:pt x="9395" y="5713"/>
                </a:cubicBezTo>
                <a:cubicBezTo>
                  <a:pt x="9556" y="5713"/>
                  <a:pt x="9716" y="5713"/>
                  <a:pt x="9756" y="5684"/>
                </a:cubicBezTo>
                <a:cubicBezTo>
                  <a:pt x="9837" y="5656"/>
                  <a:pt x="10158" y="5798"/>
                  <a:pt x="10198" y="5826"/>
                </a:cubicBezTo>
                <a:cubicBezTo>
                  <a:pt x="10198" y="5855"/>
                  <a:pt x="9917" y="5883"/>
                  <a:pt x="10037" y="5940"/>
                </a:cubicBezTo>
                <a:cubicBezTo>
                  <a:pt x="10198" y="5997"/>
                  <a:pt x="10198" y="6025"/>
                  <a:pt x="10238" y="6025"/>
                </a:cubicBezTo>
                <a:cubicBezTo>
                  <a:pt x="10278" y="6025"/>
                  <a:pt x="10359" y="5997"/>
                  <a:pt x="10479" y="5968"/>
                </a:cubicBezTo>
                <a:cubicBezTo>
                  <a:pt x="10559" y="5912"/>
                  <a:pt x="10399" y="5826"/>
                  <a:pt x="10640" y="5883"/>
                </a:cubicBezTo>
                <a:cubicBezTo>
                  <a:pt x="10840" y="5940"/>
                  <a:pt x="10840" y="5997"/>
                  <a:pt x="10840" y="5997"/>
                </a:cubicBezTo>
                <a:cubicBezTo>
                  <a:pt x="10800" y="6054"/>
                  <a:pt x="10800" y="6054"/>
                  <a:pt x="10800" y="6054"/>
                </a:cubicBezTo>
                <a:cubicBezTo>
                  <a:pt x="10640" y="6082"/>
                  <a:pt x="10640" y="6082"/>
                  <a:pt x="10640" y="6082"/>
                </a:cubicBezTo>
                <a:cubicBezTo>
                  <a:pt x="10399" y="6054"/>
                  <a:pt x="10399" y="6054"/>
                  <a:pt x="10399" y="6054"/>
                </a:cubicBezTo>
                <a:cubicBezTo>
                  <a:pt x="10238" y="6111"/>
                  <a:pt x="10238" y="6111"/>
                  <a:pt x="10238" y="6111"/>
                </a:cubicBezTo>
                <a:cubicBezTo>
                  <a:pt x="10238" y="6111"/>
                  <a:pt x="10198" y="6139"/>
                  <a:pt x="10158" y="6139"/>
                </a:cubicBezTo>
                <a:cubicBezTo>
                  <a:pt x="10158" y="6139"/>
                  <a:pt x="9796" y="6167"/>
                  <a:pt x="9796" y="6167"/>
                </a:cubicBezTo>
                <a:cubicBezTo>
                  <a:pt x="9636" y="6338"/>
                  <a:pt x="9636" y="6338"/>
                  <a:pt x="9636" y="6338"/>
                </a:cubicBezTo>
                <a:cubicBezTo>
                  <a:pt x="9636" y="6338"/>
                  <a:pt x="9756" y="6452"/>
                  <a:pt x="9756" y="6452"/>
                </a:cubicBezTo>
                <a:cubicBezTo>
                  <a:pt x="9796" y="6452"/>
                  <a:pt x="10037" y="6395"/>
                  <a:pt x="10037" y="6423"/>
                </a:cubicBezTo>
                <a:cubicBezTo>
                  <a:pt x="10077" y="6423"/>
                  <a:pt x="10118" y="6480"/>
                  <a:pt x="10077" y="6508"/>
                </a:cubicBezTo>
                <a:cubicBezTo>
                  <a:pt x="10077" y="6537"/>
                  <a:pt x="9917" y="6622"/>
                  <a:pt x="9917" y="6622"/>
                </a:cubicBezTo>
                <a:cubicBezTo>
                  <a:pt x="9837" y="6736"/>
                  <a:pt x="9837" y="6736"/>
                  <a:pt x="9837" y="6736"/>
                </a:cubicBezTo>
                <a:cubicBezTo>
                  <a:pt x="9837" y="6736"/>
                  <a:pt x="9997" y="6764"/>
                  <a:pt x="10037" y="6764"/>
                </a:cubicBezTo>
                <a:cubicBezTo>
                  <a:pt x="10037" y="6764"/>
                  <a:pt x="10278" y="6764"/>
                  <a:pt x="10238" y="6793"/>
                </a:cubicBezTo>
                <a:cubicBezTo>
                  <a:pt x="10238" y="6793"/>
                  <a:pt x="9877" y="6821"/>
                  <a:pt x="9877" y="6821"/>
                </a:cubicBezTo>
                <a:cubicBezTo>
                  <a:pt x="9877" y="6821"/>
                  <a:pt x="9556" y="6793"/>
                  <a:pt x="9596" y="6793"/>
                </a:cubicBezTo>
                <a:cubicBezTo>
                  <a:pt x="9596" y="6821"/>
                  <a:pt x="9556" y="6878"/>
                  <a:pt x="9556" y="6906"/>
                </a:cubicBezTo>
                <a:cubicBezTo>
                  <a:pt x="9556" y="6906"/>
                  <a:pt x="9475" y="6992"/>
                  <a:pt x="9475" y="6992"/>
                </a:cubicBezTo>
                <a:cubicBezTo>
                  <a:pt x="9435" y="6992"/>
                  <a:pt x="9355" y="6992"/>
                  <a:pt x="9315" y="7020"/>
                </a:cubicBezTo>
                <a:cubicBezTo>
                  <a:pt x="9315" y="7048"/>
                  <a:pt x="9274" y="7105"/>
                  <a:pt x="9274" y="7162"/>
                </a:cubicBezTo>
                <a:cubicBezTo>
                  <a:pt x="9274" y="7191"/>
                  <a:pt x="9395" y="7276"/>
                  <a:pt x="9395" y="7276"/>
                </a:cubicBezTo>
                <a:cubicBezTo>
                  <a:pt x="9355" y="7333"/>
                  <a:pt x="9355" y="7333"/>
                  <a:pt x="9355" y="7333"/>
                </a:cubicBezTo>
                <a:cubicBezTo>
                  <a:pt x="9194" y="7446"/>
                  <a:pt x="9194" y="7446"/>
                  <a:pt x="9194" y="7446"/>
                </a:cubicBezTo>
                <a:cubicBezTo>
                  <a:pt x="9194" y="7446"/>
                  <a:pt x="9114" y="7475"/>
                  <a:pt x="9114" y="7503"/>
                </a:cubicBezTo>
                <a:cubicBezTo>
                  <a:pt x="9154" y="7503"/>
                  <a:pt x="8993" y="7560"/>
                  <a:pt x="8993" y="7560"/>
                </a:cubicBezTo>
                <a:cubicBezTo>
                  <a:pt x="8712" y="7674"/>
                  <a:pt x="8712" y="7674"/>
                  <a:pt x="8712" y="7674"/>
                </a:cubicBezTo>
                <a:cubicBezTo>
                  <a:pt x="8712" y="7674"/>
                  <a:pt x="8753" y="7759"/>
                  <a:pt x="8753" y="7787"/>
                </a:cubicBezTo>
                <a:cubicBezTo>
                  <a:pt x="8753" y="7787"/>
                  <a:pt x="8873" y="7844"/>
                  <a:pt x="8793" y="7901"/>
                </a:cubicBezTo>
                <a:cubicBezTo>
                  <a:pt x="8712" y="7929"/>
                  <a:pt x="8632" y="7958"/>
                  <a:pt x="8592" y="7986"/>
                </a:cubicBezTo>
                <a:cubicBezTo>
                  <a:pt x="8592" y="7986"/>
                  <a:pt x="8512" y="8015"/>
                  <a:pt x="8512" y="8100"/>
                </a:cubicBezTo>
                <a:cubicBezTo>
                  <a:pt x="8552" y="8157"/>
                  <a:pt x="8472" y="8242"/>
                  <a:pt x="8431" y="8242"/>
                </a:cubicBezTo>
                <a:cubicBezTo>
                  <a:pt x="8431" y="8242"/>
                  <a:pt x="8351" y="8271"/>
                  <a:pt x="8351" y="8356"/>
                </a:cubicBezTo>
                <a:cubicBezTo>
                  <a:pt x="8391" y="8413"/>
                  <a:pt x="8351" y="8612"/>
                  <a:pt x="8351" y="8612"/>
                </a:cubicBezTo>
                <a:cubicBezTo>
                  <a:pt x="8351" y="8612"/>
                  <a:pt x="8472" y="8725"/>
                  <a:pt x="8512" y="8725"/>
                </a:cubicBezTo>
                <a:cubicBezTo>
                  <a:pt x="8512" y="8725"/>
                  <a:pt x="8712" y="8668"/>
                  <a:pt x="8753" y="8697"/>
                </a:cubicBezTo>
                <a:cubicBezTo>
                  <a:pt x="8833" y="8697"/>
                  <a:pt x="8953" y="8754"/>
                  <a:pt x="8953" y="8754"/>
                </a:cubicBezTo>
                <a:cubicBezTo>
                  <a:pt x="8953" y="8754"/>
                  <a:pt x="8913" y="8896"/>
                  <a:pt x="8873" y="8924"/>
                </a:cubicBezTo>
                <a:cubicBezTo>
                  <a:pt x="8833" y="8924"/>
                  <a:pt x="8592" y="8953"/>
                  <a:pt x="8592" y="8953"/>
                </a:cubicBezTo>
                <a:cubicBezTo>
                  <a:pt x="8592" y="8953"/>
                  <a:pt x="8472" y="8896"/>
                  <a:pt x="8431" y="8896"/>
                </a:cubicBezTo>
                <a:cubicBezTo>
                  <a:pt x="8391" y="8924"/>
                  <a:pt x="8190" y="9066"/>
                  <a:pt x="8190" y="9066"/>
                </a:cubicBezTo>
                <a:cubicBezTo>
                  <a:pt x="8190" y="9066"/>
                  <a:pt x="8190" y="9152"/>
                  <a:pt x="8150" y="9152"/>
                </a:cubicBezTo>
                <a:cubicBezTo>
                  <a:pt x="8070" y="9180"/>
                  <a:pt x="8030" y="9123"/>
                  <a:pt x="8030" y="9180"/>
                </a:cubicBezTo>
                <a:cubicBezTo>
                  <a:pt x="8030" y="9208"/>
                  <a:pt x="8030" y="9294"/>
                  <a:pt x="8030" y="9322"/>
                </a:cubicBezTo>
                <a:cubicBezTo>
                  <a:pt x="8030" y="9379"/>
                  <a:pt x="8030" y="9464"/>
                  <a:pt x="8030" y="9464"/>
                </a:cubicBezTo>
                <a:cubicBezTo>
                  <a:pt x="8030" y="9464"/>
                  <a:pt x="7950" y="9578"/>
                  <a:pt x="7909" y="9635"/>
                </a:cubicBezTo>
                <a:cubicBezTo>
                  <a:pt x="7869" y="9692"/>
                  <a:pt x="7789" y="9834"/>
                  <a:pt x="7789" y="9862"/>
                </a:cubicBezTo>
                <a:cubicBezTo>
                  <a:pt x="7829" y="9891"/>
                  <a:pt x="7909" y="10033"/>
                  <a:pt x="7909" y="10033"/>
                </a:cubicBezTo>
                <a:cubicBezTo>
                  <a:pt x="7628" y="10146"/>
                  <a:pt x="7628" y="10146"/>
                  <a:pt x="7628" y="10146"/>
                </a:cubicBezTo>
                <a:cubicBezTo>
                  <a:pt x="7709" y="10288"/>
                  <a:pt x="7709" y="10288"/>
                  <a:pt x="7709" y="10288"/>
                </a:cubicBezTo>
                <a:cubicBezTo>
                  <a:pt x="7709" y="10288"/>
                  <a:pt x="7749" y="10288"/>
                  <a:pt x="7749" y="10317"/>
                </a:cubicBezTo>
                <a:cubicBezTo>
                  <a:pt x="7749" y="10374"/>
                  <a:pt x="7548" y="10459"/>
                  <a:pt x="7548" y="10459"/>
                </a:cubicBezTo>
                <a:cubicBezTo>
                  <a:pt x="7548" y="10459"/>
                  <a:pt x="7548" y="10601"/>
                  <a:pt x="7548" y="10629"/>
                </a:cubicBezTo>
                <a:cubicBezTo>
                  <a:pt x="7548" y="10658"/>
                  <a:pt x="7347" y="10544"/>
                  <a:pt x="7347" y="10544"/>
                </a:cubicBezTo>
                <a:cubicBezTo>
                  <a:pt x="7187" y="10573"/>
                  <a:pt x="7187" y="10573"/>
                  <a:pt x="7187" y="10573"/>
                </a:cubicBezTo>
                <a:cubicBezTo>
                  <a:pt x="7187" y="10686"/>
                  <a:pt x="7187" y="10686"/>
                  <a:pt x="7187" y="10686"/>
                </a:cubicBezTo>
                <a:cubicBezTo>
                  <a:pt x="7106" y="10800"/>
                  <a:pt x="7106" y="10800"/>
                  <a:pt x="7106" y="10800"/>
                </a:cubicBezTo>
                <a:cubicBezTo>
                  <a:pt x="6825" y="10800"/>
                  <a:pt x="6825" y="10800"/>
                  <a:pt x="6825" y="10800"/>
                </a:cubicBezTo>
                <a:cubicBezTo>
                  <a:pt x="6825" y="10800"/>
                  <a:pt x="6585" y="10914"/>
                  <a:pt x="6585" y="10914"/>
                </a:cubicBezTo>
                <a:cubicBezTo>
                  <a:pt x="6625" y="10942"/>
                  <a:pt x="6504" y="11027"/>
                  <a:pt x="6625" y="11027"/>
                </a:cubicBezTo>
                <a:cubicBezTo>
                  <a:pt x="6705" y="11027"/>
                  <a:pt x="6745" y="11027"/>
                  <a:pt x="6785" y="11027"/>
                </a:cubicBezTo>
                <a:cubicBezTo>
                  <a:pt x="6866" y="10999"/>
                  <a:pt x="7026" y="10942"/>
                  <a:pt x="7066" y="10942"/>
                </a:cubicBezTo>
                <a:cubicBezTo>
                  <a:pt x="7106" y="10942"/>
                  <a:pt x="7227" y="10942"/>
                  <a:pt x="7147" y="10999"/>
                </a:cubicBezTo>
                <a:cubicBezTo>
                  <a:pt x="7066" y="11056"/>
                  <a:pt x="6986" y="11056"/>
                  <a:pt x="6946" y="11084"/>
                </a:cubicBezTo>
                <a:cubicBezTo>
                  <a:pt x="6866" y="11113"/>
                  <a:pt x="6745" y="11113"/>
                  <a:pt x="6745" y="11198"/>
                </a:cubicBezTo>
                <a:cubicBezTo>
                  <a:pt x="6745" y="11283"/>
                  <a:pt x="6705" y="11368"/>
                  <a:pt x="6705" y="11368"/>
                </a:cubicBezTo>
                <a:cubicBezTo>
                  <a:pt x="6986" y="11312"/>
                  <a:pt x="6986" y="11312"/>
                  <a:pt x="6986" y="11312"/>
                </a:cubicBezTo>
                <a:cubicBezTo>
                  <a:pt x="6986" y="11312"/>
                  <a:pt x="7066" y="11283"/>
                  <a:pt x="7066" y="11368"/>
                </a:cubicBezTo>
                <a:cubicBezTo>
                  <a:pt x="7106" y="11482"/>
                  <a:pt x="6986" y="11511"/>
                  <a:pt x="6906" y="11511"/>
                </a:cubicBezTo>
                <a:cubicBezTo>
                  <a:pt x="6866" y="11511"/>
                  <a:pt x="6665" y="11397"/>
                  <a:pt x="6665" y="11397"/>
                </a:cubicBezTo>
                <a:cubicBezTo>
                  <a:pt x="6504" y="11482"/>
                  <a:pt x="6504" y="11482"/>
                  <a:pt x="6504" y="11482"/>
                </a:cubicBezTo>
                <a:cubicBezTo>
                  <a:pt x="6504" y="11482"/>
                  <a:pt x="6464" y="11454"/>
                  <a:pt x="6303" y="11539"/>
                </a:cubicBezTo>
                <a:cubicBezTo>
                  <a:pt x="6143" y="11653"/>
                  <a:pt x="6063" y="11795"/>
                  <a:pt x="6063" y="11823"/>
                </a:cubicBezTo>
                <a:cubicBezTo>
                  <a:pt x="6063" y="11852"/>
                  <a:pt x="6063" y="11908"/>
                  <a:pt x="5942" y="11965"/>
                </a:cubicBezTo>
                <a:cubicBezTo>
                  <a:pt x="5862" y="11994"/>
                  <a:pt x="5741" y="12079"/>
                  <a:pt x="5741" y="12079"/>
                </a:cubicBezTo>
                <a:cubicBezTo>
                  <a:pt x="5741" y="12079"/>
                  <a:pt x="5701" y="12164"/>
                  <a:pt x="5661" y="12221"/>
                </a:cubicBezTo>
                <a:cubicBezTo>
                  <a:pt x="5621" y="12278"/>
                  <a:pt x="5621" y="12278"/>
                  <a:pt x="5621" y="12278"/>
                </a:cubicBezTo>
                <a:cubicBezTo>
                  <a:pt x="5782" y="12392"/>
                  <a:pt x="5782" y="12392"/>
                  <a:pt x="5782" y="12392"/>
                </a:cubicBezTo>
                <a:cubicBezTo>
                  <a:pt x="5501" y="12505"/>
                  <a:pt x="5501" y="12505"/>
                  <a:pt x="5501" y="12505"/>
                </a:cubicBezTo>
                <a:cubicBezTo>
                  <a:pt x="5380" y="12562"/>
                  <a:pt x="5380" y="12562"/>
                  <a:pt x="5380" y="12562"/>
                </a:cubicBezTo>
                <a:cubicBezTo>
                  <a:pt x="5380" y="12562"/>
                  <a:pt x="5139" y="12733"/>
                  <a:pt x="5300" y="12761"/>
                </a:cubicBezTo>
                <a:cubicBezTo>
                  <a:pt x="5501" y="12789"/>
                  <a:pt x="5621" y="12789"/>
                  <a:pt x="5621" y="12789"/>
                </a:cubicBezTo>
                <a:cubicBezTo>
                  <a:pt x="5621" y="12789"/>
                  <a:pt x="5581" y="12960"/>
                  <a:pt x="5621" y="12960"/>
                </a:cubicBezTo>
                <a:cubicBezTo>
                  <a:pt x="5661" y="12960"/>
                  <a:pt x="6022" y="12960"/>
                  <a:pt x="6022" y="12960"/>
                </a:cubicBezTo>
                <a:cubicBezTo>
                  <a:pt x="6223" y="12846"/>
                  <a:pt x="6223" y="12846"/>
                  <a:pt x="6223" y="12846"/>
                </a:cubicBezTo>
                <a:cubicBezTo>
                  <a:pt x="6344" y="12789"/>
                  <a:pt x="6344" y="12789"/>
                  <a:pt x="6344" y="12789"/>
                </a:cubicBezTo>
                <a:cubicBezTo>
                  <a:pt x="6424" y="12903"/>
                  <a:pt x="6424" y="12903"/>
                  <a:pt x="6424" y="12903"/>
                </a:cubicBezTo>
                <a:cubicBezTo>
                  <a:pt x="6424" y="12903"/>
                  <a:pt x="6344" y="12988"/>
                  <a:pt x="6263" y="12988"/>
                </a:cubicBezTo>
                <a:cubicBezTo>
                  <a:pt x="6143" y="12988"/>
                  <a:pt x="6183" y="12988"/>
                  <a:pt x="6103" y="13045"/>
                </a:cubicBezTo>
                <a:cubicBezTo>
                  <a:pt x="5982" y="13131"/>
                  <a:pt x="5942" y="13159"/>
                  <a:pt x="5862" y="13159"/>
                </a:cubicBezTo>
                <a:cubicBezTo>
                  <a:pt x="5822" y="13159"/>
                  <a:pt x="5741" y="13244"/>
                  <a:pt x="5661" y="13131"/>
                </a:cubicBezTo>
                <a:cubicBezTo>
                  <a:pt x="5621" y="13045"/>
                  <a:pt x="5541" y="12960"/>
                  <a:pt x="5541" y="12960"/>
                </a:cubicBezTo>
                <a:cubicBezTo>
                  <a:pt x="5179" y="12846"/>
                  <a:pt x="5179" y="12846"/>
                  <a:pt x="5179" y="12846"/>
                </a:cubicBezTo>
                <a:cubicBezTo>
                  <a:pt x="5099" y="12875"/>
                  <a:pt x="5099" y="12875"/>
                  <a:pt x="5099" y="12875"/>
                </a:cubicBezTo>
                <a:cubicBezTo>
                  <a:pt x="5099" y="12875"/>
                  <a:pt x="5059" y="12988"/>
                  <a:pt x="5019" y="12988"/>
                </a:cubicBezTo>
                <a:cubicBezTo>
                  <a:pt x="4979" y="12988"/>
                  <a:pt x="4738" y="12988"/>
                  <a:pt x="4657" y="12988"/>
                </a:cubicBezTo>
                <a:cubicBezTo>
                  <a:pt x="4617" y="12988"/>
                  <a:pt x="4537" y="12988"/>
                  <a:pt x="4537" y="12960"/>
                </a:cubicBezTo>
                <a:cubicBezTo>
                  <a:pt x="4497" y="12903"/>
                  <a:pt x="4537" y="12903"/>
                  <a:pt x="4497" y="12875"/>
                </a:cubicBezTo>
                <a:cubicBezTo>
                  <a:pt x="4457" y="12846"/>
                  <a:pt x="4376" y="12733"/>
                  <a:pt x="4296" y="12761"/>
                </a:cubicBezTo>
                <a:cubicBezTo>
                  <a:pt x="4256" y="12761"/>
                  <a:pt x="4055" y="12818"/>
                  <a:pt x="4055" y="12818"/>
                </a:cubicBezTo>
                <a:cubicBezTo>
                  <a:pt x="4015" y="13045"/>
                  <a:pt x="4015" y="13045"/>
                  <a:pt x="4015" y="13045"/>
                </a:cubicBezTo>
                <a:cubicBezTo>
                  <a:pt x="4015" y="13045"/>
                  <a:pt x="3895" y="13045"/>
                  <a:pt x="3935" y="13102"/>
                </a:cubicBezTo>
                <a:cubicBezTo>
                  <a:pt x="3935" y="13159"/>
                  <a:pt x="4095" y="13216"/>
                  <a:pt x="4095" y="13216"/>
                </a:cubicBezTo>
                <a:cubicBezTo>
                  <a:pt x="4095" y="13216"/>
                  <a:pt x="4176" y="13273"/>
                  <a:pt x="4176" y="13301"/>
                </a:cubicBezTo>
                <a:cubicBezTo>
                  <a:pt x="4216" y="13358"/>
                  <a:pt x="4095" y="13415"/>
                  <a:pt x="4095" y="13415"/>
                </a:cubicBezTo>
                <a:cubicBezTo>
                  <a:pt x="4095" y="13415"/>
                  <a:pt x="3895" y="13415"/>
                  <a:pt x="3854" y="13472"/>
                </a:cubicBezTo>
                <a:cubicBezTo>
                  <a:pt x="3854" y="13500"/>
                  <a:pt x="3895" y="13585"/>
                  <a:pt x="3854" y="13585"/>
                </a:cubicBezTo>
                <a:cubicBezTo>
                  <a:pt x="3814" y="13614"/>
                  <a:pt x="3774" y="13671"/>
                  <a:pt x="3774" y="13699"/>
                </a:cubicBezTo>
                <a:cubicBezTo>
                  <a:pt x="3774" y="13699"/>
                  <a:pt x="3854" y="13841"/>
                  <a:pt x="3854" y="13841"/>
                </a:cubicBezTo>
                <a:cubicBezTo>
                  <a:pt x="3854" y="13841"/>
                  <a:pt x="3854" y="13955"/>
                  <a:pt x="3774" y="13898"/>
                </a:cubicBezTo>
                <a:cubicBezTo>
                  <a:pt x="3694" y="13841"/>
                  <a:pt x="3453" y="13756"/>
                  <a:pt x="3453" y="13756"/>
                </a:cubicBezTo>
                <a:cubicBezTo>
                  <a:pt x="3292" y="13671"/>
                  <a:pt x="3292" y="13671"/>
                  <a:pt x="3292" y="13671"/>
                </a:cubicBezTo>
                <a:cubicBezTo>
                  <a:pt x="3292" y="13671"/>
                  <a:pt x="3132" y="13756"/>
                  <a:pt x="3092" y="13756"/>
                </a:cubicBezTo>
                <a:cubicBezTo>
                  <a:pt x="3092" y="13784"/>
                  <a:pt x="2811" y="13756"/>
                  <a:pt x="2730" y="13784"/>
                </a:cubicBezTo>
                <a:cubicBezTo>
                  <a:pt x="2690" y="13813"/>
                  <a:pt x="2690" y="13841"/>
                  <a:pt x="2650" y="13898"/>
                </a:cubicBezTo>
                <a:cubicBezTo>
                  <a:pt x="2570" y="13955"/>
                  <a:pt x="2449" y="13955"/>
                  <a:pt x="2570" y="14040"/>
                </a:cubicBezTo>
                <a:cubicBezTo>
                  <a:pt x="2650" y="14125"/>
                  <a:pt x="2851" y="14154"/>
                  <a:pt x="2851" y="14154"/>
                </a:cubicBezTo>
                <a:cubicBezTo>
                  <a:pt x="2851" y="14154"/>
                  <a:pt x="2931" y="14182"/>
                  <a:pt x="2851" y="14267"/>
                </a:cubicBezTo>
                <a:cubicBezTo>
                  <a:pt x="2770" y="14381"/>
                  <a:pt x="2610" y="14296"/>
                  <a:pt x="2570" y="14296"/>
                </a:cubicBezTo>
                <a:cubicBezTo>
                  <a:pt x="2530" y="14267"/>
                  <a:pt x="2369" y="14182"/>
                  <a:pt x="2329" y="14211"/>
                </a:cubicBezTo>
                <a:cubicBezTo>
                  <a:pt x="2289" y="14239"/>
                  <a:pt x="2168" y="14381"/>
                  <a:pt x="2168" y="14381"/>
                </a:cubicBezTo>
                <a:cubicBezTo>
                  <a:pt x="2168" y="14381"/>
                  <a:pt x="2048" y="14409"/>
                  <a:pt x="2008" y="14381"/>
                </a:cubicBezTo>
                <a:cubicBezTo>
                  <a:pt x="1967" y="14381"/>
                  <a:pt x="1847" y="14239"/>
                  <a:pt x="1807" y="14267"/>
                </a:cubicBezTo>
                <a:cubicBezTo>
                  <a:pt x="1767" y="14296"/>
                  <a:pt x="1727" y="14353"/>
                  <a:pt x="1727" y="14381"/>
                </a:cubicBezTo>
                <a:cubicBezTo>
                  <a:pt x="1727" y="14409"/>
                  <a:pt x="1807" y="14466"/>
                  <a:pt x="1767" y="14495"/>
                </a:cubicBezTo>
                <a:cubicBezTo>
                  <a:pt x="1767" y="14523"/>
                  <a:pt x="1566" y="14552"/>
                  <a:pt x="1526" y="14580"/>
                </a:cubicBezTo>
                <a:cubicBezTo>
                  <a:pt x="1526" y="14608"/>
                  <a:pt x="1526" y="14552"/>
                  <a:pt x="1446" y="14665"/>
                </a:cubicBezTo>
                <a:cubicBezTo>
                  <a:pt x="1405" y="14779"/>
                  <a:pt x="1446" y="14779"/>
                  <a:pt x="1405" y="14779"/>
                </a:cubicBezTo>
                <a:cubicBezTo>
                  <a:pt x="1325" y="14807"/>
                  <a:pt x="1164" y="14722"/>
                  <a:pt x="1164" y="14722"/>
                </a:cubicBezTo>
                <a:cubicBezTo>
                  <a:pt x="1164" y="14722"/>
                  <a:pt x="1044" y="14637"/>
                  <a:pt x="1044" y="14722"/>
                </a:cubicBezTo>
                <a:cubicBezTo>
                  <a:pt x="1044" y="14836"/>
                  <a:pt x="1004" y="14949"/>
                  <a:pt x="1004" y="14949"/>
                </a:cubicBezTo>
                <a:cubicBezTo>
                  <a:pt x="1124" y="15006"/>
                  <a:pt x="1124" y="15006"/>
                  <a:pt x="1124" y="15006"/>
                </a:cubicBezTo>
                <a:cubicBezTo>
                  <a:pt x="1124" y="15006"/>
                  <a:pt x="1084" y="15063"/>
                  <a:pt x="1044" y="15063"/>
                </a:cubicBezTo>
                <a:cubicBezTo>
                  <a:pt x="1044" y="15063"/>
                  <a:pt x="964" y="15035"/>
                  <a:pt x="924" y="14978"/>
                </a:cubicBezTo>
                <a:cubicBezTo>
                  <a:pt x="883" y="14949"/>
                  <a:pt x="924" y="14949"/>
                  <a:pt x="803" y="14921"/>
                </a:cubicBezTo>
                <a:cubicBezTo>
                  <a:pt x="683" y="14893"/>
                  <a:pt x="602" y="14836"/>
                  <a:pt x="602" y="14893"/>
                </a:cubicBezTo>
                <a:cubicBezTo>
                  <a:pt x="602" y="14921"/>
                  <a:pt x="562" y="14978"/>
                  <a:pt x="602" y="15006"/>
                </a:cubicBezTo>
                <a:cubicBezTo>
                  <a:pt x="643" y="15063"/>
                  <a:pt x="723" y="15120"/>
                  <a:pt x="723" y="15120"/>
                </a:cubicBezTo>
                <a:cubicBezTo>
                  <a:pt x="763" y="15120"/>
                  <a:pt x="763" y="15120"/>
                  <a:pt x="763" y="15120"/>
                </a:cubicBezTo>
                <a:cubicBezTo>
                  <a:pt x="763" y="15120"/>
                  <a:pt x="723" y="15205"/>
                  <a:pt x="683" y="15205"/>
                </a:cubicBezTo>
                <a:cubicBezTo>
                  <a:pt x="643" y="15234"/>
                  <a:pt x="602" y="15177"/>
                  <a:pt x="562" y="15177"/>
                </a:cubicBezTo>
                <a:cubicBezTo>
                  <a:pt x="562" y="15177"/>
                  <a:pt x="442" y="15234"/>
                  <a:pt x="442" y="15234"/>
                </a:cubicBezTo>
                <a:cubicBezTo>
                  <a:pt x="442" y="15234"/>
                  <a:pt x="482" y="15291"/>
                  <a:pt x="482" y="15319"/>
                </a:cubicBezTo>
                <a:cubicBezTo>
                  <a:pt x="482" y="15347"/>
                  <a:pt x="361" y="15376"/>
                  <a:pt x="361" y="15404"/>
                </a:cubicBezTo>
                <a:cubicBezTo>
                  <a:pt x="321" y="15404"/>
                  <a:pt x="281" y="15433"/>
                  <a:pt x="281" y="15461"/>
                </a:cubicBezTo>
                <a:cubicBezTo>
                  <a:pt x="281" y="15489"/>
                  <a:pt x="321" y="15575"/>
                  <a:pt x="361" y="15546"/>
                </a:cubicBezTo>
                <a:cubicBezTo>
                  <a:pt x="402" y="15546"/>
                  <a:pt x="602" y="15575"/>
                  <a:pt x="602" y="15575"/>
                </a:cubicBezTo>
                <a:cubicBezTo>
                  <a:pt x="602" y="15575"/>
                  <a:pt x="562" y="15632"/>
                  <a:pt x="522" y="15660"/>
                </a:cubicBezTo>
                <a:cubicBezTo>
                  <a:pt x="482" y="15660"/>
                  <a:pt x="442" y="15717"/>
                  <a:pt x="402" y="15745"/>
                </a:cubicBezTo>
                <a:cubicBezTo>
                  <a:pt x="361" y="15802"/>
                  <a:pt x="442" y="15916"/>
                  <a:pt x="522" y="15944"/>
                </a:cubicBezTo>
                <a:cubicBezTo>
                  <a:pt x="643" y="15973"/>
                  <a:pt x="763" y="15973"/>
                  <a:pt x="763" y="16029"/>
                </a:cubicBezTo>
                <a:cubicBezTo>
                  <a:pt x="723" y="16058"/>
                  <a:pt x="522" y="16172"/>
                  <a:pt x="482" y="16200"/>
                </a:cubicBezTo>
                <a:cubicBezTo>
                  <a:pt x="442" y="16200"/>
                  <a:pt x="361" y="16228"/>
                  <a:pt x="361" y="16285"/>
                </a:cubicBezTo>
                <a:cubicBezTo>
                  <a:pt x="361" y="16342"/>
                  <a:pt x="361" y="16371"/>
                  <a:pt x="281" y="16399"/>
                </a:cubicBezTo>
                <a:cubicBezTo>
                  <a:pt x="201" y="16427"/>
                  <a:pt x="161" y="16399"/>
                  <a:pt x="161" y="16484"/>
                </a:cubicBezTo>
                <a:cubicBezTo>
                  <a:pt x="161" y="16541"/>
                  <a:pt x="201" y="16569"/>
                  <a:pt x="241" y="16569"/>
                </a:cubicBezTo>
                <a:cubicBezTo>
                  <a:pt x="281" y="16569"/>
                  <a:pt x="281" y="16569"/>
                  <a:pt x="281" y="16569"/>
                </a:cubicBezTo>
                <a:cubicBezTo>
                  <a:pt x="602" y="16541"/>
                  <a:pt x="602" y="16541"/>
                  <a:pt x="602" y="16541"/>
                </a:cubicBezTo>
                <a:cubicBezTo>
                  <a:pt x="602" y="16541"/>
                  <a:pt x="562" y="16626"/>
                  <a:pt x="562" y="16655"/>
                </a:cubicBezTo>
                <a:cubicBezTo>
                  <a:pt x="562" y="16683"/>
                  <a:pt x="321" y="16854"/>
                  <a:pt x="321" y="16854"/>
                </a:cubicBezTo>
                <a:cubicBezTo>
                  <a:pt x="321" y="16854"/>
                  <a:pt x="361" y="16939"/>
                  <a:pt x="321" y="16939"/>
                </a:cubicBezTo>
                <a:cubicBezTo>
                  <a:pt x="241" y="16967"/>
                  <a:pt x="161" y="16996"/>
                  <a:pt x="121" y="17024"/>
                </a:cubicBezTo>
                <a:cubicBezTo>
                  <a:pt x="121" y="17053"/>
                  <a:pt x="121" y="17109"/>
                  <a:pt x="121" y="17138"/>
                </a:cubicBezTo>
                <a:cubicBezTo>
                  <a:pt x="161" y="17195"/>
                  <a:pt x="241" y="17280"/>
                  <a:pt x="241" y="17308"/>
                </a:cubicBezTo>
                <a:cubicBezTo>
                  <a:pt x="281" y="17337"/>
                  <a:pt x="201" y="17394"/>
                  <a:pt x="201" y="17394"/>
                </a:cubicBezTo>
                <a:cubicBezTo>
                  <a:pt x="121" y="17621"/>
                  <a:pt x="121" y="17621"/>
                  <a:pt x="121" y="17621"/>
                </a:cubicBezTo>
                <a:cubicBezTo>
                  <a:pt x="121" y="17621"/>
                  <a:pt x="121" y="17735"/>
                  <a:pt x="121" y="17763"/>
                </a:cubicBezTo>
                <a:cubicBezTo>
                  <a:pt x="121" y="17792"/>
                  <a:pt x="-40" y="17820"/>
                  <a:pt x="40" y="17905"/>
                </a:cubicBezTo>
                <a:cubicBezTo>
                  <a:pt x="121" y="17962"/>
                  <a:pt x="161" y="17991"/>
                  <a:pt x="201" y="18019"/>
                </a:cubicBezTo>
                <a:cubicBezTo>
                  <a:pt x="281" y="18019"/>
                  <a:pt x="482" y="18019"/>
                  <a:pt x="482" y="18047"/>
                </a:cubicBezTo>
                <a:cubicBezTo>
                  <a:pt x="482" y="18047"/>
                  <a:pt x="482" y="18076"/>
                  <a:pt x="361" y="18104"/>
                </a:cubicBezTo>
                <a:cubicBezTo>
                  <a:pt x="281" y="18104"/>
                  <a:pt x="201" y="18076"/>
                  <a:pt x="201" y="18133"/>
                </a:cubicBezTo>
                <a:cubicBezTo>
                  <a:pt x="161" y="18161"/>
                  <a:pt x="0" y="18332"/>
                  <a:pt x="0" y="18332"/>
                </a:cubicBezTo>
                <a:cubicBezTo>
                  <a:pt x="201" y="18502"/>
                  <a:pt x="201" y="18502"/>
                  <a:pt x="201" y="18502"/>
                </a:cubicBezTo>
                <a:cubicBezTo>
                  <a:pt x="201" y="18502"/>
                  <a:pt x="281" y="18445"/>
                  <a:pt x="321" y="18445"/>
                </a:cubicBezTo>
                <a:cubicBezTo>
                  <a:pt x="361" y="18417"/>
                  <a:pt x="482" y="18445"/>
                  <a:pt x="482" y="18474"/>
                </a:cubicBezTo>
                <a:cubicBezTo>
                  <a:pt x="482" y="18474"/>
                  <a:pt x="402" y="18559"/>
                  <a:pt x="361" y="18559"/>
                </a:cubicBezTo>
                <a:cubicBezTo>
                  <a:pt x="361" y="18587"/>
                  <a:pt x="241" y="18616"/>
                  <a:pt x="241" y="18644"/>
                </a:cubicBezTo>
                <a:cubicBezTo>
                  <a:pt x="241" y="18644"/>
                  <a:pt x="361" y="18758"/>
                  <a:pt x="361" y="18758"/>
                </a:cubicBezTo>
                <a:cubicBezTo>
                  <a:pt x="361" y="18758"/>
                  <a:pt x="442" y="18758"/>
                  <a:pt x="442" y="18815"/>
                </a:cubicBezTo>
                <a:cubicBezTo>
                  <a:pt x="442" y="18843"/>
                  <a:pt x="281" y="18900"/>
                  <a:pt x="281" y="18900"/>
                </a:cubicBezTo>
                <a:cubicBezTo>
                  <a:pt x="321" y="18985"/>
                  <a:pt x="321" y="18985"/>
                  <a:pt x="321" y="18985"/>
                </a:cubicBezTo>
                <a:cubicBezTo>
                  <a:pt x="201" y="19156"/>
                  <a:pt x="201" y="19156"/>
                  <a:pt x="201" y="19156"/>
                </a:cubicBezTo>
                <a:cubicBezTo>
                  <a:pt x="402" y="19241"/>
                  <a:pt x="402" y="19241"/>
                  <a:pt x="402" y="19241"/>
                </a:cubicBezTo>
                <a:cubicBezTo>
                  <a:pt x="402" y="19241"/>
                  <a:pt x="562" y="19241"/>
                  <a:pt x="522" y="19326"/>
                </a:cubicBezTo>
                <a:cubicBezTo>
                  <a:pt x="442" y="19383"/>
                  <a:pt x="321" y="19440"/>
                  <a:pt x="321" y="19468"/>
                </a:cubicBezTo>
                <a:cubicBezTo>
                  <a:pt x="321" y="19525"/>
                  <a:pt x="281" y="19582"/>
                  <a:pt x="361" y="19611"/>
                </a:cubicBezTo>
                <a:cubicBezTo>
                  <a:pt x="442" y="19611"/>
                  <a:pt x="442" y="19639"/>
                  <a:pt x="482" y="19611"/>
                </a:cubicBezTo>
                <a:cubicBezTo>
                  <a:pt x="562" y="19582"/>
                  <a:pt x="643" y="19554"/>
                  <a:pt x="643" y="19554"/>
                </a:cubicBezTo>
                <a:cubicBezTo>
                  <a:pt x="643" y="19554"/>
                  <a:pt x="763" y="19497"/>
                  <a:pt x="843" y="19497"/>
                </a:cubicBezTo>
                <a:cubicBezTo>
                  <a:pt x="883" y="19497"/>
                  <a:pt x="964" y="19525"/>
                  <a:pt x="1004" y="19554"/>
                </a:cubicBezTo>
                <a:cubicBezTo>
                  <a:pt x="1004" y="19582"/>
                  <a:pt x="1004" y="19611"/>
                  <a:pt x="1044" y="19639"/>
                </a:cubicBezTo>
                <a:cubicBezTo>
                  <a:pt x="1084" y="19639"/>
                  <a:pt x="1004" y="19781"/>
                  <a:pt x="1004" y="19781"/>
                </a:cubicBezTo>
                <a:cubicBezTo>
                  <a:pt x="883" y="19895"/>
                  <a:pt x="883" y="19895"/>
                  <a:pt x="883" y="19895"/>
                </a:cubicBezTo>
                <a:cubicBezTo>
                  <a:pt x="883" y="19895"/>
                  <a:pt x="1004" y="20008"/>
                  <a:pt x="964" y="20008"/>
                </a:cubicBezTo>
                <a:cubicBezTo>
                  <a:pt x="964" y="20008"/>
                  <a:pt x="763" y="20037"/>
                  <a:pt x="723" y="20037"/>
                </a:cubicBezTo>
                <a:cubicBezTo>
                  <a:pt x="683" y="20037"/>
                  <a:pt x="643" y="20008"/>
                  <a:pt x="643" y="20065"/>
                </a:cubicBezTo>
                <a:cubicBezTo>
                  <a:pt x="602" y="20122"/>
                  <a:pt x="482" y="20264"/>
                  <a:pt x="482" y="20264"/>
                </a:cubicBezTo>
                <a:cubicBezTo>
                  <a:pt x="482" y="20264"/>
                  <a:pt x="442" y="20321"/>
                  <a:pt x="482" y="20378"/>
                </a:cubicBezTo>
                <a:cubicBezTo>
                  <a:pt x="522" y="20435"/>
                  <a:pt x="683" y="20634"/>
                  <a:pt x="683" y="20634"/>
                </a:cubicBezTo>
                <a:cubicBezTo>
                  <a:pt x="683" y="20662"/>
                  <a:pt x="763" y="20747"/>
                  <a:pt x="883" y="20804"/>
                </a:cubicBezTo>
                <a:cubicBezTo>
                  <a:pt x="1004" y="20861"/>
                  <a:pt x="1084" y="20861"/>
                  <a:pt x="1084" y="20918"/>
                </a:cubicBezTo>
                <a:cubicBezTo>
                  <a:pt x="1124" y="20975"/>
                  <a:pt x="1124" y="20975"/>
                  <a:pt x="1124" y="20975"/>
                </a:cubicBezTo>
                <a:cubicBezTo>
                  <a:pt x="1285" y="21088"/>
                  <a:pt x="1285" y="21088"/>
                  <a:pt x="1285" y="21088"/>
                </a:cubicBezTo>
                <a:cubicBezTo>
                  <a:pt x="1285" y="21088"/>
                  <a:pt x="1365" y="21117"/>
                  <a:pt x="1486" y="21117"/>
                </a:cubicBezTo>
                <a:cubicBezTo>
                  <a:pt x="1606" y="21145"/>
                  <a:pt x="1767" y="21145"/>
                  <a:pt x="1767" y="21174"/>
                </a:cubicBezTo>
                <a:cubicBezTo>
                  <a:pt x="1807" y="21174"/>
                  <a:pt x="1646" y="21259"/>
                  <a:pt x="1646" y="21259"/>
                </a:cubicBezTo>
                <a:cubicBezTo>
                  <a:pt x="1646" y="21259"/>
                  <a:pt x="1446" y="21373"/>
                  <a:pt x="1526" y="21401"/>
                </a:cubicBezTo>
                <a:cubicBezTo>
                  <a:pt x="1606" y="21429"/>
                  <a:pt x="2168" y="21515"/>
                  <a:pt x="2168" y="21515"/>
                </a:cubicBezTo>
                <a:cubicBezTo>
                  <a:pt x="2168" y="21515"/>
                  <a:pt x="2248" y="21543"/>
                  <a:pt x="2248" y="21572"/>
                </a:cubicBezTo>
                <a:cubicBezTo>
                  <a:pt x="2248" y="21600"/>
                  <a:pt x="2369" y="21543"/>
                  <a:pt x="2369" y="21543"/>
                </a:cubicBezTo>
                <a:cubicBezTo>
                  <a:pt x="2409" y="21515"/>
                  <a:pt x="2570" y="21572"/>
                  <a:pt x="2610" y="21572"/>
                </a:cubicBezTo>
                <a:cubicBezTo>
                  <a:pt x="2610" y="21572"/>
                  <a:pt x="2851" y="21543"/>
                  <a:pt x="2851" y="21543"/>
                </a:cubicBezTo>
                <a:cubicBezTo>
                  <a:pt x="3051" y="21486"/>
                  <a:pt x="3051" y="21486"/>
                  <a:pt x="3051" y="21486"/>
                </a:cubicBezTo>
                <a:cubicBezTo>
                  <a:pt x="3051" y="21486"/>
                  <a:pt x="3172" y="21344"/>
                  <a:pt x="3252" y="21373"/>
                </a:cubicBezTo>
                <a:cubicBezTo>
                  <a:pt x="3373" y="21401"/>
                  <a:pt x="3332" y="21458"/>
                  <a:pt x="3413" y="21458"/>
                </a:cubicBezTo>
                <a:cubicBezTo>
                  <a:pt x="3453" y="21458"/>
                  <a:pt x="3533" y="21458"/>
                  <a:pt x="3614" y="21373"/>
                </a:cubicBezTo>
                <a:cubicBezTo>
                  <a:pt x="3694" y="21316"/>
                  <a:pt x="3774" y="21259"/>
                  <a:pt x="3814" y="21231"/>
                </a:cubicBezTo>
                <a:cubicBezTo>
                  <a:pt x="3854" y="21231"/>
                  <a:pt x="4336" y="21032"/>
                  <a:pt x="4336" y="21032"/>
                </a:cubicBezTo>
                <a:cubicBezTo>
                  <a:pt x="4657" y="20634"/>
                  <a:pt x="4657" y="20634"/>
                  <a:pt x="4657" y="20634"/>
                </a:cubicBezTo>
                <a:cubicBezTo>
                  <a:pt x="4778" y="20349"/>
                  <a:pt x="4778" y="20349"/>
                  <a:pt x="4778" y="20349"/>
                </a:cubicBezTo>
                <a:cubicBezTo>
                  <a:pt x="4778" y="20349"/>
                  <a:pt x="4938" y="20207"/>
                  <a:pt x="5059" y="20207"/>
                </a:cubicBezTo>
                <a:cubicBezTo>
                  <a:pt x="5139" y="20207"/>
                  <a:pt x="5420" y="20122"/>
                  <a:pt x="5380" y="20065"/>
                </a:cubicBezTo>
                <a:cubicBezTo>
                  <a:pt x="5380" y="19980"/>
                  <a:pt x="5501" y="19952"/>
                  <a:pt x="5501" y="20065"/>
                </a:cubicBezTo>
                <a:cubicBezTo>
                  <a:pt x="5541" y="20179"/>
                  <a:pt x="5501" y="20293"/>
                  <a:pt x="5581" y="20236"/>
                </a:cubicBezTo>
                <a:cubicBezTo>
                  <a:pt x="5701" y="20179"/>
                  <a:pt x="5902" y="20008"/>
                  <a:pt x="5902" y="20008"/>
                </a:cubicBezTo>
                <a:cubicBezTo>
                  <a:pt x="5902" y="20008"/>
                  <a:pt x="6022" y="19923"/>
                  <a:pt x="6103" y="19895"/>
                </a:cubicBezTo>
                <a:cubicBezTo>
                  <a:pt x="6183" y="19895"/>
                  <a:pt x="6303" y="19696"/>
                  <a:pt x="6303" y="19696"/>
                </a:cubicBezTo>
                <a:cubicBezTo>
                  <a:pt x="6303" y="19696"/>
                  <a:pt x="6464" y="19611"/>
                  <a:pt x="6544" y="19696"/>
                </a:cubicBezTo>
                <a:cubicBezTo>
                  <a:pt x="6585" y="19809"/>
                  <a:pt x="6745" y="19952"/>
                  <a:pt x="6745" y="20008"/>
                </a:cubicBezTo>
                <a:cubicBezTo>
                  <a:pt x="6745" y="20008"/>
                  <a:pt x="6825" y="20037"/>
                  <a:pt x="6906" y="20065"/>
                </a:cubicBezTo>
                <a:cubicBezTo>
                  <a:pt x="6906" y="20008"/>
                  <a:pt x="6906" y="20008"/>
                  <a:pt x="6906" y="20008"/>
                </a:cubicBezTo>
                <a:cubicBezTo>
                  <a:pt x="6906" y="19838"/>
                  <a:pt x="6906" y="19838"/>
                  <a:pt x="6906" y="19838"/>
                </a:cubicBezTo>
                <a:cubicBezTo>
                  <a:pt x="6906" y="19838"/>
                  <a:pt x="7187" y="20008"/>
                  <a:pt x="7187" y="20008"/>
                </a:cubicBezTo>
                <a:cubicBezTo>
                  <a:pt x="7227" y="20037"/>
                  <a:pt x="7227" y="20207"/>
                  <a:pt x="7227" y="20207"/>
                </a:cubicBezTo>
                <a:cubicBezTo>
                  <a:pt x="7307" y="20207"/>
                  <a:pt x="7307" y="20207"/>
                  <a:pt x="7307" y="20207"/>
                </a:cubicBezTo>
                <a:cubicBezTo>
                  <a:pt x="7307" y="20179"/>
                  <a:pt x="7307" y="20179"/>
                  <a:pt x="7307" y="20179"/>
                </a:cubicBezTo>
                <a:cubicBezTo>
                  <a:pt x="7388" y="20207"/>
                  <a:pt x="7388" y="20207"/>
                  <a:pt x="7388" y="20207"/>
                </a:cubicBezTo>
                <a:cubicBezTo>
                  <a:pt x="7428" y="20179"/>
                  <a:pt x="7428" y="20179"/>
                  <a:pt x="7428" y="20179"/>
                </a:cubicBezTo>
                <a:cubicBezTo>
                  <a:pt x="7468" y="20008"/>
                  <a:pt x="7468" y="20008"/>
                  <a:pt x="7468" y="20008"/>
                </a:cubicBezTo>
                <a:cubicBezTo>
                  <a:pt x="7508" y="19809"/>
                  <a:pt x="7508" y="19809"/>
                  <a:pt x="7508" y="19809"/>
                </a:cubicBezTo>
                <a:cubicBezTo>
                  <a:pt x="7628" y="19639"/>
                  <a:pt x="7628" y="19639"/>
                  <a:pt x="7628" y="19639"/>
                </a:cubicBezTo>
                <a:cubicBezTo>
                  <a:pt x="7628" y="19468"/>
                  <a:pt x="7628" y="19468"/>
                  <a:pt x="7628" y="19468"/>
                </a:cubicBezTo>
                <a:cubicBezTo>
                  <a:pt x="7468" y="19269"/>
                  <a:pt x="7468" y="19269"/>
                  <a:pt x="7468" y="19269"/>
                </a:cubicBezTo>
                <a:cubicBezTo>
                  <a:pt x="7388" y="19099"/>
                  <a:pt x="7388" y="19099"/>
                  <a:pt x="7388" y="19099"/>
                </a:cubicBezTo>
                <a:cubicBezTo>
                  <a:pt x="7508" y="19071"/>
                  <a:pt x="7508" y="19071"/>
                  <a:pt x="7508" y="19071"/>
                </a:cubicBezTo>
                <a:cubicBezTo>
                  <a:pt x="7508" y="19042"/>
                  <a:pt x="7508" y="19042"/>
                  <a:pt x="7508" y="19042"/>
                </a:cubicBezTo>
                <a:cubicBezTo>
                  <a:pt x="7548" y="19042"/>
                  <a:pt x="7548" y="19042"/>
                  <a:pt x="7548" y="19042"/>
                </a:cubicBezTo>
                <a:cubicBezTo>
                  <a:pt x="7628" y="18985"/>
                  <a:pt x="7628" y="18985"/>
                  <a:pt x="7628" y="18985"/>
                </a:cubicBezTo>
                <a:cubicBezTo>
                  <a:pt x="7669" y="18843"/>
                  <a:pt x="7669" y="18843"/>
                  <a:pt x="7669" y="18843"/>
                </a:cubicBezTo>
                <a:cubicBezTo>
                  <a:pt x="7588" y="18786"/>
                  <a:pt x="7588" y="18786"/>
                  <a:pt x="7588" y="18786"/>
                </a:cubicBezTo>
                <a:cubicBezTo>
                  <a:pt x="7588" y="18701"/>
                  <a:pt x="7588" y="18701"/>
                  <a:pt x="7588" y="18701"/>
                </a:cubicBezTo>
                <a:cubicBezTo>
                  <a:pt x="7588" y="18701"/>
                  <a:pt x="7669" y="18644"/>
                  <a:pt x="7669" y="18644"/>
                </a:cubicBezTo>
                <a:cubicBezTo>
                  <a:pt x="7669" y="18644"/>
                  <a:pt x="7669" y="18644"/>
                  <a:pt x="7669" y="18644"/>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09" y="18616"/>
                  <a:pt x="7709" y="18616"/>
                  <a:pt x="7709" y="18616"/>
                </a:cubicBezTo>
                <a:cubicBezTo>
                  <a:pt x="7749" y="18616"/>
                  <a:pt x="7749" y="18616"/>
                  <a:pt x="7749" y="18616"/>
                </a:cubicBezTo>
                <a:cubicBezTo>
                  <a:pt x="7749" y="18616"/>
                  <a:pt x="7749" y="18616"/>
                  <a:pt x="7749" y="18616"/>
                </a:cubicBezTo>
                <a:cubicBezTo>
                  <a:pt x="7749" y="18616"/>
                  <a:pt x="7749" y="18616"/>
                  <a:pt x="7749" y="18616"/>
                </a:cubicBezTo>
                <a:cubicBezTo>
                  <a:pt x="7749" y="18616"/>
                  <a:pt x="7749" y="18616"/>
                  <a:pt x="7749" y="18616"/>
                </a:cubicBezTo>
                <a:cubicBezTo>
                  <a:pt x="7749" y="18616"/>
                  <a:pt x="7789" y="18587"/>
                  <a:pt x="7789" y="18587"/>
                </a:cubicBezTo>
                <a:cubicBezTo>
                  <a:pt x="7829" y="18587"/>
                  <a:pt x="7909" y="18587"/>
                  <a:pt x="7909" y="18587"/>
                </a:cubicBezTo>
                <a:cubicBezTo>
                  <a:pt x="7950" y="18587"/>
                  <a:pt x="7950" y="18587"/>
                  <a:pt x="7950" y="18587"/>
                </a:cubicBezTo>
                <a:cubicBezTo>
                  <a:pt x="8030" y="18531"/>
                  <a:pt x="8030" y="18531"/>
                  <a:pt x="8030" y="18531"/>
                </a:cubicBezTo>
                <a:cubicBezTo>
                  <a:pt x="8030" y="18531"/>
                  <a:pt x="8190" y="18445"/>
                  <a:pt x="8190" y="18417"/>
                </a:cubicBezTo>
                <a:cubicBezTo>
                  <a:pt x="8190" y="18388"/>
                  <a:pt x="8271" y="18303"/>
                  <a:pt x="8271" y="18303"/>
                </a:cubicBezTo>
                <a:cubicBezTo>
                  <a:pt x="8271" y="18161"/>
                  <a:pt x="8271" y="18161"/>
                  <a:pt x="8271" y="18161"/>
                </a:cubicBezTo>
                <a:cubicBezTo>
                  <a:pt x="8190" y="18019"/>
                  <a:pt x="8190" y="18019"/>
                  <a:pt x="8190" y="18019"/>
                </a:cubicBezTo>
                <a:cubicBezTo>
                  <a:pt x="8271" y="17934"/>
                  <a:pt x="8271" y="17934"/>
                  <a:pt x="8271" y="17934"/>
                </a:cubicBezTo>
                <a:cubicBezTo>
                  <a:pt x="8391" y="17763"/>
                  <a:pt x="8391" y="17763"/>
                  <a:pt x="8391" y="17763"/>
                </a:cubicBezTo>
                <a:cubicBezTo>
                  <a:pt x="8311" y="17593"/>
                  <a:pt x="8311" y="17593"/>
                  <a:pt x="8311" y="17593"/>
                </a:cubicBezTo>
                <a:cubicBezTo>
                  <a:pt x="8070" y="17394"/>
                  <a:pt x="8070" y="17394"/>
                  <a:pt x="8070" y="17394"/>
                </a:cubicBezTo>
                <a:cubicBezTo>
                  <a:pt x="7950" y="17138"/>
                  <a:pt x="7950" y="17138"/>
                  <a:pt x="7950" y="17138"/>
                </a:cubicBezTo>
                <a:cubicBezTo>
                  <a:pt x="7869" y="16967"/>
                  <a:pt x="7869" y="16967"/>
                  <a:pt x="7869" y="16967"/>
                </a:cubicBezTo>
                <a:cubicBezTo>
                  <a:pt x="8070" y="16825"/>
                  <a:pt x="8070" y="16825"/>
                  <a:pt x="8070" y="16825"/>
                </a:cubicBezTo>
                <a:cubicBezTo>
                  <a:pt x="8110" y="16797"/>
                  <a:pt x="8110" y="16797"/>
                  <a:pt x="8110" y="16797"/>
                </a:cubicBezTo>
                <a:cubicBezTo>
                  <a:pt x="8110" y="16797"/>
                  <a:pt x="8110" y="16797"/>
                  <a:pt x="8110" y="16797"/>
                </a:cubicBezTo>
                <a:cubicBezTo>
                  <a:pt x="8150" y="16797"/>
                  <a:pt x="8150" y="16797"/>
                  <a:pt x="8150" y="16797"/>
                </a:cubicBezTo>
                <a:cubicBezTo>
                  <a:pt x="8271" y="16797"/>
                  <a:pt x="8271" y="16797"/>
                  <a:pt x="8271" y="16797"/>
                </a:cubicBezTo>
                <a:cubicBezTo>
                  <a:pt x="8271" y="16797"/>
                  <a:pt x="8472" y="16797"/>
                  <a:pt x="8472" y="16768"/>
                </a:cubicBezTo>
                <a:cubicBezTo>
                  <a:pt x="8472" y="16768"/>
                  <a:pt x="8472" y="16768"/>
                  <a:pt x="8472" y="16768"/>
                </a:cubicBezTo>
                <a:cubicBezTo>
                  <a:pt x="8472" y="16768"/>
                  <a:pt x="8472" y="16768"/>
                  <a:pt x="8472" y="16768"/>
                </a:cubicBezTo>
                <a:cubicBezTo>
                  <a:pt x="8472" y="16768"/>
                  <a:pt x="8472" y="16768"/>
                  <a:pt x="8472" y="16768"/>
                </a:cubicBezTo>
                <a:cubicBezTo>
                  <a:pt x="8472" y="16768"/>
                  <a:pt x="8472" y="16768"/>
                  <a:pt x="8472" y="16768"/>
                </a:cubicBezTo>
                <a:cubicBezTo>
                  <a:pt x="8472" y="16768"/>
                  <a:pt x="8472" y="16768"/>
                  <a:pt x="8472" y="16768"/>
                </a:cubicBezTo>
                <a:cubicBezTo>
                  <a:pt x="8472" y="16740"/>
                  <a:pt x="8472" y="16740"/>
                  <a:pt x="8472" y="16740"/>
                </a:cubicBezTo>
                <a:cubicBezTo>
                  <a:pt x="8472" y="16740"/>
                  <a:pt x="8472" y="16740"/>
                  <a:pt x="8472" y="16740"/>
                </a:cubicBezTo>
                <a:cubicBezTo>
                  <a:pt x="8472" y="16740"/>
                  <a:pt x="8472" y="16740"/>
                  <a:pt x="8472" y="16740"/>
                </a:cubicBezTo>
                <a:cubicBezTo>
                  <a:pt x="8472" y="16740"/>
                  <a:pt x="8472" y="16740"/>
                  <a:pt x="8472" y="16740"/>
                </a:cubicBezTo>
                <a:cubicBezTo>
                  <a:pt x="8512" y="16740"/>
                  <a:pt x="8512" y="16740"/>
                  <a:pt x="8512" y="16740"/>
                </a:cubicBezTo>
                <a:cubicBezTo>
                  <a:pt x="8512" y="16740"/>
                  <a:pt x="8512" y="16740"/>
                  <a:pt x="8512" y="16740"/>
                </a:cubicBezTo>
                <a:cubicBezTo>
                  <a:pt x="8512" y="16740"/>
                  <a:pt x="8512" y="16740"/>
                  <a:pt x="8512" y="16740"/>
                </a:cubicBezTo>
                <a:cubicBezTo>
                  <a:pt x="8512" y="16740"/>
                  <a:pt x="8512" y="16740"/>
                  <a:pt x="8512" y="16740"/>
                </a:cubicBezTo>
                <a:cubicBezTo>
                  <a:pt x="8512" y="16740"/>
                  <a:pt x="8512" y="16740"/>
                  <a:pt x="8512" y="16740"/>
                </a:cubicBezTo>
                <a:cubicBezTo>
                  <a:pt x="8512" y="16712"/>
                  <a:pt x="8512" y="16712"/>
                  <a:pt x="8512" y="16712"/>
                </a:cubicBezTo>
                <a:cubicBezTo>
                  <a:pt x="8512" y="16712"/>
                  <a:pt x="8512" y="16712"/>
                  <a:pt x="8512" y="16712"/>
                </a:cubicBezTo>
                <a:cubicBezTo>
                  <a:pt x="8512" y="16712"/>
                  <a:pt x="8512" y="16712"/>
                  <a:pt x="8512" y="16712"/>
                </a:cubicBezTo>
                <a:cubicBezTo>
                  <a:pt x="8512" y="16712"/>
                  <a:pt x="8512" y="16712"/>
                  <a:pt x="8512" y="16712"/>
                </a:cubicBezTo>
                <a:cubicBezTo>
                  <a:pt x="8512" y="16712"/>
                  <a:pt x="8512" y="16712"/>
                  <a:pt x="8512" y="16712"/>
                </a:cubicBezTo>
                <a:cubicBezTo>
                  <a:pt x="8512" y="16712"/>
                  <a:pt x="8512" y="16712"/>
                  <a:pt x="8512" y="16712"/>
                </a:cubicBezTo>
                <a:cubicBezTo>
                  <a:pt x="8512" y="16712"/>
                  <a:pt x="8512" y="16712"/>
                  <a:pt x="8512" y="16712"/>
                </a:cubicBezTo>
                <a:cubicBezTo>
                  <a:pt x="8512" y="16683"/>
                  <a:pt x="8512" y="16683"/>
                  <a:pt x="8512" y="16683"/>
                </a:cubicBezTo>
                <a:cubicBezTo>
                  <a:pt x="8512" y="16683"/>
                  <a:pt x="8512" y="16683"/>
                  <a:pt x="8512" y="16683"/>
                </a:cubicBezTo>
                <a:cubicBezTo>
                  <a:pt x="8512" y="16683"/>
                  <a:pt x="8512" y="16683"/>
                  <a:pt x="8512" y="16683"/>
                </a:cubicBezTo>
                <a:cubicBezTo>
                  <a:pt x="8512" y="16683"/>
                  <a:pt x="8512" y="16683"/>
                  <a:pt x="8512" y="16683"/>
                </a:cubicBezTo>
                <a:cubicBezTo>
                  <a:pt x="8512" y="16683"/>
                  <a:pt x="8512" y="16683"/>
                  <a:pt x="8512" y="16683"/>
                </a:cubicBezTo>
                <a:cubicBezTo>
                  <a:pt x="8512" y="16683"/>
                  <a:pt x="8512" y="16683"/>
                  <a:pt x="8512" y="16683"/>
                </a:cubicBezTo>
                <a:cubicBezTo>
                  <a:pt x="8512" y="16655"/>
                  <a:pt x="8512" y="16655"/>
                  <a:pt x="8512" y="16655"/>
                </a:cubicBezTo>
                <a:cubicBezTo>
                  <a:pt x="8512" y="16655"/>
                  <a:pt x="8512" y="16655"/>
                  <a:pt x="8512" y="16655"/>
                </a:cubicBezTo>
                <a:cubicBezTo>
                  <a:pt x="8512" y="16655"/>
                  <a:pt x="8512" y="16655"/>
                  <a:pt x="8512" y="16655"/>
                </a:cubicBezTo>
                <a:cubicBezTo>
                  <a:pt x="8512" y="16655"/>
                  <a:pt x="8512" y="16655"/>
                  <a:pt x="8512" y="16655"/>
                </a:cubicBezTo>
                <a:cubicBezTo>
                  <a:pt x="8512" y="16655"/>
                  <a:pt x="8512" y="16655"/>
                  <a:pt x="8512" y="16655"/>
                </a:cubicBezTo>
                <a:cubicBezTo>
                  <a:pt x="8512" y="16626"/>
                  <a:pt x="8512" y="16626"/>
                  <a:pt x="8512" y="16626"/>
                </a:cubicBezTo>
                <a:cubicBezTo>
                  <a:pt x="8512" y="16626"/>
                  <a:pt x="8512" y="16626"/>
                  <a:pt x="8512" y="16626"/>
                </a:cubicBezTo>
                <a:cubicBezTo>
                  <a:pt x="8512" y="16626"/>
                  <a:pt x="8512" y="16626"/>
                  <a:pt x="8512" y="16626"/>
                </a:cubicBezTo>
                <a:cubicBezTo>
                  <a:pt x="8512" y="16626"/>
                  <a:pt x="8512" y="16626"/>
                  <a:pt x="8512" y="16626"/>
                </a:cubicBezTo>
                <a:cubicBezTo>
                  <a:pt x="8512" y="16626"/>
                  <a:pt x="8512" y="16626"/>
                  <a:pt x="8512" y="16626"/>
                </a:cubicBezTo>
                <a:cubicBezTo>
                  <a:pt x="8512" y="16626"/>
                  <a:pt x="8512" y="16626"/>
                  <a:pt x="8512" y="16626"/>
                </a:cubicBezTo>
                <a:cubicBezTo>
                  <a:pt x="8512" y="16598"/>
                  <a:pt x="8512" y="16598"/>
                  <a:pt x="8512" y="16598"/>
                </a:cubicBezTo>
                <a:cubicBezTo>
                  <a:pt x="8512" y="16598"/>
                  <a:pt x="8512" y="16598"/>
                  <a:pt x="8512" y="16598"/>
                </a:cubicBezTo>
                <a:cubicBezTo>
                  <a:pt x="8512" y="16598"/>
                  <a:pt x="8512" y="16598"/>
                  <a:pt x="8512" y="16598"/>
                </a:cubicBezTo>
                <a:cubicBezTo>
                  <a:pt x="8512" y="16598"/>
                  <a:pt x="8512" y="16598"/>
                  <a:pt x="8512" y="16598"/>
                </a:cubicBezTo>
                <a:cubicBezTo>
                  <a:pt x="8512" y="16598"/>
                  <a:pt x="8512" y="16598"/>
                  <a:pt x="8512" y="16598"/>
                </a:cubicBezTo>
                <a:cubicBezTo>
                  <a:pt x="8512" y="16598"/>
                  <a:pt x="8512" y="16598"/>
                  <a:pt x="8512" y="16598"/>
                </a:cubicBezTo>
                <a:cubicBezTo>
                  <a:pt x="8512" y="16598"/>
                  <a:pt x="8512" y="16598"/>
                  <a:pt x="8512" y="16598"/>
                </a:cubicBezTo>
                <a:cubicBezTo>
                  <a:pt x="8512" y="16569"/>
                  <a:pt x="8512" y="16569"/>
                  <a:pt x="8512" y="16569"/>
                </a:cubicBezTo>
                <a:cubicBezTo>
                  <a:pt x="8512" y="16569"/>
                  <a:pt x="8512" y="16569"/>
                  <a:pt x="8512" y="16569"/>
                </a:cubicBezTo>
                <a:cubicBezTo>
                  <a:pt x="8512" y="16569"/>
                  <a:pt x="8512" y="16569"/>
                  <a:pt x="8512" y="16569"/>
                </a:cubicBezTo>
                <a:cubicBezTo>
                  <a:pt x="8512" y="16569"/>
                  <a:pt x="8512" y="16569"/>
                  <a:pt x="8512" y="16569"/>
                </a:cubicBezTo>
                <a:cubicBezTo>
                  <a:pt x="8512" y="16569"/>
                  <a:pt x="8512" y="16569"/>
                  <a:pt x="8512" y="16569"/>
                </a:cubicBezTo>
                <a:cubicBezTo>
                  <a:pt x="8512" y="16569"/>
                  <a:pt x="8512" y="16569"/>
                  <a:pt x="8512" y="16569"/>
                </a:cubicBezTo>
                <a:cubicBezTo>
                  <a:pt x="8512" y="16569"/>
                  <a:pt x="8512" y="16569"/>
                  <a:pt x="8512" y="16569"/>
                </a:cubicBezTo>
                <a:cubicBezTo>
                  <a:pt x="8552" y="16569"/>
                  <a:pt x="8552" y="16569"/>
                  <a:pt x="8552" y="16569"/>
                </a:cubicBezTo>
                <a:cubicBezTo>
                  <a:pt x="8552" y="16569"/>
                  <a:pt x="8552" y="16569"/>
                  <a:pt x="8552" y="16569"/>
                </a:cubicBezTo>
                <a:cubicBezTo>
                  <a:pt x="8552" y="16541"/>
                  <a:pt x="8552" y="16541"/>
                  <a:pt x="8552" y="16541"/>
                </a:cubicBezTo>
                <a:cubicBezTo>
                  <a:pt x="8552" y="16541"/>
                  <a:pt x="8552" y="16541"/>
                  <a:pt x="8552" y="16541"/>
                </a:cubicBezTo>
                <a:cubicBezTo>
                  <a:pt x="8552" y="16541"/>
                  <a:pt x="8552" y="16541"/>
                  <a:pt x="8552" y="16541"/>
                </a:cubicBezTo>
                <a:cubicBezTo>
                  <a:pt x="8552" y="16541"/>
                  <a:pt x="8552" y="16541"/>
                  <a:pt x="8552" y="16541"/>
                </a:cubicBezTo>
                <a:cubicBezTo>
                  <a:pt x="8552" y="16541"/>
                  <a:pt x="8552" y="16541"/>
                  <a:pt x="8552" y="16541"/>
                </a:cubicBezTo>
                <a:cubicBezTo>
                  <a:pt x="8552" y="16541"/>
                  <a:pt x="8552" y="16541"/>
                  <a:pt x="8552" y="16541"/>
                </a:cubicBezTo>
                <a:cubicBezTo>
                  <a:pt x="8552" y="16541"/>
                  <a:pt x="8552" y="16541"/>
                  <a:pt x="8552" y="16541"/>
                </a:cubicBezTo>
                <a:cubicBezTo>
                  <a:pt x="8552" y="16541"/>
                  <a:pt x="8552" y="16541"/>
                  <a:pt x="8552" y="16541"/>
                </a:cubicBezTo>
                <a:cubicBezTo>
                  <a:pt x="8552" y="16541"/>
                  <a:pt x="8552" y="16541"/>
                  <a:pt x="8552" y="16541"/>
                </a:cubicBezTo>
                <a:cubicBezTo>
                  <a:pt x="8552" y="16541"/>
                  <a:pt x="8552" y="16541"/>
                  <a:pt x="8552" y="16541"/>
                </a:cubicBezTo>
                <a:cubicBezTo>
                  <a:pt x="8512" y="16285"/>
                  <a:pt x="8512" y="16285"/>
                  <a:pt x="8512" y="16285"/>
                </a:cubicBezTo>
                <a:cubicBezTo>
                  <a:pt x="8271" y="16143"/>
                  <a:pt x="8271" y="16143"/>
                  <a:pt x="8271" y="16143"/>
                </a:cubicBezTo>
                <a:cubicBezTo>
                  <a:pt x="7990" y="16001"/>
                  <a:pt x="7990" y="16001"/>
                  <a:pt x="7990" y="16001"/>
                </a:cubicBezTo>
                <a:cubicBezTo>
                  <a:pt x="7869" y="15774"/>
                  <a:pt x="7869" y="15774"/>
                  <a:pt x="7869" y="15774"/>
                </a:cubicBezTo>
                <a:cubicBezTo>
                  <a:pt x="7829" y="14893"/>
                  <a:pt x="7829" y="14893"/>
                  <a:pt x="7829" y="14893"/>
                </a:cubicBezTo>
                <a:cubicBezTo>
                  <a:pt x="7829" y="14893"/>
                  <a:pt x="7548" y="14523"/>
                  <a:pt x="7548" y="14495"/>
                </a:cubicBezTo>
                <a:cubicBezTo>
                  <a:pt x="7508" y="14438"/>
                  <a:pt x="7508" y="14381"/>
                  <a:pt x="7588" y="14324"/>
                </a:cubicBezTo>
                <a:cubicBezTo>
                  <a:pt x="7628" y="14296"/>
                  <a:pt x="7588" y="14239"/>
                  <a:pt x="7588" y="14239"/>
                </a:cubicBezTo>
                <a:cubicBezTo>
                  <a:pt x="7548" y="14040"/>
                  <a:pt x="7548" y="14040"/>
                  <a:pt x="7548" y="14040"/>
                </a:cubicBezTo>
                <a:cubicBezTo>
                  <a:pt x="7628" y="13955"/>
                  <a:pt x="7628" y="13955"/>
                  <a:pt x="7628" y="13955"/>
                </a:cubicBezTo>
                <a:cubicBezTo>
                  <a:pt x="7628" y="13784"/>
                  <a:pt x="7628" y="13784"/>
                  <a:pt x="7628" y="13784"/>
                </a:cubicBezTo>
                <a:cubicBezTo>
                  <a:pt x="7468" y="13557"/>
                  <a:pt x="7468" y="13557"/>
                  <a:pt x="7468" y="13557"/>
                </a:cubicBezTo>
                <a:cubicBezTo>
                  <a:pt x="7468" y="13557"/>
                  <a:pt x="7468" y="13386"/>
                  <a:pt x="7468" y="13358"/>
                </a:cubicBezTo>
                <a:cubicBezTo>
                  <a:pt x="7468" y="13301"/>
                  <a:pt x="7588" y="13187"/>
                  <a:pt x="7588" y="13187"/>
                </a:cubicBezTo>
                <a:cubicBezTo>
                  <a:pt x="7628" y="12988"/>
                  <a:pt x="7628" y="12988"/>
                  <a:pt x="7628" y="12988"/>
                </a:cubicBezTo>
                <a:cubicBezTo>
                  <a:pt x="7709" y="12704"/>
                  <a:pt x="7709" y="12704"/>
                  <a:pt x="7709" y="12704"/>
                </a:cubicBezTo>
                <a:cubicBezTo>
                  <a:pt x="8231" y="12221"/>
                  <a:pt x="8231" y="12221"/>
                  <a:pt x="8231" y="12221"/>
                </a:cubicBezTo>
                <a:cubicBezTo>
                  <a:pt x="8351" y="12221"/>
                  <a:pt x="8351" y="12221"/>
                  <a:pt x="8351" y="12221"/>
                </a:cubicBezTo>
                <a:cubicBezTo>
                  <a:pt x="9194" y="12193"/>
                  <a:pt x="9194" y="12193"/>
                  <a:pt x="9194" y="12193"/>
                </a:cubicBezTo>
                <a:cubicBezTo>
                  <a:pt x="9234" y="12136"/>
                  <a:pt x="9234" y="12136"/>
                  <a:pt x="9234" y="12136"/>
                </a:cubicBezTo>
                <a:cubicBezTo>
                  <a:pt x="9274" y="12107"/>
                  <a:pt x="9274" y="12107"/>
                  <a:pt x="9274" y="12107"/>
                </a:cubicBezTo>
                <a:cubicBezTo>
                  <a:pt x="9355" y="11937"/>
                  <a:pt x="9355" y="11937"/>
                  <a:pt x="9355" y="11937"/>
                </a:cubicBezTo>
                <a:cubicBezTo>
                  <a:pt x="9315" y="11482"/>
                  <a:pt x="9315" y="11482"/>
                  <a:pt x="9315" y="11482"/>
                </a:cubicBezTo>
                <a:cubicBezTo>
                  <a:pt x="8953" y="11425"/>
                  <a:pt x="8953" y="11425"/>
                  <a:pt x="8953" y="11425"/>
                </a:cubicBezTo>
                <a:cubicBezTo>
                  <a:pt x="8873" y="11283"/>
                  <a:pt x="8873" y="11283"/>
                  <a:pt x="8873" y="11283"/>
                </a:cubicBezTo>
                <a:cubicBezTo>
                  <a:pt x="9475" y="10544"/>
                  <a:pt x="9475" y="10544"/>
                  <a:pt x="9475" y="10544"/>
                </a:cubicBezTo>
                <a:cubicBezTo>
                  <a:pt x="9435" y="10374"/>
                  <a:pt x="9435" y="10374"/>
                  <a:pt x="9435" y="10374"/>
                </a:cubicBezTo>
                <a:cubicBezTo>
                  <a:pt x="9596" y="10288"/>
                  <a:pt x="9596" y="10288"/>
                  <a:pt x="9596" y="10288"/>
                </a:cubicBezTo>
                <a:cubicBezTo>
                  <a:pt x="9596" y="10288"/>
                  <a:pt x="9556" y="10175"/>
                  <a:pt x="9515" y="10118"/>
                </a:cubicBezTo>
                <a:cubicBezTo>
                  <a:pt x="9475" y="10089"/>
                  <a:pt x="9556" y="9919"/>
                  <a:pt x="9556" y="9919"/>
                </a:cubicBezTo>
                <a:cubicBezTo>
                  <a:pt x="9596" y="9720"/>
                  <a:pt x="9596" y="9720"/>
                  <a:pt x="9596" y="9720"/>
                </a:cubicBezTo>
                <a:cubicBezTo>
                  <a:pt x="9676" y="9493"/>
                  <a:pt x="9676" y="9493"/>
                  <a:pt x="9676" y="9493"/>
                </a:cubicBezTo>
                <a:cubicBezTo>
                  <a:pt x="9475" y="9009"/>
                  <a:pt x="9475" y="9009"/>
                  <a:pt x="9475" y="9009"/>
                </a:cubicBezTo>
                <a:cubicBezTo>
                  <a:pt x="9596" y="8924"/>
                  <a:pt x="9596" y="8924"/>
                  <a:pt x="9596" y="8924"/>
                </a:cubicBezTo>
                <a:cubicBezTo>
                  <a:pt x="9756" y="8924"/>
                  <a:pt x="9756" y="8924"/>
                  <a:pt x="9756" y="8924"/>
                </a:cubicBezTo>
                <a:cubicBezTo>
                  <a:pt x="9796" y="8924"/>
                  <a:pt x="9877" y="8896"/>
                  <a:pt x="9957" y="8896"/>
                </a:cubicBezTo>
                <a:cubicBezTo>
                  <a:pt x="10037" y="8867"/>
                  <a:pt x="10077" y="8839"/>
                  <a:pt x="10198" y="8754"/>
                </a:cubicBezTo>
                <a:cubicBezTo>
                  <a:pt x="10238" y="8697"/>
                  <a:pt x="10238" y="8697"/>
                  <a:pt x="10238" y="8697"/>
                </a:cubicBezTo>
                <a:cubicBezTo>
                  <a:pt x="10278" y="8555"/>
                  <a:pt x="10278" y="8555"/>
                  <a:pt x="10278" y="8555"/>
                </a:cubicBezTo>
                <a:cubicBezTo>
                  <a:pt x="10278" y="8299"/>
                  <a:pt x="10278" y="8299"/>
                  <a:pt x="10278" y="8299"/>
                </a:cubicBezTo>
                <a:cubicBezTo>
                  <a:pt x="10479" y="7929"/>
                  <a:pt x="10479" y="7929"/>
                  <a:pt x="10479" y="7929"/>
                </a:cubicBezTo>
                <a:cubicBezTo>
                  <a:pt x="10479" y="7929"/>
                  <a:pt x="10800" y="7645"/>
                  <a:pt x="10840" y="7588"/>
                </a:cubicBezTo>
                <a:cubicBezTo>
                  <a:pt x="10880" y="7532"/>
                  <a:pt x="11001" y="7333"/>
                  <a:pt x="11001" y="7333"/>
                </a:cubicBezTo>
                <a:cubicBezTo>
                  <a:pt x="11001" y="7333"/>
                  <a:pt x="10921" y="7105"/>
                  <a:pt x="10880" y="7048"/>
                </a:cubicBezTo>
                <a:cubicBezTo>
                  <a:pt x="10800" y="7020"/>
                  <a:pt x="10680" y="6849"/>
                  <a:pt x="10680" y="6849"/>
                </a:cubicBezTo>
                <a:cubicBezTo>
                  <a:pt x="10680" y="6707"/>
                  <a:pt x="10680" y="6707"/>
                  <a:pt x="10680" y="6707"/>
                </a:cubicBezTo>
                <a:cubicBezTo>
                  <a:pt x="10921" y="6594"/>
                  <a:pt x="10921" y="6594"/>
                  <a:pt x="10921" y="6594"/>
                </a:cubicBezTo>
                <a:cubicBezTo>
                  <a:pt x="11001" y="6480"/>
                  <a:pt x="11001" y="6480"/>
                  <a:pt x="11001" y="6480"/>
                </a:cubicBezTo>
                <a:cubicBezTo>
                  <a:pt x="11001" y="6480"/>
                  <a:pt x="11001" y="6281"/>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53"/>
                  <a:pt x="11001" y="6253"/>
                  <a:pt x="11001" y="6253"/>
                </a:cubicBezTo>
                <a:cubicBezTo>
                  <a:pt x="11001" y="6224"/>
                  <a:pt x="11001" y="6224"/>
                  <a:pt x="11001" y="6224"/>
                </a:cubicBezTo>
                <a:cubicBezTo>
                  <a:pt x="11001" y="6224"/>
                  <a:pt x="11001" y="6224"/>
                  <a:pt x="11001" y="6224"/>
                </a:cubicBezTo>
                <a:cubicBezTo>
                  <a:pt x="11001" y="6224"/>
                  <a:pt x="11001" y="6224"/>
                  <a:pt x="11001" y="6224"/>
                </a:cubicBezTo>
                <a:cubicBezTo>
                  <a:pt x="11001" y="6224"/>
                  <a:pt x="11001" y="6224"/>
                  <a:pt x="11001" y="6224"/>
                </a:cubicBezTo>
                <a:cubicBezTo>
                  <a:pt x="11001" y="6224"/>
                  <a:pt x="11001" y="6224"/>
                  <a:pt x="11001" y="6224"/>
                </a:cubicBezTo>
                <a:cubicBezTo>
                  <a:pt x="11001" y="6224"/>
                  <a:pt x="11001" y="6224"/>
                  <a:pt x="11001" y="6224"/>
                </a:cubicBezTo>
                <a:cubicBezTo>
                  <a:pt x="11001" y="6224"/>
                  <a:pt x="11001" y="6224"/>
                  <a:pt x="11001" y="6224"/>
                </a:cubicBezTo>
                <a:cubicBezTo>
                  <a:pt x="11001" y="6224"/>
                  <a:pt x="11001" y="6224"/>
                  <a:pt x="11001" y="6224"/>
                </a:cubicBezTo>
                <a:cubicBezTo>
                  <a:pt x="11001" y="6224"/>
                  <a:pt x="11001" y="6224"/>
                  <a:pt x="11001" y="6224"/>
                </a:cubicBezTo>
                <a:cubicBezTo>
                  <a:pt x="11001" y="6196"/>
                  <a:pt x="11001" y="6196"/>
                  <a:pt x="11001" y="6196"/>
                </a:cubicBezTo>
                <a:cubicBezTo>
                  <a:pt x="11001" y="6196"/>
                  <a:pt x="11001" y="6196"/>
                  <a:pt x="11001" y="6196"/>
                </a:cubicBezTo>
                <a:cubicBezTo>
                  <a:pt x="11001" y="6196"/>
                  <a:pt x="11001" y="6196"/>
                  <a:pt x="11001" y="6196"/>
                </a:cubicBezTo>
                <a:cubicBezTo>
                  <a:pt x="11001" y="6196"/>
                  <a:pt x="11001" y="6196"/>
                  <a:pt x="11001" y="6196"/>
                </a:cubicBezTo>
                <a:cubicBezTo>
                  <a:pt x="11041" y="6196"/>
                  <a:pt x="11041" y="6196"/>
                  <a:pt x="11041" y="6196"/>
                </a:cubicBezTo>
                <a:cubicBezTo>
                  <a:pt x="11041" y="6196"/>
                  <a:pt x="11041" y="6196"/>
                  <a:pt x="11041" y="6196"/>
                </a:cubicBezTo>
                <a:cubicBezTo>
                  <a:pt x="11041" y="6196"/>
                  <a:pt x="11041" y="6196"/>
                  <a:pt x="11041" y="6196"/>
                </a:cubicBezTo>
                <a:cubicBezTo>
                  <a:pt x="11041" y="6196"/>
                  <a:pt x="11041" y="6196"/>
                  <a:pt x="11041" y="6196"/>
                </a:cubicBezTo>
                <a:cubicBezTo>
                  <a:pt x="11041" y="6196"/>
                  <a:pt x="11041" y="6196"/>
                  <a:pt x="11041" y="6196"/>
                </a:cubicBezTo>
                <a:cubicBezTo>
                  <a:pt x="11041" y="6167"/>
                  <a:pt x="11041" y="6167"/>
                  <a:pt x="11041" y="6167"/>
                </a:cubicBezTo>
                <a:cubicBezTo>
                  <a:pt x="11041" y="6167"/>
                  <a:pt x="11041" y="6167"/>
                  <a:pt x="11041" y="6167"/>
                </a:cubicBezTo>
                <a:cubicBezTo>
                  <a:pt x="11041" y="6167"/>
                  <a:pt x="11041" y="6167"/>
                  <a:pt x="11041" y="6167"/>
                </a:cubicBezTo>
                <a:cubicBezTo>
                  <a:pt x="11041" y="6167"/>
                  <a:pt x="11041" y="6167"/>
                  <a:pt x="11041" y="6167"/>
                </a:cubicBezTo>
                <a:cubicBezTo>
                  <a:pt x="11041" y="6167"/>
                  <a:pt x="11041" y="6167"/>
                  <a:pt x="11041" y="6167"/>
                </a:cubicBezTo>
                <a:cubicBezTo>
                  <a:pt x="11041" y="6167"/>
                  <a:pt x="11041" y="6167"/>
                  <a:pt x="11041" y="6167"/>
                </a:cubicBezTo>
                <a:cubicBezTo>
                  <a:pt x="11041" y="6167"/>
                  <a:pt x="11041" y="6167"/>
                  <a:pt x="11041" y="6167"/>
                </a:cubicBezTo>
                <a:cubicBezTo>
                  <a:pt x="11041" y="6167"/>
                  <a:pt x="11041" y="6167"/>
                  <a:pt x="11041" y="6167"/>
                </a:cubicBezTo>
                <a:cubicBezTo>
                  <a:pt x="11041" y="6139"/>
                  <a:pt x="11041" y="6139"/>
                  <a:pt x="11041" y="6139"/>
                </a:cubicBezTo>
                <a:cubicBezTo>
                  <a:pt x="11041" y="6139"/>
                  <a:pt x="11041" y="6139"/>
                  <a:pt x="11041" y="6139"/>
                </a:cubicBezTo>
                <a:cubicBezTo>
                  <a:pt x="11041" y="6139"/>
                  <a:pt x="11041" y="6139"/>
                  <a:pt x="11041" y="6139"/>
                </a:cubicBezTo>
                <a:cubicBezTo>
                  <a:pt x="11041" y="6139"/>
                  <a:pt x="11041" y="6139"/>
                  <a:pt x="11041" y="6139"/>
                </a:cubicBezTo>
                <a:cubicBezTo>
                  <a:pt x="11041" y="6139"/>
                  <a:pt x="11041" y="6139"/>
                  <a:pt x="11041" y="6139"/>
                </a:cubicBezTo>
                <a:cubicBezTo>
                  <a:pt x="11041" y="6139"/>
                  <a:pt x="11041" y="6139"/>
                  <a:pt x="11041" y="6139"/>
                </a:cubicBezTo>
                <a:cubicBezTo>
                  <a:pt x="11041" y="6139"/>
                  <a:pt x="11041" y="6139"/>
                  <a:pt x="11041" y="6139"/>
                </a:cubicBezTo>
                <a:cubicBezTo>
                  <a:pt x="11081" y="6139"/>
                  <a:pt x="11081" y="6139"/>
                  <a:pt x="11081" y="6139"/>
                </a:cubicBezTo>
                <a:cubicBezTo>
                  <a:pt x="11081" y="6139"/>
                  <a:pt x="11081" y="6139"/>
                  <a:pt x="11081" y="6139"/>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111"/>
                  <a:pt x="11081" y="6111"/>
                  <a:pt x="11081" y="6111"/>
                </a:cubicBezTo>
                <a:cubicBezTo>
                  <a:pt x="11081" y="6054"/>
                  <a:pt x="11242" y="5940"/>
                  <a:pt x="11242" y="5940"/>
                </a:cubicBezTo>
                <a:cubicBezTo>
                  <a:pt x="11402" y="5713"/>
                  <a:pt x="11402" y="5713"/>
                  <a:pt x="11402" y="5713"/>
                </a:cubicBezTo>
                <a:cubicBezTo>
                  <a:pt x="11804" y="5855"/>
                  <a:pt x="11804" y="5855"/>
                  <a:pt x="11804" y="5855"/>
                </a:cubicBezTo>
                <a:cubicBezTo>
                  <a:pt x="12005" y="5855"/>
                  <a:pt x="12005" y="5855"/>
                  <a:pt x="12005" y="5855"/>
                </a:cubicBezTo>
                <a:cubicBezTo>
                  <a:pt x="12085" y="5741"/>
                  <a:pt x="12085" y="5741"/>
                  <a:pt x="12085" y="5741"/>
                </a:cubicBezTo>
                <a:cubicBezTo>
                  <a:pt x="12045" y="5656"/>
                  <a:pt x="12005" y="5059"/>
                  <a:pt x="12125" y="4945"/>
                </a:cubicBezTo>
                <a:cubicBezTo>
                  <a:pt x="12125" y="4945"/>
                  <a:pt x="12687" y="4974"/>
                  <a:pt x="12767" y="4945"/>
                </a:cubicBezTo>
                <a:cubicBezTo>
                  <a:pt x="12808" y="4945"/>
                  <a:pt x="13008" y="5002"/>
                  <a:pt x="13048" y="5031"/>
                </a:cubicBezTo>
                <a:cubicBezTo>
                  <a:pt x="13048" y="5031"/>
                  <a:pt x="13048" y="5031"/>
                  <a:pt x="13048" y="5031"/>
                </a:cubicBezTo>
                <a:cubicBezTo>
                  <a:pt x="13048" y="5031"/>
                  <a:pt x="13048" y="5031"/>
                  <a:pt x="13048" y="5031"/>
                </a:cubicBezTo>
                <a:cubicBezTo>
                  <a:pt x="13089" y="5059"/>
                  <a:pt x="13129" y="5059"/>
                  <a:pt x="13169" y="5059"/>
                </a:cubicBezTo>
                <a:cubicBezTo>
                  <a:pt x="13249" y="5087"/>
                  <a:pt x="13330" y="5087"/>
                  <a:pt x="13330" y="5087"/>
                </a:cubicBezTo>
                <a:cubicBezTo>
                  <a:pt x="13570" y="5059"/>
                  <a:pt x="13570" y="5059"/>
                  <a:pt x="13570" y="5059"/>
                </a:cubicBezTo>
                <a:cubicBezTo>
                  <a:pt x="13731" y="4917"/>
                  <a:pt x="13731" y="4917"/>
                  <a:pt x="13731" y="4917"/>
                </a:cubicBezTo>
                <a:cubicBezTo>
                  <a:pt x="13570" y="4803"/>
                  <a:pt x="13570" y="4803"/>
                  <a:pt x="13570" y="4803"/>
                </a:cubicBezTo>
                <a:cubicBezTo>
                  <a:pt x="13731" y="4661"/>
                  <a:pt x="13731" y="4462"/>
                  <a:pt x="13691" y="4434"/>
                </a:cubicBezTo>
                <a:cubicBezTo>
                  <a:pt x="13651" y="4377"/>
                  <a:pt x="13570" y="4121"/>
                  <a:pt x="13530" y="4093"/>
                </a:cubicBezTo>
                <a:cubicBezTo>
                  <a:pt x="13530" y="4064"/>
                  <a:pt x="13611" y="4036"/>
                  <a:pt x="13611" y="4036"/>
                </a:cubicBezTo>
                <a:cubicBezTo>
                  <a:pt x="13691" y="4036"/>
                  <a:pt x="13691" y="4036"/>
                  <a:pt x="13691" y="4036"/>
                </a:cubicBezTo>
                <a:cubicBezTo>
                  <a:pt x="13691" y="4036"/>
                  <a:pt x="13731" y="4007"/>
                  <a:pt x="13771" y="4007"/>
                </a:cubicBezTo>
                <a:cubicBezTo>
                  <a:pt x="13972" y="3894"/>
                  <a:pt x="13972" y="3894"/>
                  <a:pt x="13972" y="3894"/>
                </a:cubicBezTo>
                <a:cubicBezTo>
                  <a:pt x="14173" y="3922"/>
                  <a:pt x="14173" y="3922"/>
                  <a:pt x="14173" y="3922"/>
                </a:cubicBezTo>
                <a:cubicBezTo>
                  <a:pt x="14173" y="3922"/>
                  <a:pt x="14173" y="3894"/>
                  <a:pt x="14213" y="3894"/>
                </a:cubicBezTo>
                <a:cubicBezTo>
                  <a:pt x="14253" y="3894"/>
                  <a:pt x="14253" y="3865"/>
                  <a:pt x="14253" y="3865"/>
                </a:cubicBezTo>
                <a:cubicBezTo>
                  <a:pt x="14253" y="3865"/>
                  <a:pt x="14132" y="3695"/>
                  <a:pt x="14213" y="3609"/>
                </a:cubicBezTo>
                <a:cubicBezTo>
                  <a:pt x="14253" y="3553"/>
                  <a:pt x="14293" y="3553"/>
                  <a:pt x="14373" y="3553"/>
                </a:cubicBezTo>
                <a:cubicBezTo>
                  <a:pt x="14373" y="3553"/>
                  <a:pt x="14373" y="3553"/>
                  <a:pt x="14373" y="3553"/>
                </a:cubicBezTo>
                <a:cubicBezTo>
                  <a:pt x="14373" y="3553"/>
                  <a:pt x="14373" y="3553"/>
                  <a:pt x="14373" y="3553"/>
                </a:cubicBezTo>
                <a:cubicBezTo>
                  <a:pt x="14373" y="3553"/>
                  <a:pt x="14373" y="3553"/>
                  <a:pt x="14373" y="3553"/>
                </a:cubicBezTo>
                <a:cubicBezTo>
                  <a:pt x="14373" y="3553"/>
                  <a:pt x="14373" y="3553"/>
                  <a:pt x="14373" y="3553"/>
                </a:cubicBezTo>
                <a:cubicBezTo>
                  <a:pt x="14373" y="3553"/>
                  <a:pt x="14373" y="3553"/>
                  <a:pt x="14373" y="3553"/>
                </a:cubicBezTo>
                <a:cubicBezTo>
                  <a:pt x="14373" y="3553"/>
                  <a:pt x="14373" y="3553"/>
                  <a:pt x="14373" y="3553"/>
                </a:cubicBezTo>
                <a:cubicBezTo>
                  <a:pt x="14414" y="3553"/>
                  <a:pt x="14414" y="3553"/>
                  <a:pt x="14414" y="3553"/>
                </a:cubicBezTo>
                <a:cubicBezTo>
                  <a:pt x="14414" y="3553"/>
                  <a:pt x="14414" y="3553"/>
                  <a:pt x="14414" y="3553"/>
                </a:cubicBezTo>
                <a:cubicBezTo>
                  <a:pt x="14414" y="3553"/>
                  <a:pt x="14414" y="3553"/>
                  <a:pt x="14414" y="3553"/>
                </a:cubicBezTo>
                <a:cubicBezTo>
                  <a:pt x="14414" y="3553"/>
                  <a:pt x="14414" y="3553"/>
                  <a:pt x="14414" y="3553"/>
                </a:cubicBezTo>
                <a:cubicBezTo>
                  <a:pt x="14414" y="3553"/>
                  <a:pt x="14414" y="3553"/>
                  <a:pt x="14414" y="3553"/>
                </a:cubicBezTo>
                <a:cubicBezTo>
                  <a:pt x="14414" y="3553"/>
                  <a:pt x="14414" y="3553"/>
                  <a:pt x="14414" y="3553"/>
                </a:cubicBezTo>
                <a:cubicBezTo>
                  <a:pt x="14414" y="3553"/>
                  <a:pt x="14414" y="3553"/>
                  <a:pt x="14414" y="3553"/>
                </a:cubicBezTo>
                <a:cubicBezTo>
                  <a:pt x="14414" y="3553"/>
                  <a:pt x="14414" y="3553"/>
                  <a:pt x="1441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54" y="3553"/>
                  <a:pt x="14454" y="3553"/>
                  <a:pt x="14454" y="3553"/>
                </a:cubicBezTo>
                <a:cubicBezTo>
                  <a:pt x="14494" y="3553"/>
                  <a:pt x="14494" y="3553"/>
                  <a:pt x="14494" y="3553"/>
                </a:cubicBezTo>
                <a:cubicBezTo>
                  <a:pt x="14494" y="3553"/>
                  <a:pt x="14494" y="3553"/>
                  <a:pt x="14494" y="3553"/>
                </a:cubicBezTo>
                <a:cubicBezTo>
                  <a:pt x="14494" y="3553"/>
                  <a:pt x="14494" y="3553"/>
                  <a:pt x="14494" y="3553"/>
                </a:cubicBezTo>
                <a:cubicBezTo>
                  <a:pt x="14494" y="3553"/>
                  <a:pt x="14494" y="3553"/>
                  <a:pt x="14494" y="3553"/>
                </a:cubicBezTo>
                <a:cubicBezTo>
                  <a:pt x="14534" y="3553"/>
                  <a:pt x="14534" y="3553"/>
                  <a:pt x="14534" y="3553"/>
                </a:cubicBezTo>
                <a:cubicBezTo>
                  <a:pt x="14534" y="3553"/>
                  <a:pt x="14534" y="3553"/>
                  <a:pt x="14534" y="3553"/>
                </a:cubicBezTo>
                <a:cubicBezTo>
                  <a:pt x="14534" y="3553"/>
                  <a:pt x="14534" y="3553"/>
                  <a:pt x="14534" y="3553"/>
                </a:cubicBezTo>
                <a:cubicBezTo>
                  <a:pt x="14534" y="3553"/>
                  <a:pt x="14534" y="3553"/>
                  <a:pt x="14534" y="3553"/>
                </a:cubicBezTo>
                <a:cubicBezTo>
                  <a:pt x="14534" y="3581"/>
                  <a:pt x="14534" y="3581"/>
                  <a:pt x="14534" y="3581"/>
                </a:cubicBezTo>
                <a:cubicBezTo>
                  <a:pt x="14534" y="3581"/>
                  <a:pt x="14534" y="3581"/>
                  <a:pt x="14534" y="3581"/>
                </a:cubicBezTo>
                <a:cubicBezTo>
                  <a:pt x="14534" y="3581"/>
                  <a:pt x="14534" y="3581"/>
                  <a:pt x="14534" y="3581"/>
                </a:cubicBezTo>
                <a:cubicBezTo>
                  <a:pt x="14534" y="3581"/>
                  <a:pt x="14534" y="3581"/>
                  <a:pt x="14534" y="3581"/>
                </a:cubicBezTo>
                <a:cubicBezTo>
                  <a:pt x="14534" y="3581"/>
                  <a:pt x="14534" y="3581"/>
                  <a:pt x="14534" y="3581"/>
                </a:cubicBezTo>
                <a:cubicBezTo>
                  <a:pt x="14534" y="3581"/>
                  <a:pt x="14534" y="3581"/>
                  <a:pt x="14534" y="3581"/>
                </a:cubicBezTo>
                <a:cubicBezTo>
                  <a:pt x="14534" y="3581"/>
                  <a:pt x="14534" y="3581"/>
                  <a:pt x="14534" y="3581"/>
                </a:cubicBezTo>
                <a:cubicBezTo>
                  <a:pt x="14534" y="3581"/>
                  <a:pt x="14534" y="3581"/>
                  <a:pt x="14534" y="3581"/>
                </a:cubicBez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59" name="Shape">
            <a:extLst>
              <a:ext uri="{FF2B5EF4-FFF2-40B4-BE49-F238E27FC236}">
                <a16:creationId xmlns:a16="http://schemas.microsoft.com/office/drawing/2014/main" id="{463BA3BE-6FD0-6300-CA9E-359E242E1878}"/>
              </a:ext>
            </a:extLst>
          </p:cNvPr>
          <p:cNvSpPr/>
          <p:nvPr/>
        </p:nvSpPr>
        <p:spPr>
          <a:xfrm rot="60000">
            <a:off x="7346987" y="2119225"/>
            <a:ext cx="1003149" cy="1838486"/>
          </a:xfrm>
          <a:custGeom>
            <a:avLst/>
            <a:gdLst/>
            <a:ahLst/>
            <a:cxnLst>
              <a:cxn ang="0">
                <a:pos x="wd2" y="hd2"/>
              </a:cxn>
              <a:cxn ang="5400000">
                <a:pos x="wd2" y="hd2"/>
              </a:cxn>
              <a:cxn ang="10800000">
                <a:pos x="wd2" y="hd2"/>
              </a:cxn>
              <a:cxn ang="16200000">
                <a:pos x="wd2" y="hd2"/>
              </a:cxn>
            </a:cxnLst>
            <a:rect l="0" t="0" r="r" b="b"/>
            <a:pathLst>
              <a:path w="21600" h="21600" extrusionOk="0">
                <a:moveTo>
                  <a:pt x="5419" y="19676"/>
                </a:moveTo>
                <a:cubicBezTo>
                  <a:pt x="5122" y="19793"/>
                  <a:pt x="5122" y="19793"/>
                  <a:pt x="5122" y="19793"/>
                </a:cubicBezTo>
                <a:cubicBezTo>
                  <a:pt x="5122" y="19951"/>
                  <a:pt x="5122" y="19951"/>
                  <a:pt x="5122" y="19951"/>
                </a:cubicBezTo>
                <a:cubicBezTo>
                  <a:pt x="4973" y="20108"/>
                  <a:pt x="4973" y="20108"/>
                  <a:pt x="4973" y="20108"/>
                </a:cubicBezTo>
                <a:cubicBezTo>
                  <a:pt x="4973" y="20108"/>
                  <a:pt x="4825" y="20147"/>
                  <a:pt x="4825" y="20186"/>
                </a:cubicBezTo>
                <a:cubicBezTo>
                  <a:pt x="4751" y="20225"/>
                  <a:pt x="4454" y="20343"/>
                  <a:pt x="4454" y="20343"/>
                </a:cubicBezTo>
                <a:cubicBezTo>
                  <a:pt x="4454" y="20343"/>
                  <a:pt x="4454" y="20383"/>
                  <a:pt x="4379" y="20383"/>
                </a:cubicBezTo>
                <a:cubicBezTo>
                  <a:pt x="4305" y="20383"/>
                  <a:pt x="3786" y="20500"/>
                  <a:pt x="3786" y="20500"/>
                </a:cubicBezTo>
                <a:cubicBezTo>
                  <a:pt x="3637" y="20657"/>
                  <a:pt x="3637" y="20657"/>
                  <a:pt x="3637" y="20657"/>
                </a:cubicBezTo>
                <a:cubicBezTo>
                  <a:pt x="3340" y="20697"/>
                  <a:pt x="3340" y="20697"/>
                  <a:pt x="3340" y="20697"/>
                </a:cubicBezTo>
                <a:cubicBezTo>
                  <a:pt x="3118" y="20893"/>
                  <a:pt x="3118" y="20893"/>
                  <a:pt x="3118" y="20893"/>
                </a:cubicBezTo>
                <a:cubicBezTo>
                  <a:pt x="2746" y="20972"/>
                  <a:pt x="2746" y="20972"/>
                  <a:pt x="2746" y="20972"/>
                </a:cubicBezTo>
                <a:cubicBezTo>
                  <a:pt x="2449" y="21011"/>
                  <a:pt x="2449" y="21011"/>
                  <a:pt x="2449" y="21011"/>
                </a:cubicBezTo>
                <a:cubicBezTo>
                  <a:pt x="2153" y="20932"/>
                  <a:pt x="2153" y="20932"/>
                  <a:pt x="2153" y="20932"/>
                </a:cubicBezTo>
                <a:cubicBezTo>
                  <a:pt x="1930" y="21011"/>
                  <a:pt x="1930" y="21011"/>
                  <a:pt x="1930" y="21011"/>
                </a:cubicBezTo>
                <a:cubicBezTo>
                  <a:pt x="1707" y="21089"/>
                  <a:pt x="1707" y="21089"/>
                  <a:pt x="1707" y="21089"/>
                </a:cubicBezTo>
                <a:cubicBezTo>
                  <a:pt x="1781" y="21247"/>
                  <a:pt x="1781" y="21247"/>
                  <a:pt x="1781" y="21247"/>
                </a:cubicBezTo>
                <a:cubicBezTo>
                  <a:pt x="2004" y="21325"/>
                  <a:pt x="2004" y="21325"/>
                  <a:pt x="2004" y="21325"/>
                </a:cubicBezTo>
                <a:cubicBezTo>
                  <a:pt x="2153" y="21207"/>
                  <a:pt x="2153" y="21207"/>
                  <a:pt x="2153" y="21207"/>
                </a:cubicBezTo>
                <a:cubicBezTo>
                  <a:pt x="2598" y="21286"/>
                  <a:pt x="2598" y="21286"/>
                  <a:pt x="2598" y="21286"/>
                </a:cubicBezTo>
                <a:cubicBezTo>
                  <a:pt x="2598" y="21286"/>
                  <a:pt x="2746" y="21404"/>
                  <a:pt x="2821" y="21443"/>
                </a:cubicBezTo>
                <a:cubicBezTo>
                  <a:pt x="2821" y="21482"/>
                  <a:pt x="2821" y="21600"/>
                  <a:pt x="2895" y="21600"/>
                </a:cubicBezTo>
                <a:cubicBezTo>
                  <a:pt x="2969" y="21561"/>
                  <a:pt x="3340" y="21443"/>
                  <a:pt x="3340" y="21443"/>
                </a:cubicBezTo>
                <a:cubicBezTo>
                  <a:pt x="3192" y="21286"/>
                  <a:pt x="3192" y="21286"/>
                  <a:pt x="3192" y="21286"/>
                </a:cubicBezTo>
                <a:cubicBezTo>
                  <a:pt x="3192" y="21286"/>
                  <a:pt x="3414" y="21247"/>
                  <a:pt x="3563" y="21247"/>
                </a:cubicBezTo>
                <a:cubicBezTo>
                  <a:pt x="3711" y="21247"/>
                  <a:pt x="3860" y="21286"/>
                  <a:pt x="3934" y="21207"/>
                </a:cubicBezTo>
                <a:cubicBezTo>
                  <a:pt x="3934" y="21168"/>
                  <a:pt x="4157" y="21168"/>
                  <a:pt x="4157" y="21168"/>
                </a:cubicBezTo>
                <a:cubicBezTo>
                  <a:pt x="4157" y="21168"/>
                  <a:pt x="4305" y="21050"/>
                  <a:pt x="4305" y="21050"/>
                </a:cubicBezTo>
                <a:cubicBezTo>
                  <a:pt x="4305" y="21011"/>
                  <a:pt x="4528" y="20932"/>
                  <a:pt x="4528" y="20932"/>
                </a:cubicBezTo>
                <a:cubicBezTo>
                  <a:pt x="4528" y="20932"/>
                  <a:pt x="5047" y="21050"/>
                  <a:pt x="5122" y="21050"/>
                </a:cubicBezTo>
                <a:cubicBezTo>
                  <a:pt x="5196" y="21050"/>
                  <a:pt x="5715" y="20972"/>
                  <a:pt x="5715" y="20972"/>
                </a:cubicBezTo>
                <a:cubicBezTo>
                  <a:pt x="5938" y="21089"/>
                  <a:pt x="5938" y="21089"/>
                  <a:pt x="5938" y="21089"/>
                </a:cubicBezTo>
                <a:cubicBezTo>
                  <a:pt x="5938" y="21089"/>
                  <a:pt x="5938" y="21168"/>
                  <a:pt x="6087" y="21207"/>
                </a:cubicBezTo>
                <a:cubicBezTo>
                  <a:pt x="6235" y="21207"/>
                  <a:pt x="6309" y="21207"/>
                  <a:pt x="6309" y="21207"/>
                </a:cubicBezTo>
                <a:cubicBezTo>
                  <a:pt x="6532" y="21364"/>
                  <a:pt x="6532" y="21364"/>
                  <a:pt x="6532" y="21364"/>
                </a:cubicBezTo>
                <a:cubicBezTo>
                  <a:pt x="6755" y="21443"/>
                  <a:pt x="6755" y="21443"/>
                  <a:pt x="6755" y="21443"/>
                </a:cubicBezTo>
                <a:cubicBezTo>
                  <a:pt x="6755" y="21443"/>
                  <a:pt x="6977" y="21443"/>
                  <a:pt x="6977" y="21404"/>
                </a:cubicBezTo>
                <a:cubicBezTo>
                  <a:pt x="6977" y="21364"/>
                  <a:pt x="7052" y="21286"/>
                  <a:pt x="7126" y="21247"/>
                </a:cubicBezTo>
                <a:cubicBezTo>
                  <a:pt x="7200" y="21247"/>
                  <a:pt x="7423" y="21207"/>
                  <a:pt x="7423" y="21207"/>
                </a:cubicBezTo>
                <a:cubicBezTo>
                  <a:pt x="7423" y="21207"/>
                  <a:pt x="7423" y="21129"/>
                  <a:pt x="7423" y="21089"/>
                </a:cubicBezTo>
                <a:cubicBezTo>
                  <a:pt x="7423" y="21011"/>
                  <a:pt x="7423" y="20893"/>
                  <a:pt x="7497" y="20854"/>
                </a:cubicBezTo>
                <a:cubicBezTo>
                  <a:pt x="7497" y="20854"/>
                  <a:pt x="7720" y="20697"/>
                  <a:pt x="7720" y="20697"/>
                </a:cubicBezTo>
                <a:cubicBezTo>
                  <a:pt x="8091" y="20657"/>
                  <a:pt x="8091" y="20657"/>
                  <a:pt x="8091" y="20657"/>
                </a:cubicBezTo>
                <a:cubicBezTo>
                  <a:pt x="8981" y="20618"/>
                  <a:pt x="8981" y="20618"/>
                  <a:pt x="8981" y="20618"/>
                </a:cubicBezTo>
                <a:cubicBezTo>
                  <a:pt x="9278" y="20618"/>
                  <a:pt x="9278" y="20618"/>
                  <a:pt x="9278" y="20618"/>
                </a:cubicBezTo>
                <a:cubicBezTo>
                  <a:pt x="9649" y="20775"/>
                  <a:pt x="9649" y="20775"/>
                  <a:pt x="9649" y="20775"/>
                </a:cubicBezTo>
                <a:cubicBezTo>
                  <a:pt x="10021" y="20972"/>
                  <a:pt x="10021" y="20972"/>
                  <a:pt x="10021" y="20972"/>
                </a:cubicBezTo>
                <a:cubicBezTo>
                  <a:pt x="10021" y="20972"/>
                  <a:pt x="10243" y="21129"/>
                  <a:pt x="10243" y="21089"/>
                </a:cubicBezTo>
                <a:cubicBezTo>
                  <a:pt x="10318" y="21011"/>
                  <a:pt x="10392" y="20854"/>
                  <a:pt x="10466" y="20854"/>
                </a:cubicBezTo>
                <a:cubicBezTo>
                  <a:pt x="10540" y="20854"/>
                  <a:pt x="10763" y="21011"/>
                  <a:pt x="10763" y="21011"/>
                </a:cubicBezTo>
                <a:cubicBezTo>
                  <a:pt x="11060" y="21050"/>
                  <a:pt x="11060" y="21050"/>
                  <a:pt x="11060" y="21050"/>
                </a:cubicBezTo>
                <a:cubicBezTo>
                  <a:pt x="11282" y="21050"/>
                  <a:pt x="11282" y="21050"/>
                  <a:pt x="11282" y="21050"/>
                </a:cubicBezTo>
                <a:cubicBezTo>
                  <a:pt x="11505" y="20932"/>
                  <a:pt x="11505" y="20932"/>
                  <a:pt x="11505" y="20932"/>
                </a:cubicBezTo>
                <a:cubicBezTo>
                  <a:pt x="11357" y="20815"/>
                  <a:pt x="11357" y="20815"/>
                  <a:pt x="11357" y="20815"/>
                </a:cubicBezTo>
                <a:cubicBezTo>
                  <a:pt x="11654" y="20854"/>
                  <a:pt x="11654" y="20854"/>
                  <a:pt x="11654" y="20854"/>
                </a:cubicBezTo>
                <a:cubicBezTo>
                  <a:pt x="12470" y="20893"/>
                  <a:pt x="12470" y="20893"/>
                  <a:pt x="12470" y="20893"/>
                </a:cubicBezTo>
                <a:cubicBezTo>
                  <a:pt x="12841" y="20854"/>
                  <a:pt x="12841" y="20854"/>
                  <a:pt x="12841" y="20854"/>
                </a:cubicBezTo>
                <a:cubicBezTo>
                  <a:pt x="13138" y="20815"/>
                  <a:pt x="13138" y="20815"/>
                  <a:pt x="13138" y="20815"/>
                </a:cubicBezTo>
                <a:cubicBezTo>
                  <a:pt x="13138" y="20893"/>
                  <a:pt x="13138" y="20893"/>
                  <a:pt x="13138" y="20893"/>
                </a:cubicBezTo>
                <a:cubicBezTo>
                  <a:pt x="12693" y="20972"/>
                  <a:pt x="12693" y="20972"/>
                  <a:pt x="12693" y="20972"/>
                </a:cubicBezTo>
                <a:cubicBezTo>
                  <a:pt x="12693" y="20972"/>
                  <a:pt x="12470" y="20972"/>
                  <a:pt x="12544" y="21011"/>
                </a:cubicBezTo>
                <a:cubicBezTo>
                  <a:pt x="12619" y="21089"/>
                  <a:pt x="12990" y="21168"/>
                  <a:pt x="12990" y="21168"/>
                </a:cubicBezTo>
                <a:cubicBezTo>
                  <a:pt x="12990" y="21168"/>
                  <a:pt x="12767" y="21207"/>
                  <a:pt x="13064" y="21207"/>
                </a:cubicBezTo>
                <a:cubicBezTo>
                  <a:pt x="13361" y="21207"/>
                  <a:pt x="13509" y="21168"/>
                  <a:pt x="13509" y="21168"/>
                </a:cubicBezTo>
                <a:cubicBezTo>
                  <a:pt x="13732" y="21050"/>
                  <a:pt x="13732" y="21050"/>
                  <a:pt x="13732" y="21050"/>
                </a:cubicBezTo>
                <a:cubicBezTo>
                  <a:pt x="13584" y="20972"/>
                  <a:pt x="13584" y="20972"/>
                  <a:pt x="13584" y="20972"/>
                </a:cubicBezTo>
                <a:cubicBezTo>
                  <a:pt x="13212" y="20932"/>
                  <a:pt x="13212" y="20932"/>
                  <a:pt x="13212" y="20932"/>
                </a:cubicBezTo>
                <a:cubicBezTo>
                  <a:pt x="13287" y="20775"/>
                  <a:pt x="13287" y="20775"/>
                  <a:pt x="13287" y="20775"/>
                </a:cubicBezTo>
                <a:cubicBezTo>
                  <a:pt x="13361" y="20775"/>
                  <a:pt x="13361" y="20775"/>
                  <a:pt x="13361" y="20775"/>
                </a:cubicBezTo>
                <a:cubicBezTo>
                  <a:pt x="13584" y="20893"/>
                  <a:pt x="13584" y="20893"/>
                  <a:pt x="13584" y="20893"/>
                </a:cubicBezTo>
                <a:cubicBezTo>
                  <a:pt x="13806" y="20815"/>
                  <a:pt x="13806" y="20815"/>
                  <a:pt x="13806" y="20815"/>
                </a:cubicBezTo>
                <a:cubicBezTo>
                  <a:pt x="14103" y="20854"/>
                  <a:pt x="14103" y="20854"/>
                  <a:pt x="14103" y="20854"/>
                </a:cubicBezTo>
                <a:cubicBezTo>
                  <a:pt x="14252" y="21011"/>
                  <a:pt x="14252" y="21011"/>
                  <a:pt x="14252" y="21011"/>
                </a:cubicBezTo>
                <a:cubicBezTo>
                  <a:pt x="14252" y="21011"/>
                  <a:pt x="14400" y="21089"/>
                  <a:pt x="14548" y="21011"/>
                </a:cubicBezTo>
                <a:cubicBezTo>
                  <a:pt x="14697" y="20972"/>
                  <a:pt x="14845" y="20932"/>
                  <a:pt x="14845" y="20932"/>
                </a:cubicBezTo>
                <a:cubicBezTo>
                  <a:pt x="15736" y="20972"/>
                  <a:pt x="15736" y="20972"/>
                  <a:pt x="15736" y="20972"/>
                </a:cubicBezTo>
                <a:cubicBezTo>
                  <a:pt x="15736" y="20972"/>
                  <a:pt x="16181" y="20932"/>
                  <a:pt x="16256" y="21011"/>
                </a:cubicBezTo>
                <a:cubicBezTo>
                  <a:pt x="16330" y="21050"/>
                  <a:pt x="16553" y="21129"/>
                  <a:pt x="16553" y="21129"/>
                </a:cubicBezTo>
                <a:cubicBezTo>
                  <a:pt x="16924" y="21168"/>
                  <a:pt x="16924" y="21168"/>
                  <a:pt x="16924" y="21168"/>
                </a:cubicBezTo>
                <a:cubicBezTo>
                  <a:pt x="17295" y="21168"/>
                  <a:pt x="17295" y="21168"/>
                  <a:pt x="17295" y="21168"/>
                </a:cubicBezTo>
                <a:cubicBezTo>
                  <a:pt x="17295" y="21168"/>
                  <a:pt x="17443" y="21089"/>
                  <a:pt x="17518" y="21050"/>
                </a:cubicBezTo>
                <a:cubicBezTo>
                  <a:pt x="17666" y="21050"/>
                  <a:pt x="17889" y="20972"/>
                  <a:pt x="17963" y="20972"/>
                </a:cubicBezTo>
                <a:cubicBezTo>
                  <a:pt x="18111" y="20972"/>
                  <a:pt x="18482" y="20932"/>
                  <a:pt x="18482" y="20932"/>
                </a:cubicBezTo>
                <a:cubicBezTo>
                  <a:pt x="18557" y="20932"/>
                  <a:pt x="18631" y="20972"/>
                  <a:pt x="18779" y="20932"/>
                </a:cubicBezTo>
                <a:cubicBezTo>
                  <a:pt x="18854" y="20932"/>
                  <a:pt x="19076" y="20736"/>
                  <a:pt x="19076" y="20736"/>
                </a:cubicBezTo>
                <a:cubicBezTo>
                  <a:pt x="19076" y="20736"/>
                  <a:pt x="19151" y="20657"/>
                  <a:pt x="19299" y="20657"/>
                </a:cubicBezTo>
                <a:cubicBezTo>
                  <a:pt x="19447" y="20657"/>
                  <a:pt x="19670" y="20657"/>
                  <a:pt x="19744" y="20618"/>
                </a:cubicBezTo>
                <a:cubicBezTo>
                  <a:pt x="19819" y="20540"/>
                  <a:pt x="19893" y="20500"/>
                  <a:pt x="19967" y="20461"/>
                </a:cubicBezTo>
                <a:cubicBezTo>
                  <a:pt x="20041" y="20422"/>
                  <a:pt x="20190" y="20304"/>
                  <a:pt x="20115" y="20265"/>
                </a:cubicBezTo>
                <a:cubicBezTo>
                  <a:pt x="20115" y="20225"/>
                  <a:pt x="20190" y="20068"/>
                  <a:pt x="20190" y="20068"/>
                </a:cubicBezTo>
                <a:cubicBezTo>
                  <a:pt x="20190" y="20068"/>
                  <a:pt x="19967" y="20068"/>
                  <a:pt x="19893" y="20068"/>
                </a:cubicBezTo>
                <a:cubicBezTo>
                  <a:pt x="19819" y="20029"/>
                  <a:pt x="19522" y="20068"/>
                  <a:pt x="19447" y="20029"/>
                </a:cubicBezTo>
                <a:cubicBezTo>
                  <a:pt x="19373" y="20029"/>
                  <a:pt x="19076" y="20029"/>
                  <a:pt x="19076" y="20029"/>
                </a:cubicBezTo>
                <a:cubicBezTo>
                  <a:pt x="19002" y="19951"/>
                  <a:pt x="19002" y="19951"/>
                  <a:pt x="19002" y="19951"/>
                </a:cubicBezTo>
                <a:cubicBezTo>
                  <a:pt x="19002" y="19951"/>
                  <a:pt x="18928" y="19911"/>
                  <a:pt x="18854" y="19872"/>
                </a:cubicBezTo>
                <a:cubicBezTo>
                  <a:pt x="18779" y="19872"/>
                  <a:pt x="18854" y="19872"/>
                  <a:pt x="18705" y="19833"/>
                </a:cubicBezTo>
                <a:cubicBezTo>
                  <a:pt x="18631" y="19833"/>
                  <a:pt x="18482" y="19754"/>
                  <a:pt x="18482" y="19754"/>
                </a:cubicBezTo>
                <a:cubicBezTo>
                  <a:pt x="18260" y="19715"/>
                  <a:pt x="18260" y="19715"/>
                  <a:pt x="18260" y="19715"/>
                </a:cubicBezTo>
                <a:cubicBezTo>
                  <a:pt x="17963" y="19715"/>
                  <a:pt x="17963" y="19715"/>
                  <a:pt x="17963" y="19715"/>
                </a:cubicBezTo>
                <a:cubicBezTo>
                  <a:pt x="18260" y="19636"/>
                  <a:pt x="18260" y="19636"/>
                  <a:pt x="18260" y="19636"/>
                </a:cubicBezTo>
                <a:cubicBezTo>
                  <a:pt x="18260" y="19636"/>
                  <a:pt x="18557" y="19636"/>
                  <a:pt x="18631" y="19636"/>
                </a:cubicBezTo>
                <a:cubicBezTo>
                  <a:pt x="18705" y="19676"/>
                  <a:pt x="19002" y="19676"/>
                  <a:pt x="19002" y="19636"/>
                </a:cubicBezTo>
                <a:cubicBezTo>
                  <a:pt x="19076" y="19636"/>
                  <a:pt x="19299" y="19440"/>
                  <a:pt x="19299" y="19440"/>
                </a:cubicBezTo>
                <a:cubicBezTo>
                  <a:pt x="19225" y="19322"/>
                  <a:pt x="19225" y="19322"/>
                  <a:pt x="19225" y="19322"/>
                </a:cubicBezTo>
                <a:cubicBezTo>
                  <a:pt x="19076" y="19244"/>
                  <a:pt x="19076" y="19244"/>
                  <a:pt x="19076" y="19244"/>
                </a:cubicBezTo>
                <a:cubicBezTo>
                  <a:pt x="18779" y="19283"/>
                  <a:pt x="18779" y="19283"/>
                  <a:pt x="18779" y="19283"/>
                </a:cubicBezTo>
                <a:cubicBezTo>
                  <a:pt x="19225" y="19165"/>
                  <a:pt x="19225" y="19165"/>
                  <a:pt x="19225" y="19165"/>
                </a:cubicBezTo>
                <a:cubicBezTo>
                  <a:pt x="19373" y="19087"/>
                  <a:pt x="19373" y="19087"/>
                  <a:pt x="19373" y="19087"/>
                </a:cubicBezTo>
                <a:cubicBezTo>
                  <a:pt x="19596" y="19165"/>
                  <a:pt x="19596" y="19165"/>
                  <a:pt x="19596" y="19165"/>
                </a:cubicBezTo>
                <a:cubicBezTo>
                  <a:pt x="19596" y="19165"/>
                  <a:pt x="19967" y="19204"/>
                  <a:pt x="19967" y="19165"/>
                </a:cubicBezTo>
                <a:cubicBezTo>
                  <a:pt x="20041" y="19126"/>
                  <a:pt x="20115" y="19047"/>
                  <a:pt x="20115" y="19047"/>
                </a:cubicBezTo>
                <a:cubicBezTo>
                  <a:pt x="20115" y="18929"/>
                  <a:pt x="20115" y="18929"/>
                  <a:pt x="20115" y="18929"/>
                </a:cubicBezTo>
                <a:cubicBezTo>
                  <a:pt x="20858" y="18655"/>
                  <a:pt x="20858" y="18655"/>
                  <a:pt x="20858" y="18655"/>
                </a:cubicBezTo>
                <a:cubicBezTo>
                  <a:pt x="21155" y="18419"/>
                  <a:pt x="21155" y="18419"/>
                  <a:pt x="21155" y="18419"/>
                </a:cubicBezTo>
                <a:cubicBezTo>
                  <a:pt x="21229" y="18183"/>
                  <a:pt x="21229" y="18183"/>
                  <a:pt x="21229" y="18183"/>
                </a:cubicBezTo>
                <a:cubicBezTo>
                  <a:pt x="21600" y="17830"/>
                  <a:pt x="21600" y="17830"/>
                  <a:pt x="21600" y="17830"/>
                </a:cubicBezTo>
                <a:cubicBezTo>
                  <a:pt x="21526" y="17359"/>
                  <a:pt x="21526" y="17359"/>
                  <a:pt x="21526" y="17359"/>
                </a:cubicBezTo>
                <a:cubicBezTo>
                  <a:pt x="21155" y="17044"/>
                  <a:pt x="21155" y="17044"/>
                  <a:pt x="21155" y="17044"/>
                </a:cubicBezTo>
                <a:cubicBezTo>
                  <a:pt x="21155" y="17044"/>
                  <a:pt x="20709" y="16848"/>
                  <a:pt x="20561" y="16809"/>
                </a:cubicBezTo>
                <a:cubicBezTo>
                  <a:pt x="20412" y="16809"/>
                  <a:pt x="19596" y="16691"/>
                  <a:pt x="19596" y="16691"/>
                </a:cubicBezTo>
                <a:cubicBezTo>
                  <a:pt x="19002" y="16612"/>
                  <a:pt x="19002" y="16612"/>
                  <a:pt x="19002" y="16612"/>
                </a:cubicBezTo>
                <a:cubicBezTo>
                  <a:pt x="18705" y="16691"/>
                  <a:pt x="18705" y="16691"/>
                  <a:pt x="18705" y="16691"/>
                </a:cubicBezTo>
                <a:cubicBezTo>
                  <a:pt x="18631" y="16809"/>
                  <a:pt x="18631" y="16809"/>
                  <a:pt x="18631" y="16809"/>
                </a:cubicBezTo>
                <a:cubicBezTo>
                  <a:pt x="18408" y="16887"/>
                  <a:pt x="18408" y="16887"/>
                  <a:pt x="18408" y="16887"/>
                </a:cubicBezTo>
                <a:cubicBezTo>
                  <a:pt x="18408" y="16887"/>
                  <a:pt x="18186" y="16966"/>
                  <a:pt x="18186" y="16966"/>
                </a:cubicBezTo>
                <a:cubicBezTo>
                  <a:pt x="18111" y="16966"/>
                  <a:pt x="17963" y="16848"/>
                  <a:pt x="17963" y="16848"/>
                </a:cubicBezTo>
                <a:cubicBezTo>
                  <a:pt x="17963" y="16848"/>
                  <a:pt x="17740" y="16730"/>
                  <a:pt x="17740" y="16730"/>
                </a:cubicBezTo>
                <a:cubicBezTo>
                  <a:pt x="17666" y="16730"/>
                  <a:pt x="17443" y="16691"/>
                  <a:pt x="17443" y="16691"/>
                </a:cubicBezTo>
                <a:cubicBezTo>
                  <a:pt x="17740" y="16573"/>
                  <a:pt x="17740" y="16573"/>
                  <a:pt x="17740" y="16573"/>
                </a:cubicBezTo>
                <a:cubicBezTo>
                  <a:pt x="18111" y="16495"/>
                  <a:pt x="18111" y="16495"/>
                  <a:pt x="18111" y="16495"/>
                </a:cubicBezTo>
                <a:cubicBezTo>
                  <a:pt x="18111" y="16495"/>
                  <a:pt x="18260" y="16416"/>
                  <a:pt x="18260" y="16377"/>
                </a:cubicBezTo>
                <a:cubicBezTo>
                  <a:pt x="18334" y="16377"/>
                  <a:pt x="18482" y="16298"/>
                  <a:pt x="18482" y="16298"/>
                </a:cubicBezTo>
                <a:cubicBezTo>
                  <a:pt x="18557" y="15984"/>
                  <a:pt x="18557" y="15984"/>
                  <a:pt x="18557" y="15984"/>
                </a:cubicBezTo>
                <a:cubicBezTo>
                  <a:pt x="18408" y="15670"/>
                  <a:pt x="18408" y="15670"/>
                  <a:pt x="18408" y="15670"/>
                </a:cubicBezTo>
                <a:cubicBezTo>
                  <a:pt x="18186" y="15513"/>
                  <a:pt x="18186" y="15513"/>
                  <a:pt x="18186" y="15513"/>
                </a:cubicBezTo>
                <a:cubicBezTo>
                  <a:pt x="18037" y="15356"/>
                  <a:pt x="18037" y="15356"/>
                  <a:pt x="18037" y="15356"/>
                </a:cubicBezTo>
                <a:cubicBezTo>
                  <a:pt x="17889" y="15356"/>
                  <a:pt x="17889" y="15356"/>
                  <a:pt x="17889" y="15356"/>
                </a:cubicBezTo>
                <a:cubicBezTo>
                  <a:pt x="17592" y="15238"/>
                  <a:pt x="17592" y="15238"/>
                  <a:pt x="17592" y="15238"/>
                </a:cubicBezTo>
                <a:cubicBezTo>
                  <a:pt x="17369" y="15081"/>
                  <a:pt x="17369" y="15081"/>
                  <a:pt x="17369" y="15081"/>
                </a:cubicBezTo>
                <a:cubicBezTo>
                  <a:pt x="17295" y="14963"/>
                  <a:pt x="17295" y="14963"/>
                  <a:pt x="17295" y="14963"/>
                </a:cubicBezTo>
                <a:cubicBezTo>
                  <a:pt x="17369" y="14884"/>
                  <a:pt x="17369" y="14884"/>
                  <a:pt x="17369" y="14884"/>
                </a:cubicBezTo>
                <a:cubicBezTo>
                  <a:pt x="17443" y="14924"/>
                  <a:pt x="17443" y="14924"/>
                  <a:pt x="17443" y="14924"/>
                </a:cubicBezTo>
                <a:cubicBezTo>
                  <a:pt x="17443" y="14924"/>
                  <a:pt x="17443" y="15002"/>
                  <a:pt x="17518" y="15002"/>
                </a:cubicBezTo>
                <a:cubicBezTo>
                  <a:pt x="17518" y="15041"/>
                  <a:pt x="17592" y="15081"/>
                  <a:pt x="17592" y="15081"/>
                </a:cubicBezTo>
                <a:cubicBezTo>
                  <a:pt x="17666" y="15120"/>
                  <a:pt x="17963" y="15199"/>
                  <a:pt x="17963" y="15199"/>
                </a:cubicBezTo>
                <a:cubicBezTo>
                  <a:pt x="18111" y="15199"/>
                  <a:pt x="18111" y="15199"/>
                  <a:pt x="18111" y="15199"/>
                </a:cubicBezTo>
                <a:cubicBezTo>
                  <a:pt x="18260" y="15316"/>
                  <a:pt x="18260" y="15316"/>
                  <a:pt x="18260" y="15316"/>
                </a:cubicBezTo>
                <a:cubicBezTo>
                  <a:pt x="18260" y="15316"/>
                  <a:pt x="18334" y="15199"/>
                  <a:pt x="18334" y="15199"/>
                </a:cubicBezTo>
                <a:cubicBezTo>
                  <a:pt x="18334" y="15159"/>
                  <a:pt x="18111" y="15002"/>
                  <a:pt x="18111" y="15002"/>
                </a:cubicBezTo>
                <a:cubicBezTo>
                  <a:pt x="18037" y="15002"/>
                  <a:pt x="17963" y="14845"/>
                  <a:pt x="17963" y="14845"/>
                </a:cubicBezTo>
                <a:cubicBezTo>
                  <a:pt x="17889" y="14806"/>
                  <a:pt x="17740" y="14570"/>
                  <a:pt x="17740" y="14570"/>
                </a:cubicBezTo>
                <a:cubicBezTo>
                  <a:pt x="17740" y="14570"/>
                  <a:pt x="17666" y="14492"/>
                  <a:pt x="17666" y="14452"/>
                </a:cubicBezTo>
                <a:cubicBezTo>
                  <a:pt x="17666" y="14452"/>
                  <a:pt x="17666" y="14256"/>
                  <a:pt x="17666" y="14256"/>
                </a:cubicBezTo>
                <a:cubicBezTo>
                  <a:pt x="17814" y="14217"/>
                  <a:pt x="17814" y="14217"/>
                  <a:pt x="17814" y="14217"/>
                </a:cubicBezTo>
                <a:cubicBezTo>
                  <a:pt x="17963" y="14138"/>
                  <a:pt x="17963" y="14138"/>
                  <a:pt x="17963" y="14138"/>
                </a:cubicBezTo>
                <a:cubicBezTo>
                  <a:pt x="17963" y="14138"/>
                  <a:pt x="17889" y="14138"/>
                  <a:pt x="17889" y="14099"/>
                </a:cubicBezTo>
                <a:cubicBezTo>
                  <a:pt x="17814" y="14020"/>
                  <a:pt x="17666" y="13942"/>
                  <a:pt x="17666" y="13942"/>
                </a:cubicBezTo>
                <a:cubicBezTo>
                  <a:pt x="17666" y="13942"/>
                  <a:pt x="17518" y="13903"/>
                  <a:pt x="17443" y="13863"/>
                </a:cubicBezTo>
                <a:cubicBezTo>
                  <a:pt x="17443" y="13785"/>
                  <a:pt x="17369" y="13706"/>
                  <a:pt x="17369" y="13706"/>
                </a:cubicBezTo>
                <a:cubicBezTo>
                  <a:pt x="17369" y="13667"/>
                  <a:pt x="17295" y="13431"/>
                  <a:pt x="17295" y="13431"/>
                </a:cubicBezTo>
                <a:cubicBezTo>
                  <a:pt x="16924" y="13235"/>
                  <a:pt x="16924" y="13235"/>
                  <a:pt x="16924" y="13235"/>
                </a:cubicBezTo>
                <a:cubicBezTo>
                  <a:pt x="16924" y="13235"/>
                  <a:pt x="16775" y="13156"/>
                  <a:pt x="16701" y="13117"/>
                </a:cubicBezTo>
                <a:cubicBezTo>
                  <a:pt x="16701" y="13117"/>
                  <a:pt x="16478" y="13078"/>
                  <a:pt x="16478" y="13078"/>
                </a:cubicBezTo>
                <a:cubicBezTo>
                  <a:pt x="16404" y="13078"/>
                  <a:pt x="16033" y="12960"/>
                  <a:pt x="16033" y="12960"/>
                </a:cubicBezTo>
                <a:cubicBezTo>
                  <a:pt x="16033" y="12960"/>
                  <a:pt x="15736" y="12764"/>
                  <a:pt x="15736" y="12724"/>
                </a:cubicBezTo>
                <a:cubicBezTo>
                  <a:pt x="15736" y="12685"/>
                  <a:pt x="15588" y="12449"/>
                  <a:pt x="15588" y="12449"/>
                </a:cubicBezTo>
                <a:cubicBezTo>
                  <a:pt x="15588" y="12292"/>
                  <a:pt x="15588" y="12292"/>
                  <a:pt x="15588" y="12292"/>
                </a:cubicBezTo>
                <a:cubicBezTo>
                  <a:pt x="15439" y="11978"/>
                  <a:pt x="15439" y="11978"/>
                  <a:pt x="15439" y="11978"/>
                </a:cubicBezTo>
                <a:cubicBezTo>
                  <a:pt x="15365" y="11664"/>
                  <a:pt x="15365" y="11664"/>
                  <a:pt x="15365" y="11664"/>
                </a:cubicBezTo>
                <a:cubicBezTo>
                  <a:pt x="15365" y="11350"/>
                  <a:pt x="15365" y="11350"/>
                  <a:pt x="15365" y="11350"/>
                </a:cubicBezTo>
                <a:cubicBezTo>
                  <a:pt x="15365" y="11075"/>
                  <a:pt x="15365" y="11075"/>
                  <a:pt x="15365" y="11075"/>
                </a:cubicBezTo>
                <a:cubicBezTo>
                  <a:pt x="15365" y="10839"/>
                  <a:pt x="15365" y="10839"/>
                  <a:pt x="15365" y="10839"/>
                </a:cubicBezTo>
                <a:cubicBezTo>
                  <a:pt x="14994" y="10604"/>
                  <a:pt x="14994" y="10604"/>
                  <a:pt x="14994" y="10604"/>
                </a:cubicBezTo>
                <a:cubicBezTo>
                  <a:pt x="14845" y="10368"/>
                  <a:pt x="14845" y="10368"/>
                  <a:pt x="14845" y="10368"/>
                </a:cubicBezTo>
                <a:cubicBezTo>
                  <a:pt x="14400" y="10132"/>
                  <a:pt x="14400" y="10132"/>
                  <a:pt x="14400" y="10132"/>
                </a:cubicBezTo>
                <a:cubicBezTo>
                  <a:pt x="14103" y="9936"/>
                  <a:pt x="14103" y="9936"/>
                  <a:pt x="14103" y="9936"/>
                </a:cubicBezTo>
                <a:cubicBezTo>
                  <a:pt x="13880" y="9897"/>
                  <a:pt x="13880" y="9897"/>
                  <a:pt x="13880" y="9897"/>
                </a:cubicBezTo>
                <a:cubicBezTo>
                  <a:pt x="13509" y="9661"/>
                  <a:pt x="13509" y="9661"/>
                  <a:pt x="13509" y="9661"/>
                </a:cubicBezTo>
                <a:cubicBezTo>
                  <a:pt x="13212" y="9622"/>
                  <a:pt x="13212" y="9622"/>
                  <a:pt x="13212" y="9622"/>
                </a:cubicBezTo>
                <a:cubicBezTo>
                  <a:pt x="12915" y="9700"/>
                  <a:pt x="12915" y="9700"/>
                  <a:pt x="12915" y="9700"/>
                </a:cubicBezTo>
                <a:cubicBezTo>
                  <a:pt x="12619" y="9740"/>
                  <a:pt x="12619" y="9740"/>
                  <a:pt x="12619" y="9740"/>
                </a:cubicBezTo>
                <a:cubicBezTo>
                  <a:pt x="12322" y="9779"/>
                  <a:pt x="12322" y="9779"/>
                  <a:pt x="12322" y="9779"/>
                </a:cubicBezTo>
                <a:cubicBezTo>
                  <a:pt x="11802" y="9661"/>
                  <a:pt x="11802" y="9661"/>
                  <a:pt x="11802" y="9661"/>
                </a:cubicBezTo>
                <a:cubicBezTo>
                  <a:pt x="11579" y="9543"/>
                  <a:pt x="11579" y="9543"/>
                  <a:pt x="11579" y="9543"/>
                </a:cubicBezTo>
                <a:cubicBezTo>
                  <a:pt x="11282" y="9504"/>
                  <a:pt x="11282" y="9504"/>
                  <a:pt x="11282" y="9504"/>
                </a:cubicBezTo>
                <a:cubicBezTo>
                  <a:pt x="11134" y="9504"/>
                  <a:pt x="11134" y="9504"/>
                  <a:pt x="11134" y="9504"/>
                </a:cubicBezTo>
                <a:cubicBezTo>
                  <a:pt x="11134" y="9504"/>
                  <a:pt x="11134" y="9465"/>
                  <a:pt x="11134" y="9465"/>
                </a:cubicBezTo>
                <a:cubicBezTo>
                  <a:pt x="11134" y="9465"/>
                  <a:pt x="11282" y="9465"/>
                  <a:pt x="11282" y="9465"/>
                </a:cubicBezTo>
                <a:cubicBezTo>
                  <a:pt x="11282" y="9465"/>
                  <a:pt x="11431" y="9504"/>
                  <a:pt x="11505" y="9504"/>
                </a:cubicBezTo>
                <a:cubicBezTo>
                  <a:pt x="11505" y="9504"/>
                  <a:pt x="11728" y="9543"/>
                  <a:pt x="11728" y="9543"/>
                </a:cubicBezTo>
                <a:cubicBezTo>
                  <a:pt x="11728" y="9543"/>
                  <a:pt x="11802" y="9583"/>
                  <a:pt x="11876" y="9583"/>
                </a:cubicBezTo>
                <a:cubicBezTo>
                  <a:pt x="11951" y="9583"/>
                  <a:pt x="12173" y="9583"/>
                  <a:pt x="12173" y="9583"/>
                </a:cubicBezTo>
                <a:cubicBezTo>
                  <a:pt x="12396" y="9504"/>
                  <a:pt x="12396" y="9504"/>
                  <a:pt x="12396" y="9504"/>
                </a:cubicBezTo>
                <a:cubicBezTo>
                  <a:pt x="12470" y="9386"/>
                  <a:pt x="12470" y="9386"/>
                  <a:pt x="12470" y="9386"/>
                </a:cubicBezTo>
                <a:cubicBezTo>
                  <a:pt x="12693" y="9347"/>
                  <a:pt x="12693" y="9347"/>
                  <a:pt x="12693" y="9347"/>
                </a:cubicBezTo>
                <a:cubicBezTo>
                  <a:pt x="12841" y="9308"/>
                  <a:pt x="12841" y="9308"/>
                  <a:pt x="12841" y="9308"/>
                </a:cubicBezTo>
                <a:cubicBezTo>
                  <a:pt x="12990" y="9308"/>
                  <a:pt x="12990" y="9308"/>
                  <a:pt x="12990" y="9308"/>
                </a:cubicBezTo>
                <a:cubicBezTo>
                  <a:pt x="12990" y="9308"/>
                  <a:pt x="13064" y="9386"/>
                  <a:pt x="13212" y="9347"/>
                </a:cubicBezTo>
                <a:cubicBezTo>
                  <a:pt x="13361" y="9347"/>
                  <a:pt x="13435" y="9308"/>
                  <a:pt x="13435" y="9308"/>
                </a:cubicBezTo>
                <a:cubicBezTo>
                  <a:pt x="13435" y="9308"/>
                  <a:pt x="13732" y="9229"/>
                  <a:pt x="13658" y="9229"/>
                </a:cubicBezTo>
                <a:cubicBezTo>
                  <a:pt x="13658" y="9190"/>
                  <a:pt x="13658" y="9151"/>
                  <a:pt x="13584" y="9151"/>
                </a:cubicBezTo>
                <a:cubicBezTo>
                  <a:pt x="13584" y="9111"/>
                  <a:pt x="13435" y="9033"/>
                  <a:pt x="13435" y="9033"/>
                </a:cubicBezTo>
                <a:cubicBezTo>
                  <a:pt x="13435" y="9033"/>
                  <a:pt x="13361" y="9033"/>
                  <a:pt x="13361" y="8993"/>
                </a:cubicBezTo>
                <a:cubicBezTo>
                  <a:pt x="13361" y="8954"/>
                  <a:pt x="13361" y="8876"/>
                  <a:pt x="13361" y="8876"/>
                </a:cubicBezTo>
                <a:cubicBezTo>
                  <a:pt x="13212" y="8797"/>
                  <a:pt x="13212" y="8797"/>
                  <a:pt x="13212" y="8797"/>
                </a:cubicBezTo>
                <a:cubicBezTo>
                  <a:pt x="13212" y="8797"/>
                  <a:pt x="13138" y="8797"/>
                  <a:pt x="13064" y="8797"/>
                </a:cubicBezTo>
                <a:cubicBezTo>
                  <a:pt x="12990" y="8797"/>
                  <a:pt x="12915" y="8836"/>
                  <a:pt x="12915" y="8836"/>
                </a:cubicBezTo>
                <a:cubicBezTo>
                  <a:pt x="12619" y="8876"/>
                  <a:pt x="12619" y="8876"/>
                  <a:pt x="12619" y="8876"/>
                </a:cubicBezTo>
                <a:cubicBezTo>
                  <a:pt x="12247" y="8915"/>
                  <a:pt x="12247" y="8915"/>
                  <a:pt x="12247" y="8915"/>
                </a:cubicBezTo>
                <a:cubicBezTo>
                  <a:pt x="12247" y="8876"/>
                  <a:pt x="12247" y="8876"/>
                  <a:pt x="12247" y="8876"/>
                </a:cubicBezTo>
                <a:cubicBezTo>
                  <a:pt x="12619" y="8836"/>
                  <a:pt x="12619" y="8836"/>
                  <a:pt x="12619" y="8836"/>
                </a:cubicBezTo>
                <a:cubicBezTo>
                  <a:pt x="12841" y="8758"/>
                  <a:pt x="12841" y="8758"/>
                  <a:pt x="12841" y="8758"/>
                </a:cubicBezTo>
                <a:cubicBezTo>
                  <a:pt x="12841" y="8758"/>
                  <a:pt x="12841" y="8719"/>
                  <a:pt x="12915" y="8719"/>
                </a:cubicBezTo>
                <a:cubicBezTo>
                  <a:pt x="12990" y="8719"/>
                  <a:pt x="13212" y="8758"/>
                  <a:pt x="13212" y="8758"/>
                </a:cubicBezTo>
                <a:cubicBezTo>
                  <a:pt x="13287" y="8758"/>
                  <a:pt x="13584" y="8758"/>
                  <a:pt x="13584" y="8758"/>
                </a:cubicBezTo>
                <a:cubicBezTo>
                  <a:pt x="13584" y="8758"/>
                  <a:pt x="13806" y="8679"/>
                  <a:pt x="13806" y="8640"/>
                </a:cubicBezTo>
                <a:cubicBezTo>
                  <a:pt x="13880" y="8640"/>
                  <a:pt x="14177" y="8561"/>
                  <a:pt x="14177" y="8561"/>
                </a:cubicBezTo>
                <a:cubicBezTo>
                  <a:pt x="14177" y="8444"/>
                  <a:pt x="14177" y="8444"/>
                  <a:pt x="14177" y="8444"/>
                </a:cubicBezTo>
                <a:cubicBezTo>
                  <a:pt x="14177" y="8444"/>
                  <a:pt x="14252" y="8326"/>
                  <a:pt x="14326" y="8326"/>
                </a:cubicBezTo>
                <a:cubicBezTo>
                  <a:pt x="14326" y="8326"/>
                  <a:pt x="14623" y="8208"/>
                  <a:pt x="14623" y="8208"/>
                </a:cubicBezTo>
                <a:cubicBezTo>
                  <a:pt x="14920" y="8051"/>
                  <a:pt x="14920" y="8051"/>
                  <a:pt x="14920" y="8051"/>
                </a:cubicBezTo>
                <a:cubicBezTo>
                  <a:pt x="15068" y="7855"/>
                  <a:pt x="15068" y="7855"/>
                  <a:pt x="15068" y="7855"/>
                </a:cubicBezTo>
                <a:cubicBezTo>
                  <a:pt x="15216" y="7697"/>
                  <a:pt x="15216" y="7697"/>
                  <a:pt x="15216" y="7697"/>
                </a:cubicBezTo>
                <a:cubicBezTo>
                  <a:pt x="15216" y="7697"/>
                  <a:pt x="15513" y="7580"/>
                  <a:pt x="15439" y="7540"/>
                </a:cubicBezTo>
                <a:cubicBezTo>
                  <a:pt x="15439" y="7462"/>
                  <a:pt x="15439" y="7344"/>
                  <a:pt x="15439" y="7344"/>
                </a:cubicBezTo>
                <a:cubicBezTo>
                  <a:pt x="15439" y="7344"/>
                  <a:pt x="15662" y="7265"/>
                  <a:pt x="15736" y="7226"/>
                </a:cubicBezTo>
                <a:cubicBezTo>
                  <a:pt x="15736" y="7187"/>
                  <a:pt x="16256" y="6991"/>
                  <a:pt x="16256" y="6991"/>
                </a:cubicBezTo>
                <a:cubicBezTo>
                  <a:pt x="16330" y="6794"/>
                  <a:pt x="16330" y="6794"/>
                  <a:pt x="16330" y="6794"/>
                </a:cubicBezTo>
                <a:cubicBezTo>
                  <a:pt x="16256" y="6716"/>
                  <a:pt x="16256" y="6716"/>
                  <a:pt x="16256" y="6716"/>
                </a:cubicBezTo>
                <a:cubicBezTo>
                  <a:pt x="16181" y="6598"/>
                  <a:pt x="16181" y="6598"/>
                  <a:pt x="16181" y="6598"/>
                </a:cubicBezTo>
                <a:cubicBezTo>
                  <a:pt x="16033" y="6480"/>
                  <a:pt x="16033" y="6480"/>
                  <a:pt x="16033" y="6480"/>
                </a:cubicBezTo>
                <a:cubicBezTo>
                  <a:pt x="15885" y="6362"/>
                  <a:pt x="15885" y="6362"/>
                  <a:pt x="15885" y="6362"/>
                </a:cubicBezTo>
                <a:cubicBezTo>
                  <a:pt x="15588" y="6362"/>
                  <a:pt x="15588" y="6362"/>
                  <a:pt x="15588" y="6362"/>
                </a:cubicBezTo>
                <a:cubicBezTo>
                  <a:pt x="15588" y="6362"/>
                  <a:pt x="15513" y="6441"/>
                  <a:pt x="15513" y="6401"/>
                </a:cubicBezTo>
                <a:cubicBezTo>
                  <a:pt x="15439" y="6401"/>
                  <a:pt x="15291" y="6323"/>
                  <a:pt x="15291" y="6323"/>
                </a:cubicBezTo>
                <a:cubicBezTo>
                  <a:pt x="14994" y="6362"/>
                  <a:pt x="14994" y="6362"/>
                  <a:pt x="14994" y="6362"/>
                </a:cubicBezTo>
                <a:cubicBezTo>
                  <a:pt x="14623" y="6323"/>
                  <a:pt x="14623" y="6323"/>
                  <a:pt x="14623" y="6323"/>
                </a:cubicBezTo>
                <a:cubicBezTo>
                  <a:pt x="14548" y="6244"/>
                  <a:pt x="14548" y="6244"/>
                  <a:pt x="14548" y="6244"/>
                </a:cubicBezTo>
                <a:cubicBezTo>
                  <a:pt x="14252" y="6244"/>
                  <a:pt x="14252" y="6244"/>
                  <a:pt x="14252" y="6244"/>
                </a:cubicBezTo>
                <a:cubicBezTo>
                  <a:pt x="14103" y="6205"/>
                  <a:pt x="14103" y="6205"/>
                  <a:pt x="14103" y="6205"/>
                </a:cubicBezTo>
                <a:cubicBezTo>
                  <a:pt x="13806" y="6244"/>
                  <a:pt x="13806" y="6244"/>
                  <a:pt x="13806" y="6244"/>
                </a:cubicBezTo>
                <a:cubicBezTo>
                  <a:pt x="13584" y="6244"/>
                  <a:pt x="13584" y="6244"/>
                  <a:pt x="13584" y="6244"/>
                </a:cubicBezTo>
                <a:cubicBezTo>
                  <a:pt x="13435" y="6205"/>
                  <a:pt x="13435" y="6205"/>
                  <a:pt x="13435" y="6205"/>
                </a:cubicBezTo>
                <a:cubicBezTo>
                  <a:pt x="13212" y="6087"/>
                  <a:pt x="13212" y="6087"/>
                  <a:pt x="13212" y="6087"/>
                </a:cubicBezTo>
                <a:cubicBezTo>
                  <a:pt x="12767" y="6087"/>
                  <a:pt x="12767" y="6087"/>
                  <a:pt x="12767" y="6087"/>
                </a:cubicBezTo>
                <a:cubicBezTo>
                  <a:pt x="12693" y="6166"/>
                  <a:pt x="12693" y="6166"/>
                  <a:pt x="12693" y="6166"/>
                </a:cubicBezTo>
                <a:cubicBezTo>
                  <a:pt x="12396" y="6166"/>
                  <a:pt x="12396" y="6166"/>
                  <a:pt x="12396" y="6166"/>
                </a:cubicBezTo>
                <a:cubicBezTo>
                  <a:pt x="12396" y="6166"/>
                  <a:pt x="12322" y="6166"/>
                  <a:pt x="12247" y="6166"/>
                </a:cubicBezTo>
                <a:cubicBezTo>
                  <a:pt x="12247" y="6166"/>
                  <a:pt x="12099" y="6205"/>
                  <a:pt x="12099" y="6205"/>
                </a:cubicBezTo>
                <a:cubicBezTo>
                  <a:pt x="11951" y="6244"/>
                  <a:pt x="11951" y="6244"/>
                  <a:pt x="11951" y="6244"/>
                </a:cubicBezTo>
                <a:cubicBezTo>
                  <a:pt x="11802" y="6244"/>
                  <a:pt x="11802" y="6244"/>
                  <a:pt x="11802" y="6244"/>
                </a:cubicBezTo>
                <a:cubicBezTo>
                  <a:pt x="11505" y="6205"/>
                  <a:pt x="11505" y="6205"/>
                  <a:pt x="11505" y="6205"/>
                </a:cubicBezTo>
                <a:cubicBezTo>
                  <a:pt x="11357" y="6323"/>
                  <a:pt x="11357" y="6323"/>
                  <a:pt x="11357" y="6323"/>
                </a:cubicBezTo>
                <a:cubicBezTo>
                  <a:pt x="11134" y="6362"/>
                  <a:pt x="11134" y="6362"/>
                  <a:pt x="11134" y="6362"/>
                </a:cubicBezTo>
                <a:cubicBezTo>
                  <a:pt x="10911" y="6480"/>
                  <a:pt x="10911" y="6480"/>
                  <a:pt x="10911" y="6480"/>
                </a:cubicBezTo>
                <a:cubicBezTo>
                  <a:pt x="10986" y="6362"/>
                  <a:pt x="10986" y="6362"/>
                  <a:pt x="10986" y="6362"/>
                </a:cubicBezTo>
                <a:cubicBezTo>
                  <a:pt x="11134" y="6284"/>
                  <a:pt x="11134" y="6284"/>
                  <a:pt x="11134" y="6284"/>
                </a:cubicBezTo>
                <a:cubicBezTo>
                  <a:pt x="11357" y="6244"/>
                  <a:pt x="11357" y="6244"/>
                  <a:pt x="11357" y="6244"/>
                </a:cubicBezTo>
                <a:cubicBezTo>
                  <a:pt x="11505" y="6127"/>
                  <a:pt x="11505" y="6127"/>
                  <a:pt x="11505" y="6127"/>
                </a:cubicBezTo>
                <a:cubicBezTo>
                  <a:pt x="11505" y="6127"/>
                  <a:pt x="11654" y="6087"/>
                  <a:pt x="11654" y="6048"/>
                </a:cubicBezTo>
                <a:cubicBezTo>
                  <a:pt x="11728" y="6048"/>
                  <a:pt x="11876" y="5969"/>
                  <a:pt x="11876" y="5969"/>
                </a:cubicBezTo>
                <a:cubicBezTo>
                  <a:pt x="11654" y="5930"/>
                  <a:pt x="11654" y="5930"/>
                  <a:pt x="11654" y="5930"/>
                </a:cubicBezTo>
                <a:cubicBezTo>
                  <a:pt x="11431" y="6009"/>
                  <a:pt x="11431" y="6009"/>
                  <a:pt x="11431" y="6009"/>
                </a:cubicBezTo>
                <a:cubicBezTo>
                  <a:pt x="11431" y="6009"/>
                  <a:pt x="11357" y="6009"/>
                  <a:pt x="11282" y="6009"/>
                </a:cubicBezTo>
                <a:cubicBezTo>
                  <a:pt x="11282" y="6009"/>
                  <a:pt x="11060" y="6048"/>
                  <a:pt x="11060" y="6048"/>
                </a:cubicBezTo>
                <a:cubicBezTo>
                  <a:pt x="10614" y="6127"/>
                  <a:pt x="10614" y="6127"/>
                  <a:pt x="10614" y="6127"/>
                </a:cubicBezTo>
                <a:cubicBezTo>
                  <a:pt x="11060" y="6009"/>
                  <a:pt x="11060" y="6009"/>
                  <a:pt x="11060" y="6009"/>
                </a:cubicBezTo>
                <a:cubicBezTo>
                  <a:pt x="11060" y="6009"/>
                  <a:pt x="11208" y="5969"/>
                  <a:pt x="11282" y="5930"/>
                </a:cubicBezTo>
                <a:cubicBezTo>
                  <a:pt x="11357" y="5930"/>
                  <a:pt x="11505" y="5891"/>
                  <a:pt x="11505" y="5891"/>
                </a:cubicBezTo>
                <a:cubicBezTo>
                  <a:pt x="11579" y="5891"/>
                  <a:pt x="11728" y="5852"/>
                  <a:pt x="11728" y="5852"/>
                </a:cubicBezTo>
                <a:cubicBezTo>
                  <a:pt x="11802" y="5891"/>
                  <a:pt x="11951" y="5930"/>
                  <a:pt x="12025" y="5891"/>
                </a:cubicBezTo>
                <a:cubicBezTo>
                  <a:pt x="12025" y="5891"/>
                  <a:pt x="12099" y="5812"/>
                  <a:pt x="12173" y="5812"/>
                </a:cubicBezTo>
                <a:cubicBezTo>
                  <a:pt x="12173" y="5773"/>
                  <a:pt x="12322" y="5695"/>
                  <a:pt x="12322" y="5695"/>
                </a:cubicBezTo>
                <a:cubicBezTo>
                  <a:pt x="11876" y="5695"/>
                  <a:pt x="11876" y="5695"/>
                  <a:pt x="11876" y="5695"/>
                </a:cubicBezTo>
                <a:cubicBezTo>
                  <a:pt x="11876" y="5695"/>
                  <a:pt x="11802" y="5734"/>
                  <a:pt x="11728" y="5734"/>
                </a:cubicBezTo>
                <a:cubicBezTo>
                  <a:pt x="11654" y="5695"/>
                  <a:pt x="11505" y="5695"/>
                  <a:pt x="11431" y="5655"/>
                </a:cubicBezTo>
                <a:cubicBezTo>
                  <a:pt x="11431" y="5655"/>
                  <a:pt x="11357" y="5616"/>
                  <a:pt x="11357" y="5616"/>
                </a:cubicBezTo>
                <a:cubicBezTo>
                  <a:pt x="11282" y="5616"/>
                  <a:pt x="11134" y="5537"/>
                  <a:pt x="11134" y="5537"/>
                </a:cubicBezTo>
                <a:cubicBezTo>
                  <a:pt x="11208" y="5498"/>
                  <a:pt x="11208" y="5498"/>
                  <a:pt x="11208" y="5498"/>
                </a:cubicBezTo>
                <a:cubicBezTo>
                  <a:pt x="11357" y="5577"/>
                  <a:pt x="11357" y="5577"/>
                  <a:pt x="11357" y="5577"/>
                </a:cubicBezTo>
                <a:cubicBezTo>
                  <a:pt x="11357" y="5577"/>
                  <a:pt x="11431" y="5616"/>
                  <a:pt x="11505" y="5616"/>
                </a:cubicBezTo>
                <a:cubicBezTo>
                  <a:pt x="11579" y="5616"/>
                  <a:pt x="11654" y="5577"/>
                  <a:pt x="11802" y="5577"/>
                </a:cubicBezTo>
                <a:cubicBezTo>
                  <a:pt x="11876" y="5616"/>
                  <a:pt x="12025" y="5498"/>
                  <a:pt x="12025" y="5498"/>
                </a:cubicBezTo>
                <a:cubicBezTo>
                  <a:pt x="12025" y="5498"/>
                  <a:pt x="11876" y="5498"/>
                  <a:pt x="12099" y="5459"/>
                </a:cubicBezTo>
                <a:cubicBezTo>
                  <a:pt x="12247" y="5380"/>
                  <a:pt x="12173" y="5420"/>
                  <a:pt x="12322" y="5341"/>
                </a:cubicBezTo>
                <a:cubicBezTo>
                  <a:pt x="12470" y="5302"/>
                  <a:pt x="12841" y="5184"/>
                  <a:pt x="12841" y="5184"/>
                </a:cubicBezTo>
                <a:cubicBezTo>
                  <a:pt x="13287" y="5105"/>
                  <a:pt x="13287" y="5105"/>
                  <a:pt x="13287" y="5105"/>
                </a:cubicBezTo>
                <a:cubicBezTo>
                  <a:pt x="13584" y="4909"/>
                  <a:pt x="13584" y="4909"/>
                  <a:pt x="13584" y="4909"/>
                </a:cubicBezTo>
                <a:cubicBezTo>
                  <a:pt x="13806" y="4909"/>
                  <a:pt x="13806" y="4909"/>
                  <a:pt x="13806" y="4909"/>
                </a:cubicBezTo>
                <a:cubicBezTo>
                  <a:pt x="14103" y="4752"/>
                  <a:pt x="14103" y="4752"/>
                  <a:pt x="14103" y="4752"/>
                </a:cubicBezTo>
                <a:cubicBezTo>
                  <a:pt x="14252" y="4673"/>
                  <a:pt x="14252" y="4673"/>
                  <a:pt x="14252" y="4673"/>
                </a:cubicBezTo>
                <a:cubicBezTo>
                  <a:pt x="14177" y="4477"/>
                  <a:pt x="14177" y="4477"/>
                  <a:pt x="14177" y="4477"/>
                </a:cubicBezTo>
                <a:cubicBezTo>
                  <a:pt x="14326" y="4320"/>
                  <a:pt x="14326" y="4320"/>
                  <a:pt x="14326" y="4320"/>
                </a:cubicBezTo>
                <a:cubicBezTo>
                  <a:pt x="14326" y="4202"/>
                  <a:pt x="14326" y="4202"/>
                  <a:pt x="14326" y="4202"/>
                </a:cubicBezTo>
                <a:cubicBezTo>
                  <a:pt x="14103" y="4163"/>
                  <a:pt x="14103" y="4163"/>
                  <a:pt x="14103" y="4163"/>
                </a:cubicBezTo>
                <a:cubicBezTo>
                  <a:pt x="13658" y="4163"/>
                  <a:pt x="13658" y="4163"/>
                  <a:pt x="13658" y="4163"/>
                </a:cubicBezTo>
                <a:cubicBezTo>
                  <a:pt x="13658" y="4163"/>
                  <a:pt x="13584" y="4281"/>
                  <a:pt x="13509" y="4241"/>
                </a:cubicBezTo>
                <a:cubicBezTo>
                  <a:pt x="13509" y="4241"/>
                  <a:pt x="13212" y="4124"/>
                  <a:pt x="13138" y="4124"/>
                </a:cubicBezTo>
                <a:cubicBezTo>
                  <a:pt x="13138" y="4124"/>
                  <a:pt x="12841" y="4241"/>
                  <a:pt x="12841" y="4241"/>
                </a:cubicBezTo>
                <a:cubicBezTo>
                  <a:pt x="12693" y="4241"/>
                  <a:pt x="12693" y="4241"/>
                  <a:pt x="12693" y="4241"/>
                </a:cubicBezTo>
                <a:cubicBezTo>
                  <a:pt x="12693" y="4241"/>
                  <a:pt x="12619" y="4241"/>
                  <a:pt x="12470" y="4241"/>
                </a:cubicBezTo>
                <a:cubicBezTo>
                  <a:pt x="12322" y="4202"/>
                  <a:pt x="12025" y="4163"/>
                  <a:pt x="12025" y="4163"/>
                </a:cubicBezTo>
                <a:cubicBezTo>
                  <a:pt x="11802" y="4241"/>
                  <a:pt x="11802" y="4241"/>
                  <a:pt x="11802" y="4241"/>
                </a:cubicBezTo>
                <a:cubicBezTo>
                  <a:pt x="11654" y="4202"/>
                  <a:pt x="11654" y="4202"/>
                  <a:pt x="11654" y="4202"/>
                </a:cubicBezTo>
                <a:cubicBezTo>
                  <a:pt x="11357" y="4320"/>
                  <a:pt x="11357" y="4320"/>
                  <a:pt x="11357" y="4320"/>
                </a:cubicBezTo>
                <a:cubicBezTo>
                  <a:pt x="11357" y="4241"/>
                  <a:pt x="11357" y="4241"/>
                  <a:pt x="11357" y="4241"/>
                </a:cubicBezTo>
                <a:cubicBezTo>
                  <a:pt x="11505" y="4124"/>
                  <a:pt x="11505" y="4124"/>
                  <a:pt x="11505" y="4124"/>
                </a:cubicBezTo>
                <a:cubicBezTo>
                  <a:pt x="11505" y="4124"/>
                  <a:pt x="11431" y="4084"/>
                  <a:pt x="11357" y="4084"/>
                </a:cubicBezTo>
                <a:cubicBezTo>
                  <a:pt x="11357" y="4084"/>
                  <a:pt x="11208" y="4045"/>
                  <a:pt x="11208" y="4045"/>
                </a:cubicBezTo>
                <a:cubicBezTo>
                  <a:pt x="11060" y="4163"/>
                  <a:pt x="11060" y="4163"/>
                  <a:pt x="11060" y="4163"/>
                </a:cubicBezTo>
                <a:cubicBezTo>
                  <a:pt x="10763" y="4241"/>
                  <a:pt x="10763" y="4241"/>
                  <a:pt x="10763" y="4241"/>
                </a:cubicBezTo>
                <a:cubicBezTo>
                  <a:pt x="10837" y="4202"/>
                  <a:pt x="10837" y="4202"/>
                  <a:pt x="10837" y="4202"/>
                </a:cubicBezTo>
                <a:cubicBezTo>
                  <a:pt x="11060" y="4124"/>
                  <a:pt x="11060" y="4124"/>
                  <a:pt x="11060" y="4124"/>
                </a:cubicBezTo>
                <a:cubicBezTo>
                  <a:pt x="11060" y="4045"/>
                  <a:pt x="11060" y="4045"/>
                  <a:pt x="11060" y="4045"/>
                </a:cubicBezTo>
                <a:cubicBezTo>
                  <a:pt x="11060" y="4045"/>
                  <a:pt x="10986" y="4045"/>
                  <a:pt x="10986" y="4045"/>
                </a:cubicBezTo>
                <a:cubicBezTo>
                  <a:pt x="10911" y="4045"/>
                  <a:pt x="10837" y="4006"/>
                  <a:pt x="10837" y="4006"/>
                </a:cubicBezTo>
                <a:cubicBezTo>
                  <a:pt x="10689" y="3967"/>
                  <a:pt x="10689" y="3967"/>
                  <a:pt x="10689" y="3967"/>
                </a:cubicBezTo>
                <a:cubicBezTo>
                  <a:pt x="10614" y="3888"/>
                  <a:pt x="10614" y="3888"/>
                  <a:pt x="10614" y="3888"/>
                </a:cubicBezTo>
                <a:cubicBezTo>
                  <a:pt x="10392" y="3927"/>
                  <a:pt x="10392" y="3927"/>
                  <a:pt x="10392" y="3927"/>
                </a:cubicBezTo>
                <a:cubicBezTo>
                  <a:pt x="10318" y="4006"/>
                  <a:pt x="10318" y="4006"/>
                  <a:pt x="10318" y="4006"/>
                </a:cubicBezTo>
                <a:cubicBezTo>
                  <a:pt x="10169" y="4045"/>
                  <a:pt x="10169" y="4045"/>
                  <a:pt x="10169" y="4045"/>
                </a:cubicBezTo>
                <a:cubicBezTo>
                  <a:pt x="10021" y="4045"/>
                  <a:pt x="10021" y="4045"/>
                  <a:pt x="10021" y="4045"/>
                </a:cubicBezTo>
                <a:cubicBezTo>
                  <a:pt x="10095" y="4163"/>
                  <a:pt x="10095" y="4163"/>
                  <a:pt x="10095" y="4163"/>
                </a:cubicBezTo>
                <a:cubicBezTo>
                  <a:pt x="10021" y="4281"/>
                  <a:pt x="10021" y="4281"/>
                  <a:pt x="10021" y="4281"/>
                </a:cubicBezTo>
                <a:cubicBezTo>
                  <a:pt x="9798" y="4281"/>
                  <a:pt x="9798" y="4281"/>
                  <a:pt x="9798" y="4281"/>
                </a:cubicBezTo>
                <a:cubicBezTo>
                  <a:pt x="9798" y="4281"/>
                  <a:pt x="9798" y="4438"/>
                  <a:pt x="9872" y="4438"/>
                </a:cubicBezTo>
                <a:cubicBezTo>
                  <a:pt x="9872" y="4438"/>
                  <a:pt x="9946" y="4516"/>
                  <a:pt x="9946" y="4516"/>
                </a:cubicBezTo>
                <a:cubicBezTo>
                  <a:pt x="9946" y="4595"/>
                  <a:pt x="9946" y="4595"/>
                  <a:pt x="9946" y="4595"/>
                </a:cubicBezTo>
                <a:cubicBezTo>
                  <a:pt x="10021" y="4634"/>
                  <a:pt x="10021" y="4634"/>
                  <a:pt x="10021" y="4634"/>
                </a:cubicBezTo>
                <a:cubicBezTo>
                  <a:pt x="10021" y="4634"/>
                  <a:pt x="9946" y="4634"/>
                  <a:pt x="9872" y="4634"/>
                </a:cubicBezTo>
                <a:cubicBezTo>
                  <a:pt x="9872" y="4634"/>
                  <a:pt x="9798" y="4556"/>
                  <a:pt x="9798" y="4556"/>
                </a:cubicBezTo>
                <a:cubicBezTo>
                  <a:pt x="9501" y="4556"/>
                  <a:pt x="9501" y="4556"/>
                  <a:pt x="9501" y="4556"/>
                </a:cubicBezTo>
                <a:cubicBezTo>
                  <a:pt x="9427" y="4556"/>
                  <a:pt x="9427" y="4556"/>
                  <a:pt x="9427" y="4556"/>
                </a:cubicBezTo>
                <a:cubicBezTo>
                  <a:pt x="9353" y="4673"/>
                  <a:pt x="9353" y="4673"/>
                  <a:pt x="9353" y="4673"/>
                </a:cubicBezTo>
                <a:cubicBezTo>
                  <a:pt x="9427" y="4791"/>
                  <a:pt x="9427" y="4791"/>
                  <a:pt x="9427" y="4791"/>
                </a:cubicBezTo>
                <a:cubicBezTo>
                  <a:pt x="9353" y="4870"/>
                  <a:pt x="9353" y="4870"/>
                  <a:pt x="9353" y="4870"/>
                </a:cubicBezTo>
                <a:cubicBezTo>
                  <a:pt x="9278" y="4909"/>
                  <a:pt x="9278" y="4909"/>
                  <a:pt x="9278" y="4909"/>
                </a:cubicBezTo>
                <a:cubicBezTo>
                  <a:pt x="9278" y="4909"/>
                  <a:pt x="9130" y="4988"/>
                  <a:pt x="9130" y="4988"/>
                </a:cubicBezTo>
                <a:cubicBezTo>
                  <a:pt x="9130" y="5027"/>
                  <a:pt x="9204" y="5145"/>
                  <a:pt x="9204" y="5145"/>
                </a:cubicBezTo>
                <a:cubicBezTo>
                  <a:pt x="9204" y="5145"/>
                  <a:pt x="9278" y="5223"/>
                  <a:pt x="9353" y="5223"/>
                </a:cubicBezTo>
                <a:cubicBezTo>
                  <a:pt x="9353" y="5263"/>
                  <a:pt x="9501" y="5302"/>
                  <a:pt x="9501" y="5302"/>
                </a:cubicBezTo>
                <a:cubicBezTo>
                  <a:pt x="9501" y="5420"/>
                  <a:pt x="9501" y="5420"/>
                  <a:pt x="9501" y="5420"/>
                </a:cubicBezTo>
                <a:cubicBezTo>
                  <a:pt x="9353" y="5302"/>
                  <a:pt x="9353" y="5302"/>
                  <a:pt x="9353" y="5302"/>
                </a:cubicBezTo>
                <a:cubicBezTo>
                  <a:pt x="9353" y="5302"/>
                  <a:pt x="9278" y="5263"/>
                  <a:pt x="9204" y="5223"/>
                </a:cubicBezTo>
                <a:cubicBezTo>
                  <a:pt x="9204" y="5223"/>
                  <a:pt x="9130" y="5145"/>
                  <a:pt x="9130" y="5145"/>
                </a:cubicBezTo>
                <a:cubicBezTo>
                  <a:pt x="9130" y="5145"/>
                  <a:pt x="8981" y="5184"/>
                  <a:pt x="8981" y="5184"/>
                </a:cubicBezTo>
                <a:cubicBezTo>
                  <a:pt x="8981" y="5184"/>
                  <a:pt x="8907" y="5184"/>
                  <a:pt x="8981" y="5223"/>
                </a:cubicBezTo>
                <a:cubicBezTo>
                  <a:pt x="8981" y="5263"/>
                  <a:pt x="8833" y="5302"/>
                  <a:pt x="8833" y="5302"/>
                </a:cubicBezTo>
                <a:cubicBezTo>
                  <a:pt x="8833" y="5302"/>
                  <a:pt x="8610" y="5341"/>
                  <a:pt x="8610" y="5302"/>
                </a:cubicBezTo>
                <a:cubicBezTo>
                  <a:pt x="8610" y="5263"/>
                  <a:pt x="8610" y="5223"/>
                  <a:pt x="8536" y="5184"/>
                </a:cubicBezTo>
                <a:cubicBezTo>
                  <a:pt x="8536" y="5184"/>
                  <a:pt x="8462" y="5184"/>
                  <a:pt x="8462" y="5184"/>
                </a:cubicBezTo>
                <a:cubicBezTo>
                  <a:pt x="8462" y="5223"/>
                  <a:pt x="8388" y="5263"/>
                  <a:pt x="8388" y="5263"/>
                </a:cubicBezTo>
                <a:cubicBezTo>
                  <a:pt x="8462" y="5380"/>
                  <a:pt x="8462" y="5380"/>
                  <a:pt x="8462" y="5380"/>
                </a:cubicBezTo>
                <a:cubicBezTo>
                  <a:pt x="8462" y="5380"/>
                  <a:pt x="8388" y="5459"/>
                  <a:pt x="8388" y="5459"/>
                </a:cubicBezTo>
                <a:cubicBezTo>
                  <a:pt x="8388" y="5420"/>
                  <a:pt x="8313" y="5341"/>
                  <a:pt x="8313" y="5302"/>
                </a:cubicBezTo>
                <a:cubicBezTo>
                  <a:pt x="8313" y="5302"/>
                  <a:pt x="8313" y="5223"/>
                  <a:pt x="8239" y="5223"/>
                </a:cubicBezTo>
                <a:cubicBezTo>
                  <a:pt x="8239" y="5223"/>
                  <a:pt x="8091" y="5302"/>
                  <a:pt x="8091" y="5302"/>
                </a:cubicBezTo>
                <a:cubicBezTo>
                  <a:pt x="8091" y="5302"/>
                  <a:pt x="8016" y="5302"/>
                  <a:pt x="8016" y="5341"/>
                </a:cubicBezTo>
                <a:cubicBezTo>
                  <a:pt x="8016" y="5341"/>
                  <a:pt x="7942" y="5459"/>
                  <a:pt x="8016" y="5498"/>
                </a:cubicBezTo>
                <a:cubicBezTo>
                  <a:pt x="8091" y="5537"/>
                  <a:pt x="8091" y="5537"/>
                  <a:pt x="8165" y="5537"/>
                </a:cubicBezTo>
                <a:cubicBezTo>
                  <a:pt x="8239" y="5537"/>
                  <a:pt x="8239" y="5577"/>
                  <a:pt x="8239" y="5577"/>
                </a:cubicBezTo>
                <a:cubicBezTo>
                  <a:pt x="7942" y="5577"/>
                  <a:pt x="7942" y="5577"/>
                  <a:pt x="7942" y="5577"/>
                </a:cubicBezTo>
                <a:cubicBezTo>
                  <a:pt x="7942" y="5577"/>
                  <a:pt x="7868" y="5616"/>
                  <a:pt x="7942" y="5655"/>
                </a:cubicBezTo>
                <a:cubicBezTo>
                  <a:pt x="7942" y="5655"/>
                  <a:pt x="7942" y="5734"/>
                  <a:pt x="7942" y="5734"/>
                </a:cubicBezTo>
                <a:cubicBezTo>
                  <a:pt x="7942" y="5734"/>
                  <a:pt x="8091" y="5812"/>
                  <a:pt x="8091" y="5812"/>
                </a:cubicBezTo>
                <a:cubicBezTo>
                  <a:pt x="8091" y="5812"/>
                  <a:pt x="8016" y="5891"/>
                  <a:pt x="8016" y="5891"/>
                </a:cubicBezTo>
                <a:cubicBezTo>
                  <a:pt x="8016" y="5891"/>
                  <a:pt x="7868" y="5852"/>
                  <a:pt x="7868" y="5852"/>
                </a:cubicBezTo>
                <a:cubicBezTo>
                  <a:pt x="7794" y="5812"/>
                  <a:pt x="7794" y="5852"/>
                  <a:pt x="7720" y="5852"/>
                </a:cubicBezTo>
                <a:cubicBezTo>
                  <a:pt x="7720" y="5891"/>
                  <a:pt x="7645" y="5930"/>
                  <a:pt x="7645" y="5969"/>
                </a:cubicBezTo>
                <a:cubicBezTo>
                  <a:pt x="7645" y="5969"/>
                  <a:pt x="7720" y="6009"/>
                  <a:pt x="7720" y="6048"/>
                </a:cubicBezTo>
                <a:cubicBezTo>
                  <a:pt x="7645" y="6127"/>
                  <a:pt x="7645" y="6205"/>
                  <a:pt x="7645" y="6205"/>
                </a:cubicBezTo>
                <a:cubicBezTo>
                  <a:pt x="7645" y="6205"/>
                  <a:pt x="7571" y="6205"/>
                  <a:pt x="7645" y="6244"/>
                </a:cubicBezTo>
                <a:cubicBezTo>
                  <a:pt x="7720" y="6284"/>
                  <a:pt x="7868" y="6284"/>
                  <a:pt x="7942" y="6284"/>
                </a:cubicBezTo>
                <a:cubicBezTo>
                  <a:pt x="8016" y="6284"/>
                  <a:pt x="8016" y="6284"/>
                  <a:pt x="8016" y="6284"/>
                </a:cubicBezTo>
                <a:cubicBezTo>
                  <a:pt x="8091" y="6284"/>
                  <a:pt x="8165" y="6284"/>
                  <a:pt x="8239" y="6323"/>
                </a:cubicBezTo>
                <a:cubicBezTo>
                  <a:pt x="8239" y="6323"/>
                  <a:pt x="8313" y="6323"/>
                  <a:pt x="8313" y="6323"/>
                </a:cubicBezTo>
                <a:cubicBezTo>
                  <a:pt x="8313" y="6323"/>
                  <a:pt x="8239" y="6401"/>
                  <a:pt x="8165" y="6362"/>
                </a:cubicBezTo>
                <a:cubicBezTo>
                  <a:pt x="8091" y="6323"/>
                  <a:pt x="7942" y="6323"/>
                  <a:pt x="7868" y="6323"/>
                </a:cubicBezTo>
                <a:cubicBezTo>
                  <a:pt x="7794" y="6323"/>
                  <a:pt x="7868" y="6401"/>
                  <a:pt x="7868" y="6401"/>
                </a:cubicBezTo>
                <a:cubicBezTo>
                  <a:pt x="7942" y="6480"/>
                  <a:pt x="7942" y="6480"/>
                  <a:pt x="7942" y="6480"/>
                </a:cubicBezTo>
                <a:cubicBezTo>
                  <a:pt x="7942" y="6480"/>
                  <a:pt x="8016" y="6519"/>
                  <a:pt x="7942" y="6519"/>
                </a:cubicBezTo>
                <a:cubicBezTo>
                  <a:pt x="7868" y="6519"/>
                  <a:pt x="7720" y="6480"/>
                  <a:pt x="7720" y="6480"/>
                </a:cubicBezTo>
                <a:cubicBezTo>
                  <a:pt x="7720" y="6480"/>
                  <a:pt x="7720" y="6480"/>
                  <a:pt x="7645" y="6480"/>
                </a:cubicBezTo>
                <a:cubicBezTo>
                  <a:pt x="7645" y="6480"/>
                  <a:pt x="7571" y="6519"/>
                  <a:pt x="7497" y="6519"/>
                </a:cubicBezTo>
                <a:cubicBezTo>
                  <a:pt x="7423" y="6519"/>
                  <a:pt x="7423" y="6519"/>
                  <a:pt x="7348" y="6480"/>
                </a:cubicBezTo>
                <a:cubicBezTo>
                  <a:pt x="7274" y="6480"/>
                  <a:pt x="7126" y="6401"/>
                  <a:pt x="7126" y="6401"/>
                </a:cubicBezTo>
                <a:cubicBezTo>
                  <a:pt x="7126" y="6401"/>
                  <a:pt x="7052" y="6401"/>
                  <a:pt x="7052" y="6362"/>
                </a:cubicBezTo>
                <a:cubicBezTo>
                  <a:pt x="7052" y="6323"/>
                  <a:pt x="7126" y="6244"/>
                  <a:pt x="7126" y="6244"/>
                </a:cubicBezTo>
                <a:cubicBezTo>
                  <a:pt x="7200" y="6205"/>
                  <a:pt x="7126" y="6205"/>
                  <a:pt x="7200" y="6205"/>
                </a:cubicBezTo>
                <a:cubicBezTo>
                  <a:pt x="7274" y="6205"/>
                  <a:pt x="7497" y="6205"/>
                  <a:pt x="7348" y="6127"/>
                </a:cubicBezTo>
                <a:cubicBezTo>
                  <a:pt x="7274" y="6048"/>
                  <a:pt x="7274" y="6048"/>
                  <a:pt x="7200" y="6048"/>
                </a:cubicBezTo>
                <a:cubicBezTo>
                  <a:pt x="7126" y="6087"/>
                  <a:pt x="6977" y="6127"/>
                  <a:pt x="6977" y="6127"/>
                </a:cubicBezTo>
                <a:cubicBezTo>
                  <a:pt x="6977" y="6127"/>
                  <a:pt x="6903" y="6087"/>
                  <a:pt x="6977" y="5969"/>
                </a:cubicBezTo>
                <a:cubicBezTo>
                  <a:pt x="7052" y="5852"/>
                  <a:pt x="6977" y="5852"/>
                  <a:pt x="7052" y="5812"/>
                </a:cubicBezTo>
                <a:cubicBezTo>
                  <a:pt x="7126" y="5773"/>
                  <a:pt x="7200" y="5734"/>
                  <a:pt x="7200" y="5734"/>
                </a:cubicBezTo>
                <a:cubicBezTo>
                  <a:pt x="7200" y="5734"/>
                  <a:pt x="7200" y="5695"/>
                  <a:pt x="7052" y="5616"/>
                </a:cubicBezTo>
                <a:cubicBezTo>
                  <a:pt x="6977" y="5537"/>
                  <a:pt x="6903" y="5459"/>
                  <a:pt x="6903" y="5459"/>
                </a:cubicBezTo>
                <a:cubicBezTo>
                  <a:pt x="6829" y="5420"/>
                  <a:pt x="6680" y="5498"/>
                  <a:pt x="6680" y="5498"/>
                </a:cubicBezTo>
                <a:cubicBezTo>
                  <a:pt x="6680" y="5537"/>
                  <a:pt x="6606" y="5616"/>
                  <a:pt x="6680" y="5655"/>
                </a:cubicBezTo>
                <a:cubicBezTo>
                  <a:pt x="6680" y="5695"/>
                  <a:pt x="6680" y="5734"/>
                  <a:pt x="6606" y="5773"/>
                </a:cubicBezTo>
                <a:cubicBezTo>
                  <a:pt x="6532" y="5773"/>
                  <a:pt x="6532" y="5812"/>
                  <a:pt x="6458" y="5773"/>
                </a:cubicBezTo>
                <a:cubicBezTo>
                  <a:pt x="6384" y="5734"/>
                  <a:pt x="6458" y="5773"/>
                  <a:pt x="6384" y="5695"/>
                </a:cubicBezTo>
                <a:cubicBezTo>
                  <a:pt x="6309" y="5655"/>
                  <a:pt x="6384" y="5655"/>
                  <a:pt x="6309" y="5655"/>
                </a:cubicBezTo>
                <a:cubicBezTo>
                  <a:pt x="6235" y="5616"/>
                  <a:pt x="6161" y="5577"/>
                  <a:pt x="6161" y="5577"/>
                </a:cubicBezTo>
                <a:cubicBezTo>
                  <a:pt x="6161" y="5577"/>
                  <a:pt x="5938" y="5537"/>
                  <a:pt x="5938" y="5577"/>
                </a:cubicBezTo>
                <a:cubicBezTo>
                  <a:pt x="5938" y="5616"/>
                  <a:pt x="5938" y="5616"/>
                  <a:pt x="6012" y="5655"/>
                </a:cubicBezTo>
                <a:cubicBezTo>
                  <a:pt x="6012" y="5695"/>
                  <a:pt x="6087" y="5695"/>
                  <a:pt x="6087" y="5734"/>
                </a:cubicBezTo>
                <a:cubicBezTo>
                  <a:pt x="6087" y="5773"/>
                  <a:pt x="6012" y="5773"/>
                  <a:pt x="6012" y="5773"/>
                </a:cubicBezTo>
                <a:cubicBezTo>
                  <a:pt x="6012" y="5773"/>
                  <a:pt x="5938" y="5734"/>
                  <a:pt x="5864" y="5734"/>
                </a:cubicBezTo>
                <a:cubicBezTo>
                  <a:pt x="5864" y="5734"/>
                  <a:pt x="5715" y="5812"/>
                  <a:pt x="5715" y="5812"/>
                </a:cubicBezTo>
                <a:cubicBezTo>
                  <a:pt x="5715" y="5812"/>
                  <a:pt x="5715" y="5852"/>
                  <a:pt x="5715" y="5891"/>
                </a:cubicBezTo>
                <a:cubicBezTo>
                  <a:pt x="5715" y="5891"/>
                  <a:pt x="5715" y="5930"/>
                  <a:pt x="5715" y="5969"/>
                </a:cubicBezTo>
                <a:cubicBezTo>
                  <a:pt x="5790" y="6009"/>
                  <a:pt x="5790" y="6087"/>
                  <a:pt x="5864" y="6087"/>
                </a:cubicBezTo>
                <a:cubicBezTo>
                  <a:pt x="6012" y="6087"/>
                  <a:pt x="6309" y="6009"/>
                  <a:pt x="6309" y="6009"/>
                </a:cubicBezTo>
                <a:cubicBezTo>
                  <a:pt x="6309" y="6048"/>
                  <a:pt x="6458" y="6087"/>
                  <a:pt x="6532" y="6127"/>
                </a:cubicBezTo>
                <a:cubicBezTo>
                  <a:pt x="6532" y="6127"/>
                  <a:pt x="6532" y="6205"/>
                  <a:pt x="6532" y="6205"/>
                </a:cubicBezTo>
                <a:cubicBezTo>
                  <a:pt x="6532" y="6205"/>
                  <a:pt x="6458" y="6244"/>
                  <a:pt x="6384" y="6244"/>
                </a:cubicBezTo>
                <a:cubicBezTo>
                  <a:pt x="6309" y="6244"/>
                  <a:pt x="6235" y="6166"/>
                  <a:pt x="6235" y="6244"/>
                </a:cubicBezTo>
                <a:cubicBezTo>
                  <a:pt x="6235" y="6284"/>
                  <a:pt x="6161" y="6362"/>
                  <a:pt x="6235" y="6401"/>
                </a:cubicBezTo>
                <a:cubicBezTo>
                  <a:pt x="6309" y="6441"/>
                  <a:pt x="6309" y="6519"/>
                  <a:pt x="6458" y="6519"/>
                </a:cubicBezTo>
                <a:cubicBezTo>
                  <a:pt x="6606" y="6559"/>
                  <a:pt x="6606" y="6598"/>
                  <a:pt x="6680" y="6559"/>
                </a:cubicBezTo>
                <a:cubicBezTo>
                  <a:pt x="6755" y="6519"/>
                  <a:pt x="6755" y="6480"/>
                  <a:pt x="6829" y="6519"/>
                </a:cubicBezTo>
                <a:cubicBezTo>
                  <a:pt x="6903" y="6519"/>
                  <a:pt x="6977" y="6519"/>
                  <a:pt x="7052" y="6559"/>
                </a:cubicBezTo>
                <a:cubicBezTo>
                  <a:pt x="7052" y="6598"/>
                  <a:pt x="6977" y="6598"/>
                  <a:pt x="6977" y="6598"/>
                </a:cubicBezTo>
                <a:cubicBezTo>
                  <a:pt x="6977" y="6598"/>
                  <a:pt x="6903" y="6598"/>
                  <a:pt x="6903" y="6637"/>
                </a:cubicBezTo>
                <a:cubicBezTo>
                  <a:pt x="6903" y="6637"/>
                  <a:pt x="6829" y="6676"/>
                  <a:pt x="6903" y="6676"/>
                </a:cubicBezTo>
                <a:cubicBezTo>
                  <a:pt x="7052" y="6676"/>
                  <a:pt x="7126" y="6676"/>
                  <a:pt x="7126" y="6676"/>
                </a:cubicBezTo>
                <a:cubicBezTo>
                  <a:pt x="7126" y="6676"/>
                  <a:pt x="7200" y="6598"/>
                  <a:pt x="7274" y="6637"/>
                </a:cubicBezTo>
                <a:cubicBezTo>
                  <a:pt x="7274" y="6676"/>
                  <a:pt x="7200" y="6676"/>
                  <a:pt x="7126" y="6716"/>
                </a:cubicBezTo>
                <a:cubicBezTo>
                  <a:pt x="7052" y="6755"/>
                  <a:pt x="7052" y="6755"/>
                  <a:pt x="7052" y="6794"/>
                </a:cubicBezTo>
                <a:cubicBezTo>
                  <a:pt x="7052" y="6833"/>
                  <a:pt x="6977" y="6833"/>
                  <a:pt x="6977" y="6873"/>
                </a:cubicBezTo>
                <a:cubicBezTo>
                  <a:pt x="6977" y="6912"/>
                  <a:pt x="6829" y="7069"/>
                  <a:pt x="7052" y="6951"/>
                </a:cubicBezTo>
                <a:cubicBezTo>
                  <a:pt x="7348" y="6833"/>
                  <a:pt x="7348" y="6873"/>
                  <a:pt x="7348" y="6833"/>
                </a:cubicBezTo>
                <a:cubicBezTo>
                  <a:pt x="7348" y="6794"/>
                  <a:pt x="7348" y="6794"/>
                  <a:pt x="7497" y="6755"/>
                </a:cubicBezTo>
                <a:cubicBezTo>
                  <a:pt x="7571" y="6716"/>
                  <a:pt x="7645" y="6716"/>
                  <a:pt x="7720" y="6716"/>
                </a:cubicBezTo>
                <a:cubicBezTo>
                  <a:pt x="7720" y="6676"/>
                  <a:pt x="7868" y="6676"/>
                  <a:pt x="7794" y="6716"/>
                </a:cubicBezTo>
                <a:cubicBezTo>
                  <a:pt x="7720" y="6755"/>
                  <a:pt x="7645" y="6716"/>
                  <a:pt x="7720" y="6755"/>
                </a:cubicBezTo>
                <a:cubicBezTo>
                  <a:pt x="7794" y="6794"/>
                  <a:pt x="7794" y="6833"/>
                  <a:pt x="7868" y="6833"/>
                </a:cubicBezTo>
                <a:cubicBezTo>
                  <a:pt x="7942" y="6833"/>
                  <a:pt x="7942" y="6833"/>
                  <a:pt x="7942" y="6833"/>
                </a:cubicBezTo>
                <a:cubicBezTo>
                  <a:pt x="7942" y="6833"/>
                  <a:pt x="7794" y="6833"/>
                  <a:pt x="7720" y="6833"/>
                </a:cubicBezTo>
                <a:cubicBezTo>
                  <a:pt x="7720" y="6833"/>
                  <a:pt x="7645" y="6833"/>
                  <a:pt x="7645" y="6833"/>
                </a:cubicBezTo>
                <a:cubicBezTo>
                  <a:pt x="7571" y="6833"/>
                  <a:pt x="7571" y="6873"/>
                  <a:pt x="7571" y="6873"/>
                </a:cubicBezTo>
                <a:cubicBezTo>
                  <a:pt x="7497" y="6912"/>
                  <a:pt x="7497" y="6912"/>
                  <a:pt x="7497" y="6912"/>
                </a:cubicBezTo>
                <a:cubicBezTo>
                  <a:pt x="7497" y="6912"/>
                  <a:pt x="7571" y="6951"/>
                  <a:pt x="7571" y="6991"/>
                </a:cubicBezTo>
                <a:cubicBezTo>
                  <a:pt x="7571" y="6991"/>
                  <a:pt x="7571" y="6991"/>
                  <a:pt x="7497" y="6991"/>
                </a:cubicBezTo>
                <a:cubicBezTo>
                  <a:pt x="7423" y="6991"/>
                  <a:pt x="7497" y="6951"/>
                  <a:pt x="7348" y="6991"/>
                </a:cubicBezTo>
                <a:cubicBezTo>
                  <a:pt x="7200" y="6991"/>
                  <a:pt x="7274" y="6912"/>
                  <a:pt x="7200" y="7030"/>
                </a:cubicBezTo>
                <a:cubicBezTo>
                  <a:pt x="7126" y="7148"/>
                  <a:pt x="7052" y="7148"/>
                  <a:pt x="7052" y="7148"/>
                </a:cubicBezTo>
                <a:cubicBezTo>
                  <a:pt x="7052" y="7148"/>
                  <a:pt x="7052" y="7148"/>
                  <a:pt x="7052" y="7187"/>
                </a:cubicBezTo>
                <a:cubicBezTo>
                  <a:pt x="7052" y="7187"/>
                  <a:pt x="7126" y="7226"/>
                  <a:pt x="7200" y="7265"/>
                </a:cubicBezTo>
                <a:cubicBezTo>
                  <a:pt x="7348" y="7305"/>
                  <a:pt x="7423" y="7344"/>
                  <a:pt x="7423" y="7344"/>
                </a:cubicBezTo>
                <a:cubicBezTo>
                  <a:pt x="7423" y="7344"/>
                  <a:pt x="7348" y="7344"/>
                  <a:pt x="7274" y="7344"/>
                </a:cubicBezTo>
                <a:cubicBezTo>
                  <a:pt x="7126" y="7383"/>
                  <a:pt x="7052" y="7383"/>
                  <a:pt x="6977" y="7423"/>
                </a:cubicBezTo>
                <a:cubicBezTo>
                  <a:pt x="6977" y="7423"/>
                  <a:pt x="6903" y="7462"/>
                  <a:pt x="6829" y="7462"/>
                </a:cubicBezTo>
                <a:cubicBezTo>
                  <a:pt x="6755" y="7462"/>
                  <a:pt x="6532" y="7423"/>
                  <a:pt x="6458" y="7462"/>
                </a:cubicBezTo>
                <a:cubicBezTo>
                  <a:pt x="6384" y="7462"/>
                  <a:pt x="6309" y="7462"/>
                  <a:pt x="6235" y="7501"/>
                </a:cubicBezTo>
                <a:cubicBezTo>
                  <a:pt x="6235" y="7501"/>
                  <a:pt x="6235" y="7540"/>
                  <a:pt x="6235" y="7540"/>
                </a:cubicBezTo>
                <a:cubicBezTo>
                  <a:pt x="6235" y="7540"/>
                  <a:pt x="6161" y="7580"/>
                  <a:pt x="6235" y="7580"/>
                </a:cubicBezTo>
                <a:cubicBezTo>
                  <a:pt x="6309" y="7580"/>
                  <a:pt x="6606" y="7580"/>
                  <a:pt x="6606" y="7580"/>
                </a:cubicBezTo>
                <a:cubicBezTo>
                  <a:pt x="6680" y="7580"/>
                  <a:pt x="6680" y="7619"/>
                  <a:pt x="6680" y="7619"/>
                </a:cubicBezTo>
                <a:cubicBezTo>
                  <a:pt x="6532" y="7619"/>
                  <a:pt x="6532" y="7619"/>
                  <a:pt x="6532" y="7619"/>
                </a:cubicBezTo>
                <a:cubicBezTo>
                  <a:pt x="6532" y="7619"/>
                  <a:pt x="6384" y="7619"/>
                  <a:pt x="6309" y="7619"/>
                </a:cubicBezTo>
                <a:cubicBezTo>
                  <a:pt x="6309" y="7619"/>
                  <a:pt x="6087" y="7658"/>
                  <a:pt x="6087" y="7658"/>
                </a:cubicBezTo>
                <a:cubicBezTo>
                  <a:pt x="6087" y="7658"/>
                  <a:pt x="5938" y="7737"/>
                  <a:pt x="5938" y="7776"/>
                </a:cubicBezTo>
                <a:cubicBezTo>
                  <a:pt x="5938" y="7776"/>
                  <a:pt x="5938" y="7815"/>
                  <a:pt x="6012" y="7894"/>
                </a:cubicBezTo>
                <a:cubicBezTo>
                  <a:pt x="6161" y="7933"/>
                  <a:pt x="6161" y="7972"/>
                  <a:pt x="6161" y="8012"/>
                </a:cubicBezTo>
                <a:cubicBezTo>
                  <a:pt x="6161" y="8012"/>
                  <a:pt x="6161" y="8012"/>
                  <a:pt x="6161" y="8051"/>
                </a:cubicBezTo>
                <a:cubicBezTo>
                  <a:pt x="6087" y="8051"/>
                  <a:pt x="5938" y="8129"/>
                  <a:pt x="5938" y="8129"/>
                </a:cubicBezTo>
                <a:cubicBezTo>
                  <a:pt x="5938" y="8129"/>
                  <a:pt x="5938" y="8129"/>
                  <a:pt x="5938" y="8208"/>
                </a:cubicBezTo>
                <a:cubicBezTo>
                  <a:pt x="5864" y="8247"/>
                  <a:pt x="5715" y="8365"/>
                  <a:pt x="5864" y="8365"/>
                </a:cubicBezTo>
                <a:cubicBezTo>
                  <a:pt x="6012" y="8404"/>
                  <a:pt x="5938" y="8444"/>
                  <a:pt x="6087" y="8404"/>
                </a:cubicBezTo>
                <a:cubicBezTo>
                  <a:pt x="6309" y="8365"/>
                  <a:pt x="6087" y="8326"/>
                  <a:pt x="6384" y="8365"/>
                </a:cubicBezTo>
                <a:cubicBezTo>
                  <a:pt x="6680" y="8404"/>
                  <a:pt x="6755" y="8365"/>
                  <a:pt x="6829" y="8365"/>
                </a:cubicBezTo>
                <a:cubicBezTo>
                  <a:pt x="6903" y="8326"/>
                  <a:pt x="6903" y="8326"/>
                  <a:pt x="6977" y="8287"/>
                </a:cubicBezTo>
                <a:cubicBezTo>
                  <a:pt x="6977" y="8287"/>
                  <a:pt x="6829" y="8247"/>
                  <a:pt x="7052" y="8247"/>
                </a:cubicBezTo>
                <a:cubicBezTo>
                  <a:pt x="7274" y="8208"/>
                  <a:pt x="7274" y="8208"/>
                  <a:pt x="7274" y="8208"/>
                </a:cubicBezTo>
                <a:cubicBezTo>
                  <a:pt x="7274" y="8208"/>
                  <a:pt x="7126" y="8090"/>
                  <a:pt x="7274" y="8169"/>
                </a:cubicBezTo>
                <a:cubicBezTo>
                  <a:pt x="7497" y="8247"/>
                  <a:pt x="7497" y="8287"/>
                  <a:pt x="7497" y="8287"/>
                </a:cubicBezTo>
                <a:cubicBezTo>
                  <a:pt x="7348" y="8365"/>
                  <a:pt x="7348" y="8365"/>
                  <a:pt x="7348" y="8365"/>
                </a:cubicBezTo>
                <a:cubicBezTo>
                  <a:pt x="7348" y="8404"/>
                  <a:pt x="7348" y="8404"/>
                  <a:pt x="7348" y="8404"/>
                </a:cubicBezTo>
                <a:cubicBezTo>
                  <a:pt x="7348" y="8404"/>
                  <a:pt x="7200" y="8404"/>
                  <a:pt x="7126" y="8483"/>
                </a:cubicBezTo>
                <a:cubicBezTo>
                  <a:pt x="7052" y="8561"/>
                  <a:pt x="6829" y="8679"/>
                  <a:pt x="6829" y="8719"/>
                </a:cubicBezTo>
                <a:cubicBezTo>
                  <a:pt x="6829" y="8719"/>
                  <a:pt x="6903" y="8679"/>
                  <a:pt x="6755" y="8758"/>
                </a:cubicBezTo>
                <a:cubicBezTo>
                  <a:pt x="6532" y="8836"/>
                  <a:pt x="6458" y="8836"/>
                  <a:pt x="6309" y="8876"/>
                </a:cubicBezTo>
                <a:cubicBezTo>
                  <a:pt x="6235" y="8954"/>
                  <a:pt x="6235" y="8915"/>
                  <a:pt x="6161" y="8954"/>
                </a:cubicBezTo>
                <a:cubicBezTo>
                  <a:pt x="6161" y="8993"/>
                  <a:pt x="6087" y="9033"/>
                  <a:pt x="6087" y="9033"/>
                </a:cubicBezTo>
                <a:cubicBezTo>
                  <a:pt x="6012" y="9111"/>
                  <a:pt x="6012" y="9111"/>
                  <a:pt x="6012" y="9111"/>
                </a:cubicBezTo>
                <a:cubicBezTo>
                  <a:pt x="5790" y="9151"/>
                  <a:pt x="5790" y="9151"/>
                  <a:pt x="5790" y="9151"/>
                </a:cubicBezTo>
                <a:cubicBezTo>
                  <a:pt x="5567" y="9111"/>
                  <a:pt x="5567" y="9111"/>
                  <a:pt x="5567" y="9111"/>
                </a:cubicBezTo>
                <a:cubicBezTo>
                  <a:pt x="5419" y="9190"/>
                  <a:pt x="5419" y="9190"/>
                  <a:pt x="5419" y="9190"/>
                </a:cubicBezTo>
                <a:cubicBezTo>
                  <a:pt x="5419" y="9190"/>
                  <a:pt x="5196" y="9151"/>
                  <a:pt x="5122" y="9151"/>
                </a:cubicBezTo>
                <a:cubicBezTo>
                  <a:pt x="5047" y="9190"/>
                  <a:pt x="4973" y="9229"/>
                  <a:pt x="4973" y="9229"/>
                </a:cubicBezTo>
                <a:cubicBezTo>
                  <a:pt x="4973" y="9229"/>
                  <a:pt x="4899" y="9229"/>
                  <a:pt x="4899" y="9308"/>
                </a:cubicBezTo>
                <a:cubicBezTo>
                  <a:pt x="4899" y="9347"/>
                  <a:pt x="4825" y="9465"/>
                  <a:pt x="4825" y="9465"/>
                </a:cubicBezTo>
                <a:cubicBezTo>
                  <a:pt x="4676" y="9543"/>
                  <a:pt x="4676" y="9543"/>
                  <a:pt x="4676" y="9543"/>
                </a:cubicBezTo>
                <a:cubicBezTo>
                  <a:pt x="4676" y="9543"/>
                  <a:pt x="4602" y="9622"/>
                  <a:pt x="4751" y="9583"/>
                </a:cubicBezTo>
                <a:cubicBezTo>
                  <a:pt x="4899" y="9543"/>
                  <a:pt x="4973" y="9504"/>
                  <a:pt x="5047" y="9465"/>
                </a:cubicBezTo>
                <a:cubicBezTo>
                  <a:pt x="5047" y="9465"/>
                  <a:pt x="5196" y="9425"/>
                  <a:pt x="5196" y="9425"/>
                </a:cubicBezTo>
                <a:cubicBezTo>
                  <a:pt x="5196" y="9504"/>
                  <a:pt x="5196" y="9504"/>
                  <a:pt x="5196" y="9504"/>
                </a:cubicBezTo>
                <a:cubicBezTo>
                  <a:pt x="5122" y="9661"/>
                  <a:pt x="5122" y="9661"/>
                  <a:pt x="5122" y="9661"/>
                </a:cubicBezTo>
                <a:cubicBezTo>
                  <a:pt x="5047" y="9700"/>
                  <a:pt x="5047" y="9700"/>
                  <a:pt x="5047" y="9700"/>
                </a:cubicBezTo>
                <a:cubicBezTo>
                  <a:pt x="4973" y="9740"/>
                  <a:pt x="4973" y="9740"/>
                  <a:pt x="4973" y="9740"/>
                </a:cubicBezTo>
                <a:cubicBezTo>
                  <a:pt x="4973" y="9740"/>
                  <a:pt x="4825" y="9897"/>
                  <a:pt x="4973" y="9897"/>
                </a:cubicBezTo>
                <a:cubicBezTo>
                  <a:pt x="5122" y="9857"/>
                  <a:pt x="5047" y="9857"/>
                  <a:pt x="5196" y="9818"/>
                </a:cubicBezTo>
                <a:cubicBezTo>
                  <a:pt x="5344" y="9818"/>
                  <a:pt x="5270" y="9779"/>
                  <a:pt x="5567" y="9740"/>
                </a:cubicBezTo>
                <a:cubicBezTo>
                  <a:pt x="5790" y="9740"/>
                  <a:pt x="5790" y="9661"/>
                  <a:pt x="5790" y="9622"/>
                </a:cubicBezTo>
                <a:cubicBezTo>
                  <a:pt x="5790" y="9622"/>
                  <a:pt x="5790" y="9583"/>
                  <a:pt x="5790" y="9543"/>
                </a:cubicBezTo>
                <a:cubicBezTo>
                  <a:pt x="5790" y="9504"/>
                  <a:pt x="5641" y="9465"/>
                  <a:pt x="5864" y="9425"/>
                </a:cubicBezTo>
                <a:cubicBezTo>
                  <a:pt x="6012" y="9425"/>
                  <a:pt x="5938" y="9465"/>
                  <a:pt x="6012" y="9425"/>
                </a:cubicBezTo>
                <a:cubicBezTo>
                  <a:pt x="6087" y="9386"/>
                  <a:pt x="6087" y="9465"/>
                  <a:pt x="6087" y="9347"/>
                </a:cubicBezTo>
                <a:cubicBezTo>
                  <a:pt x="6087" y="9268"/>
                  <a:pt x="6087" y="9268"/>
                  <a:pt x="6235" y="9229"/>
                </a:cubicBezTo>
                <a:cubicBezTo>
                  <a:pt x="6384" y="9151"/>
                  <a:pt x="6309" y="9190"/>
                  <a:pt x="6384" y="9151"/>
                </a:cubicBezTo>
                <a:cubicBezTo>
                  <a:pt x="6458" y="9111"/>
                  <a:pt x="6384" y="9111"/>
                  <a:pt x="6458" y="9072"/>
                </a:cubicBezTo>
                <a:cubicBezTo>
                  <a:pt x="6606" y="9033"/>
                  <a:pt x="6606" y="9033"/>
                  <a:pt x="6606" y="9033"/>
                </a:cubicBezTo>
                <a:cubicBezTo>
                  <a:pt x="6606" y="8993"/>
                  <a:pt x="6829" y="8915"/>
                  <a:pt x="6829" y="8915"/>
                </a:cubicBezTo>
                <a:cubicBezTo>
                  <a:pt x="6829" y="8836"/>
                  <a:pt x="6829" y="8836"/>
                  <a:pt x="6829" y="8836"/>
                </a:cubicBezTo>
                <a:cubicBezTo>
                  <a:pt x="7126" y="8758"/>
                  <a:pt x="7126" y="8758"/>
                  <a:pt x="7126" y="8758"/>
                </a:cubicBezTo>
                <a:cubicBezTo>
                  <a:pt x="7126" y="8758"/>
                  <a:pt x="7200" y="8719"/>
                  <a:pt x="7200" y="8758"/>
                </a:cubicBezTo>
                <a:cubicBezTo>
                  <a:pt x="7126" y="8797"/>
                  <a:pt x="7052" y="8876"/>
                  <a:pt x="7052" y="8876"/>
                </a:cubicBezTo>
                <a:cubicBezTo>
                  <a:pt x="7052" y="8954"/>
                  <a:pt x="7052" y="8954"/>
                  <a:pt x="7052" y="8954"/>
                </a:cubicBezTo>
                <a:cubicBezTo>
                  <a:pt x="6829" y="9033"/>
                  <a:pt x="6829" y="9033"/>
                  <a:pt x="6829" y="9033"/>
                </a:cubicBezTo>
                <a:cubicBezTo>
                  <a:pt x="6829" y="9033"/>
                  <a:pt x="6977" y="9072"/>
                  <a:pt x="6903" y="9111"/>
                </a:cubicBezTo>
                <a:cubicBezTo>
                  <a:pt x="6829" y="9151"/>
                  <a:pt x="6680" y="9190"/>
                  <a:pt x="6680" y="9190"/>
                </a:cubicBezTo>
                <a:cubicBezTo>
                  <a:pt x="6680" y="9268"/>
                  <a:pt x="6680" y="9268"/>
                  <a:pt x="6680" y="9268"/>
                </a:cubicBezTo>
                <a:cubicBezTo>
                  <a:pt x="6755" y="9308"/>
                  <a:pt x="6755" y="9308"/>
                  <a:pt x="6755" y="9308"/>
                </a:cubicBezTo>
                <a:cubicBezTo>
                  <a:pt x="6606" y="9465"/>
                  <a:pt x="6606" y="9465"/>
                  <a:pt x="6606" y="9465"/>
                </a:cubicBezTo>
                <a:cubicBezTo>
                  <a:pt x="6755" y="9543"/>
                  <a:pt x="6755" y="9543"/>
                  <a:pt x="6755" y="9543"/>
                </a:cubicBezTo>
                <a:cubicBezTo>
                  <a:pt x="6829" y="9622"/>
                  <a:pt x="6829" y="9622"/>
                  <a:pt x="6829" y="9622"/>
                </a:cubicBezTo>
                <a:cubicBezTo>
                  <a:pt x="6829" y="9622"/>
                  <a:pt x="6755" y="9661"/>
                  <a:pt x="6680" y="9700"/>
                </a:cubicBezTo>
                <a:cubicBezTo>
                  <a:pt x="6606" y="9700"/>
                  <a:pt x="6458" y="9818"/>
                  <a:pt x="6458" y="9818"/>
                </a:cubicBezTo>
                <a:cubicBezTo>
                  <a:pt x="6309" y="9936"/>
                  <a:pt x="6309" y="9936"/>
                  <a:pt x="6309" y="9936"/>
                </a:cubicBezTo>
                <a:cubicBezTo>
                  <a:pt x="6161" y="10054"/>
                  <a:pt x="6161" y="10054"/>
                  <a:pt x="6161" y="10054"/>
                </a:cubicBezTo>
                <a:cubicBezTo>
                  <a:pt x="6161" y="10172"/>
                  <a:pt x="6161" y="10172"/>
                  <a:pt x="6161" y="10172"/>
                </a:cubicBezTo>
                <a:cubicBezTo>
                  <a:pt x="6087" y="10329"/>
                  <a:pt x="6087" y="10329"/>
                  <a:pt x="6087" y="10329"/>
                </a:cubicBezTo>
                <a:cubicBezTo>
                  <a:pt x="5938" y="10368"/>
                  <a:pt x="5938" y="10368"/>
                  <a:pt x="5938" y="10368"/>
                </a:cubicBezTo>
                <a:cubicBezTo>
                  <a:pt x="5938" y="10368"/>
                  <a:pt x="5864" y="10486"/>
                  <a:pt x="6012" y="10486"/>
                </a:cubicBezTo>
                <a:cubicBezTo>
                  <a:pt x="6161" y="10525"/>
                  <a:pt x="6161" y="10525"/>
                  <a:pt x="6235" y="10525"/>
                </a:cubicBezTo>
                <a:cubicBezTo>
                  <a:pt x="6384" y="10525"/>
                  <a:pt x="6309" y="10525"/>
                  <a:pt x="6384" y="10525"/>
                </a:cubicBezTo>
                <a:cubicBezTo>
                  <a:pt x="6458" y="10525"/>
                  <a:pt x="6606" y="10525"/>
                  <a:pt x="6606" y="10447"/>
                </a:cubicBezTo>
                <a:cubicBezTo>
                  <a:pt x="6606" y="10368"/>
                  <a:pt x="6606" y="10289"/>
                  <a:pt x="6606" y="10250"/>
                </a:cubicBezTo>
                <a:cubicBezTo>
                  <a:pt x="6606" y="10250"/>
                  <a:pt x="6755" y="10132"/>
                  <a:pt x="6755" y="10132"/>
                </a:cubicBezTo>
                <a:cubicBezTo>
                  <a:pt x="6755" y="9975"/>
                  <a:pt x="6755" y="9975"/>
                  <a:pt x="6755" y="9975"/>
                </a:cubicBezTo>
                <a:cubicBezTo>
                  <a:pt x="6755" y="9975"/>
                  <a:pt x="6755" y="9936"/>
                  <a:pt x="6903" y="9857"/>
                </a:cubicBezTo>
                <a:cubicBezTo>
                  <a:pt x="7052" y="9818"/>
                  <a:pt x="6977" y="9818"/>
                  <a:pt x="7052" y="9818"/>
                </a:cubicBezTo>
                <a:cubicBezTo>
                  <a:pt x="7126" y="9779"/>
                  <a:pt x="7126" y="9740"/>
                  <a:pt x="7126" y="9700"/>
                </a:cubicBezTo>
                <a:cubicBezTo>
                  <a:pt x="7200" y="9661"/>
                  <a:pt x="7200" y="9661"/>
                  <a:pt x="7200" y="9661"/>
                </a:cubicBezTo>
                <a:cubicBezTo>
                  <a:pt x="7274" y="9583"/>
                  <a:pt x="7274" y="9583"/>
                  <a:pt x="7274" y="9583"/>
                </a:cubicBezTo>
                <a:cubicBezTo>
                  <a:pt x="7274" y="9268"/>
                  <a:pt x="7274" y="9268"/>
                  <a:pt x="7274" y="9268"/>
                </a:cubicBezTo>
                <a:cubicBezTo>
                  <a:pt x="7274" y="9268"/>
                  <a:pt x="7274" y="9190"/>
                  <a:pt x="7348" y="9190"/>
                </a:cubicBezTo>
                <a:cubicBezTo>
                  <a:pt x="7423" y="9190"/>
                  <a:pt x="7497" y="9190"/>
                  <a:pt x="7497" y="9190"/>
                </a:cubicBezTo>
                <a:cubicBezTo>
                  <a:pt x="7497" y="9190"/>
                  <a:pt x="7497" y="9229"/>
                  <a:pt x="7497" y="9308"/>
                </a:cubicBezTo>
                <a:cubicBezTo>
                  <a:pt x="7423" y="9386"/>
                  <a:pt x="7497" y="9504"/>
                  <a:pt x="7497" y="9504"/>
                </a:cubicBezTo>
                <a:cubicBezTo>
                  <a:pt x="8016" y="9740"/>
                  <a:pt x="8016" y="9740"/>
                  <a:pt x="8016" y="9740"/>
                </a:cubicBezTo>
                <a:cubicBezTo>
                  <a:pt x="8016" y="9740"/>
                  <a:pt x="8239" y="9936"/>
                  <a:pt x="8239" y="9975"/>
                </a:cubicBezTo>
                <a:cubicBezTo>
                  <a:pt x="8239" y="9975"/>
                  <a:pt x="8610" y="10132"/>
                  <a:pt x="8610" y="10132"/>
                </a:cubicBezTo>
                <a:cubicBezTo>
                  <a:pt x="8610" y="10132"/>
                  <a:pt x="8685" y="10172"/>
                  <a:pt x="8610" y="10211"/>
                </a:cubicBezTo>
                <a:cubicBezTo>
                  <a:pt x="8610" y="10250"/>
                  <a:pt x="8685" y="10289"/>
                  <a:pt x="8685" y="10329"/>
                </a:cubicBezTo>
                <a:cubicBezTo>
                  <a:pt x="8610" y="10368"/>
                  <a:pt x="8536" y="10486"/>
                  <a:pt x="8536" y="10486"/>
                </a:cubicBezTo>
                <a:cubicBezTo>
                  <a:pt x="8388" y="10525"/>
                  <a:pt x="8388" y="10525"/>
                  <a:pt x="8388" y="10525"/>
                </a:cubicBezTo>
                <a:cubicBezTo>
                  <a:pt x="8165" y="10643"/>
                  <a:pt x="8165" y="10643"/>
                  <a:pt x="8165" y="10643"/>
                </a:cubicBezTo>
                <a:cubicBezTo>
                  <a:pt x="8091" y="10800"/>
                  <a:pt x="8091" y="10800"/>
                  <a:pt x="8091" y="10800"/>
                </a:cubicBezTo>
                <a:cubicBezTo>
                  <a:pt x="7942" y="10918"/>
                  <a:pt x="7942" y="10918"/>
                  <a:pt x="7942" y="10918"/>
                </a:cubicBezTo>
                <a:cubicBezTo>
                  <a:pt x="7645" y="10996"/>
                  <a:pt x="7645" y="10996"/>
                  <a:pt x="7645" y="10996"/>
                </a:cubicBezTo>
                <a:cubicBezTo>
                  <a:pt x="7274" y="11193"/>
                  <a:pt x="7274" y="11193"/>
                  <a:pt x="7274" y="11193"/>
                </a:cubicBezTo>
                <a:cubicBezTo>
                  <a:pt x="7126" y="11350"/>
                  <a:pt x="7126" y="11350"/>
                  <a:pt x="7126" y="11350"/>
                </a:cubicBezTo>
                <a:cubicBezTo>
                  <a:pt x="6903" y="11507"/>
                  <a:pt x="6903" y="11507"/>
                  <a:pt x="6903" y="11507"/>
                </a:cubicBezTo>
                <a:cubicBezTo>
                  <a:pt x="6903" y="11625"/>
                  <a:pt x="6903" y="11625"/>
                  <a:pt x="6903" y="11625"/>
                </a:cubicBezTo>
                <a:cubicBezTo>
                  <a:pt x="6903" y="11625"/>
                  <a:pt x="7052" y="11782"/>
                  <a:pt x="7126" y="11782"/>
                </a:cubicBezTo>
                <a:cubicBezTo>
                  <a:pt x="7126" y="11782"/>
                  <a:pt x="7200" y="11821"/>
                  <a:pt x="7200" y="11821"/>
                </a:cubicBezTo>
                <a:cubicBezTo>
                  <a:pt x="7274" y="12017"/>
                  <a:pt x="7274" y="12017"/>
                  <a:pt x="7274" y="12017"/>
                </a:cubicBezTo>
                <a:cubicBezTo>
                  <a:pt x="7274" y="12017"/>
                  <a:pt x="7274" y="12135"/>
                  <a:pt x="7348" y="12135"/>
                </a:cubicBezTo>
                <a:cubicBezTo>
                  <a:pt x="7423" y="12096"/>
                  <a:pt x="7497" y="11978"/>
                  <a:pt x="7497" y="11978"/>
                </a:cubicBezTo>
                <a:cubicBezTo>
                  <a:pt x="7497" y="11978"/>
                  <a:pt x="7348" y="11900"/>
                  <a:pt x="7348" y="11821"/>
                </a:cubicBezTo>
                <a:cubicBezTo>
                  <a:pt x="7348" y="11743"/>
                  <a:pt x="7497" y="11625"/>
                  <a:pt x="7497" y="11625"/>
                </a:cubicBezTo>
                <a:cubicBezTo>
                  <a:pt x="7645" y="11585"/>
                  <a:pt x="7645" y="11585"/>
                  <a:pt x="7645" y="11585"/>
                </a:cubicBezTo>
                <a:cubicBezTo>
                  <a:pt x="7645" y="11585"/>
                  <a:pt x="7571" y="11585"/>
                  <a:pt x="7645" y="11625"/>
                </a:cubicBezTo>
                <a:cubicBezTo>
                  <a:pt x="7720" y="11703"/>
                  <a:pt x="7720" y="11664"/>
                  <a:pt x="7794" y="11703"/>
                </a:cubicBezTo>
                <a:cubicBezTo>
                  <a:pt x="7794" y="11743"/>
                  <a:pt x="8016" y="11860"/>
                  <a:pt x="8016" y="11860"/>
                </a:cubicBezTo>
                <a:cubicBezTo>
                  <a:pt x="8016" y="11860"/>
                  <a:pt x="8239" y="11978"/>
                  <a:pt x="8313" y="12017"/>
                </a:cubicBezTo>
                <a:cubicBezTo>
                  <a:pt x="8388" y="12057"/>
                  <a:pt x="8462" y="12135"/>
                  <a:pt x="8536" y="12135"/>
                </a:cubicBezTo>
                <a:cubicBezTo>
                  <a:pt x="8610" y="12096"/>
                  <a:pt x="8685" y="12135"/>
                  <a:pt x="8685" y="12057"/>
                </a:cubicBezTo>
                <a:cubicBezTo>
                  <a:pt x="8685" y="11978"/>
                  <a:pt x="8759" y="11978"/>
                  <a:pt x="8759" y="11900"/>
                </a:cubicBezTo>
                <a:cubicBezTo>
                  <a:pt x="8685" y="11860"/>
                  <a:pt x="8685" y="11743"/>
                  <a:pt x="8685" y="11743"/>
                </a:cubicBezTo>
                <a:cubicBezTo>
                  <a:pt x="8685" y="11743"/>
                  <a:pt x="8685" y="11703"/>
                  <a:pt x="8759" y="11703"/>
                </a:cubicBezTo>
                <a:cubicBezTo>
                  <a:pt x="8907" y="11703"/>
                  <a:pt x="8907" y="11782"/>
                  <a:pt x="8907" y="11782"/>
                </a:cubicBezTo>
                <a:cubicBezTo>
                  <a:pt x="8907" y="11782"/>
                  <a:pt x="8981" y="11900"/>
                  <a:pt x="9056" y="11939"/>
                </a:cubicBezTo>
                <a:cubicBezTo>
                  <a:pt x="9130" y="11939"/>
                  <a:pt x="9204" y="11939"/>
                  <a:pt x="9278" y="11978"/>
                </a:cubicBezTo>
                <a:cubicBezTo>
                  <a:pt x="9353" y="12057"/>
                  <a:pt x="9724" y="12096"/>
                  <a:pt x="9724" y="12096"/>
                </a:cubicBezTo>
                <a:cubicBezTo>
                  <a:pt x="9724" y="12096"/>
                  <a:pt x="9798" y="12057"/>
                  <a:pt x="9872" y="12017"/>
                </a:cubicBezTo>
                <a:cubicBezTo>
                  <a:pt x="9872" y="11978"/>
                  <a:pt x="10021" y="11978"/>
                  <a:pt x="10021" y="11978"/>
                </a:cubicBezTo>
                <a:cubicBezTo>
                  <a:pt x="10021" y="11978"/>
                  <a:pt x="9946" y="11900"/>
                  <a:pt x="10169" y="11939"/>
                </a:cubicBezTo>
                <a:cubicBezTo>
                  <a:pt x="10318" y="11939"/>
                  <a:pt x="10392" y="11978"/>
                  <a:pt x="10392" y="11939"/>
                </a:cubicBezTo>
                <a:cubicBezTo>
                  <a:pt x="10466" y="11900"/>
                  <a:pt x="10614" y="11743"/>
                  <a:pt x="10614" y="11743"/>
                </a:cubicBezTo>
                <a:cubicBezTo>
                  <a:pt x="10614" y="11743"/>
                  <a:pt x="10540" y="11625"/>
                  <a:pt x="10763" y="11664"/>
                </a:cubicBezTo>
                <a:cubicBezTo>
                  <a:pt x="10911" y="11743"/>
                  <a:pt x="11728" y="11821"/>
                  <a:pt x="11728" y="11821"/>
                </a:cubicBezTo>
                <a:cubicBezTo>
                  <a:pt x="11654" y="11900"/>
                  <a:pt x="11654" y="11900"/>
                  <a:pt x="11654" y="11900"/>
                </a:cubicBezTo>
                <a:cubicBezTo>
                  <a:pt x="11357" y="11860"/>
                  <a:pt x="11357" y="11860"/>
                  <a:pt x="11357" y="11860"/>
                </a:cubicBezTo>
                <a:cubicBezTo>
                  <a:pt x="11134" y="11900"/>
                  <a:pt x="11134" y="11900"/>
                  <a:pt x="11134" y="11900"/>
                </a:cubicBezTo>
                <a:cubicBezTo>
                  <a:pt x="11134" y="11900"/>
                  <a:pt x="11060" y="11900"/>
                  <a:pt x="10986" y="11978"/>
                </a:cubicBezTo>
                <a:cubicBezTo>
                  <a:pt x="10986" y="12017"/>
                  <a:pt x="10986" y="12057"/>
                  <a:pt x="10911" y="12096"/>
                </a:cubicBezTo>
                <a:cubicBezTo>
                  <a:pt x="10911" y="12135"/>
                  <a:pt x="10837" y="12175"/>
                  <a:pt x="10763" y="12175"/>
                </a:cubicBezTo>
                <a:cubicBezTo>
                  <a:pt x="10763" y="12214"/>
                  <a:pt x="10466" y="12332"/>
                  <a:pt x="10466" y="12332"/>
                </a:cubicBezTo>
                <a:cubicBezTo>
                  <a:pt x="10318" y="12449"/>
                  <a:pt x="10318" y="12449"/>
                  <a:pt x="10318" y="12449"/>
                </a:cubicBezTo>
                <a:cubicBezTo>
                  <a:pt x="10169" y="12646"/>
                  <a:pt x="10169" y="12646"/>
                  <a:pt x="10169" y="12646"/>
                </a:cubicBezTo>
                <a:cubicBezTo>
                  <a:pt x="10169" y="12646"/>
                  <a:pt x="10169" y="12803"/>
                  <a:pt x="10243" y="12803"/>
                </a:cubicBezTo>
                <a:cubicBezTo>
                  <a:pt x="10318" y="12842"/>
                  <a:pt x="10466" y="12960"/>
                  <a:pt x="10466" y="12960"/>
                </a:cubicBezTo>
                <a:cubicBezTo>
                  <a:pt x="10466" y="12960"/>
                  <a:pt x="10466" y="13039"/>
                  <a:pt x="10466" y="13078"/>
                </a:cubicBezTo>
                <a:cubicBezTo>
                  <a:pt x="10466" y="13117"/>
                  <a:pt x="10466" y="13156"/>
                  <a:pt x="10540" y="13235"/>
                </a:cubicBezTo>
                <a:cubicBezTo>
                  <a:pt x="10614" y="13274"/>
                  <a:pt x="10689" y="13431"/>
                  <a:pt x="10689" y="13431"/>
                </a:cubicBezTo>
                <a:cubicBezTo>
                  <a:pt x="10763" y="13431"/>
                  <a:pt x="10763" y="13431"/>
                  <a:pt x="10763" y="13431"/>
                </a:cubicBezTo>
                <a:cubicBezTo>
                  <a:pt x="10763" y="13549"/>
                  <a:pt x="10763" y="13549"/>
                  <a:pt x="10763" y="13549"/>
                </a:cubicBezTo>
                <a:cubicBezTo>
                  <a:pt x="10763" y="13549"/>
                  <a:pt x="10763" y="13667"/>
                  <a:pt x="10837" y="13667"/>
                </a:cubicBezTo>
                <a:cubicBezTo>
                  <a:pt x="10986" y="13667"/>
                  <a:pt x="11208" y="13588"/>
                  <a:pt x="11208" y="13588"/>
                </a:cubicBezTo>
                <a:cubicBezTo>
                  <a:pt x="11802" y="13510"/>
                  <a:pt x="11802" y="13510"/>
                  <a:pt x="11802" y="13510"/>
                </a:cubicBezTo>
                <a:cubicBezTo>
                  <a:pt x="11802" y="13510"/>
                  <a:pt x="11728" y="13667"/>
                  <a:pt x="11728" y="13706"/>
                </a:cubicBezTo>
                <a:cubicBezTo>
                  <a:pt x="11728" y="13745"/>
                  <a:pt x="11579" y="13745"/>
                  <a:pt x="11505" y="13785"/>
                </a:cubicBezTo>
                <a:cubicBezTo>
                  <a:pt x="11505" y="13824"/>
                  <a:pt x="11505" y="13863"/>
                  <a:pt x="11505" y="13863"/>
                </a:cubicBezTo>
                <a:cubicBezTo>
                  <a:pt x="11505" y="13863"/>
                  <a:pt x="11431" y="13981"/>
                  <a:pt x="11357" y="13981"/>
                </a:cubicBezTo>
                <a:cubicBezTo>
                  <a:pt x="11208" y="13981"/>
                  <a:pt x="11060" y="14020"/>
                  <a:pt x="11060" y="14020"/>
                </a:cubicBezTo>
                <a:cubicBezTo>
                  <a:pt x="11060" y="14020"/>
                  <a:pt x="10986" y="13942"/>
                  <a:pt x="10986" y="14060"/>
                </a:cubicBezTo>
                <a:cubicBezTo>
                  <a:pt x="10911" y="14138"/>
                  <a:pt x="10837" y="14217"/>
                  <a:pt x="10837" y="14256"/>
                </a:cubicBezTo>
                <a:cubicBezTo>
                  <a:pt x="10837" y="14295"/>
                  <a:pt x="10689" y="14335"/>
                  <a:pt x="10911" y="14374"/>
                </a:cubicBezTo>
                <a:cubicBezTo>
                  <a:pt x="11060" y="14374"/>
                  <a:pt x="11060" y="14492"/>
                  <a:pt x="11060" y="14492"/>
                </a:cubicBezTo>
                <a:cubicBezTo>
                  <a:pt x="11060" y="14492"/>
                  <a:pt x="10911" y="14570"/>
                  <a:pt x="10837" y="14609"/>
                </a:cubicBezTo>
                <a:cubicBezTo>
                  <a:pt x="10763" y="14649"/>
                  <a:pt x="10689" y="14609"/>
                  <a:pt x="10689" y="14649"/>
                </a:cubicBezTo>
                <a:cubicBezTo>
                  <a:pt x="10689" y="14688"/>
                  <a:pt x="10837" y="14884"/>
                  <a:pt x="10837" y="14884"/>
                </a:cubicBezTo>
                <a:cubicBezTo>
                  <a:pt x="10837" y="14884"/>
                  <a:pt x="10837" y="15002"/>
                  <a:pt x="10689" y="15002"/>
                </a:cubicBezTo>
                <a:cubicBezTo>
                  <a:pt x="10540" y="15002"/>
                  <a:pt x="10540" y="15002"/>
                  <a:pt x="10466" y="15002"/>
                </a:cubicBezTo>
                <a:cubicBezTo>
                  <a:pt x="10392" y="15002"/>
                  <a:pt x="10318" y="15002"/>
                  <a:pt x="10318" y="15002"/>
                </a:cubicBezTo>
                <a:cubicBezTo>
                  <a:pt x="10318" y="15002"/>
                  <a:pt x="10392" y="15041"/>
                  <a:pt x="10392" y="15120"/>
                </a:cubicBezTo>
                <a:cubicBezTo>
                  <a:pt x="10392" y="15199"/>
                  <a:pt x="10392" y="15277"/>
                  <a:pt x="10392" y="15277"/>
                </a:cubicBezTo>
                <a:cubicBezTo>
                  <a:pt x="10169" y="15238"/>
                  <a:pt x="10169" y="15238"/>
                  <a:pt x="10169" y="15238"/>
                </a:cubicBezTo>
                <a:cubicBezTo>
                  <a:pt x="9946" y="15120"/>
                  <a:pt x="9946" y="15120"/>
                  <a:pt x="9946" y="15120"/>
                </a:cubicBezTo>
                <a:cubicBezTo>
                  <a:pt x="9946" y="15120"/>
                  <a:pt x="9724" y="15120"/>
                  <a:pt x="9649" y="15120"/>
                </a:cubicBezTo>
                <a:cubicBezTo>
                  <a:pt x="9575" y="15159"/>
                  <a:pt x="9353" y="15159"/>
                  <a:pt x="9353" y="15159"/>
                </a:cubicBezTo>
                <a:cubicBezTo>
                  <a:pt x="9353" y="15159"/>
                  <a:pt x="8981" y="15081"/>
                  <a:pt x="8907" y="15041"/>
                </a:cubicBezTo>
                <a:cubicBezTo>
                  <a:pt x="8907" y="15002"/>
                  <a:pt x="8907" y="15002"/>
                  <a:pt x="8833" y="15041"/>
                </a:cubicBezTo>
                <a:cubicBezTo>
                  <a:pt x="8833" y="15041"/>
                  <a:pt x="8907" y="15041"/>
                  <a:pt x="8833" y="15041"/>
                </a:cubicBezTo>
                <a:cubicBezTo>
                  <a:pt x="8759" y="15081"/>
                  <a:pt x="8907" y="15081"/>
                  <a:pt x="8610" y="15081"/>
                </a:cubicBezTo>
                <a:cubicBezTo>
                  <a:pt x="8313" y="15120"/>
                  <a:pt x="8016" y="15159"/>
                  <a:pt x="8016" y="15159"/>
                </a:cubicBezTo>
                <a:cubicBezTo>
                  <a:pt x="8016" y="15159"/>
                  <a:pt x="8239" y="15041"/>
                  <a:pt x="8165" y="15002"/>
                </a:cubicBezTo>
                <a:cubicBezTo>
                  <a:pt x="8091" y="14963"/>
                  <a:pt x="8165" y="15002"/>
                  <a:pt x="8016" y="14963"/>
                </a:cubicBezTo>
                <a:cubicBezTo>
                  <a:pt x="7942" y="14924"/>
                  <a:pt x="7794" y="14845"/>
                  <a:pt x="7794" y="14806"/>
                </a:cubicBezTo>
                <a:cubicBezTo>
                  <a:pt x="7794" y="14767"/>
                  <a:pt x="7794" y="14688"/>
                  <a:pt x="7645" y="14688"/>
                </a:cubicBezTo>
                <a:cubicBezTo>
                  <a:pt x="7571" y="14688"/>
                  <a:pt x="7497" y="14609"/>
                  <a:pt x="7348" y="14688"/>
                </a:cubicBezTo>
                <a:cubicBezTo>
                  <a:pt x="7274" y="14727"/>
                  <a:pt x="7200" y="14727"/>
                  <a:pt x="7200" y="14767"/>
                </a:cubicBezTo>
                <a:cubicBezTo>
                  <a:pt x="7126" y="14806"/>
                  <a:pt x="6829" y="14845"/>
                  <a:pt x="6829" y="14845"/>
                </a:cubicBezTo>
                <a:cubicBezTo>
                  <a:pt x="6829" y="14845"/>
                  <a:pt x="7052" y="15002"/>
                  <a:pt x="7052" y="15041"/>
                </a:cubicBezTo>
                <a:cubicBezTo>
                  <a:pt x="7052" y="15081"/>
                  <a:pt x="7200" y="15238"/>
                  <a:pt x="7200" y="15238"/>
                </a:cubicBezTo>
                <a:cubicBezTo>
                  <a:pt x="7720" y="15238"/>
                  <a:pt x="7720" y="15238"/>
                  <a:pt x="7720" y="15238"/>
                </a:cubicBezTo>
                <a:cubicBezTo>
                  <a:pt x="7720" y="15238"/>
                  <a:pt x="7348" y="15316"/>
                  <a:pt x="7348" y="15395"/>
                </a:cubicBezTo>
                <a:cubicBezTo>
                  <a:pt x="7274" y="15434"/>
                  <a:pt x="7274" y="15473"/>
                  <a:pt x="7200" y="15513"/>
                </a:cubicBezTo>
                <a:cubicBezTo>
                  <a:pt x="7126" y="15552"/>
                  <a:pt x="7126" y="15591"/>
                  <a:pt x="6977" y="15631"/>
                </a:cubicBezTo>
                <a:cubicBezTo>
                  <a:pt x="6755" y="15631"/>
                  <a:pt x="6532" y="15670"/>
                  <a:pt x="6384" y="15709"/>
                </a:cubicBezTo>
                <a:cubicBezTo>
                  <a:pt x="6309" y="15748"/>
                  <a:pt x="6235" y="15748"/>
                  <a:pt x="6235" y="15788"/>
                </a:cubicBezTo>
                <a:cubicBezTo>
                  <a:pt x="6235" y="15866"/>
                  <a:pt x="5790" y="15827"/>
                  <a:pt x="6235" y="15905"/>
                </a:cubicBezTo>
                <a:cubicBezTo>
                  <a:pt x="6680" y="15945"/>
                  <a:pt x="6755" y="15984"/>
                  <a:pt x="6755" y="15984"/>
                </a:cubicBezTo>
                <a:cubicBezTo>
                  <a:pt x="6755" y="15984"/>
                  <a:pt x="6977" y="15866"/>
                  <a:pt x="7052" y="15827"/>
                </a:cubicBezTo>
                <a:cubicBezTo>
                  <a:pt x="7200" y="15748"/>
                  <a:pt x="7200" y="15748"/>
                  <a:pt x="7497" y="15748"/>
                </a:cubicBezTo>
                <a:cubicBezTo>
                  <a:pt x="7794" y="15788"/>
                  <a:pt x="7794" y="15748"/>
                  <a:pt x="7794" y="15788"/>
                </a:cubicBezTo>
                <a:cubicBezTo>
                  <a:pt x="7794" y="15866"/>
                  <a:pt x="7794" y="15905"/>
                  <a:pt x="7794" y="15984"/>
                </a:cubicBezTo>
                <a:cubicBezTo>
                  <a:pt x="7720" y="16063"/>
                  <a:pt x="7571" y="16102"/>
                  <a:pt x="7720" y="16220"/>
                </a:cubicBezTo>
                <a:cubicBezTo>
                  <a:pt x="7868" y="16298"/>
                  <a:pt x="7645" y="16377"/>
                  <a:pt x="7645" y="16416"/>
                </a:cubicBezTo>
                <a:cubicBezTo>
                  <a:pt x="7645" y="16416"/>
                  <a:pt x="7497" y="16534"/>
                  <a:pt x="7571" y="16534"/>
                </a:cubicBezTo>
                <a:cubicBezTo>
                  <a:pt x="7645" y="16573"/>
                  <a:pt x="7645" y="16573"/>
                  <a:pt x="7645" y="16573"/>
                </a:cubicBezTo>
                <a:cubicBezTo>
                  <a:pt x="7645" y="16573"/>
                  <a:pt x="7497" y="16769"/>
                  <a:pt x="7497" y="16809"/>
                </a:cubicBezTo>
                <a:cubicBezTo>
                  <a:pt x="7497" y="16809"/>
                  <a:pt x="7274" y="17044"/>
                  <a:pt x="7200" y="17044"/>
                </a:cubicBezTo>
                <a:cubicBezTo>
                  <a:pt x="7126" y="17084"/>
                  <a:pt x="7274" y="17084"/>
                  <a:pt x="6829" y="17162"/>
                </a:cubicBezTo>
                <a:cubicBezTo>
                  <a:pt x="6384" y="17201"/>
                  <a:pt x="6161" y="17241"/>
                  <a:pt x="6161" y="17241"/>
                </a:cubicBezTo>
                <a:cubicBezTo>
                  <a:pt x="5790" y="17319"/>
                  <a:pt x="5790" y="17319"/>
                  <a:pt x="5790" y="17319"/>
                </a:cubicBezTo>
                <a:cubicBezTo>
                  <a:pt x="5493" y="17437"/>
                  <a:pt x="5493" y="17437"/>
                  <a:pt x="5493" y="17437"/>
                </a:cubicBezTo>
                <a:cubicBezTo>
                  <a:pt x="5270" y="17437"/>
                  <a:pt x="5270" y="17437"/>
                  <a:pt x="5270" y="17437"/>
                </a:cubicBezTo>
                <a:cubicBezTo>
                  <a:pt x="4899" y="17398"/>
                  <a:pt x="4899" y="17398"/>
                  <a:pt x="4899" y="17398"/>
                </a:cubicBezTo>
                <a:cubicBezTo>
                  <a:pt x="4899" y="17398"/>
                  <a:pt x="4528" y="17516"/>
                  <a:pt x="4528" y="17555"/>
                </a:cubicBezTo>
                <a:cubicBezTo>
                  <a:pt x="4528" y="17555"/>
                  <a:pt x="4305" y="17594"/>
                  <a:pt x="4231" y="17633"/>
                </a:cubicBezTo>
                <a:cubicBezTo>
                  <a:pt x="4231" y="17673"/>
                  <a:pt x="4602" y="17751"/>
                  <a:pt x="4602" y="17751"/>
                </a:cubicBezTo>
                <a:cubicBezTo>
                  <a:pt x="4676" y="17869"/>
                  <a:pt x="4676" y="17869"/>
                  <a:pt x="4676" y="17869"/>
                </a:cubicBezTo>
                <a:cubicBezTo>
                  <a:pt x="4528" y="17869"/>
                  <a:pt x="4528" y="17869"/>
                  <a:pt x="4528" y="17869"/>
                </a:cubicBezTo>
                <a:cubicBezTo>
                  <a:pt x="4231" y="17908"/>
                  <a:pt x="4231" y="17908"/>
                  <a:pt x="4231" y="17908"/>
                </a:cubicBezTo>
                <a:cubicBezTo>
                  <a:pt x="4231" y="17987"/>
                  <a:pt x="4231" y="17987"/>
                  <a:pt x="4231" y="17987"/>
                </a:cubicBezTo>
                <a:cubicBezTo>
                  <a:pt x="4379" y="18026"/>
                  <a:pt x="4379" y="18026"/>
                  <a:pt x="4379" y="18026"/>
                </a:cubicBezTo>
                <a:cubicBezTo>
                  <a:pt x="4379" y="18026"/>
                  <a:pt x="4454" y="18065"/>
                  <a:pt x="4528" y="18065"/>
                </a:cubicBezTo>
                <a:cubicBezTo>
                  <a:pt x="4676" y="18065"/>
                  <a:pt x="4973" y="17987"/>
                  <a:pt x="4973" y="17987"/>
                </a:cubicBezTo>
                <a:cubicBezTo>
                  <a:pt x="4602" y="18105"/>
                  <a:pt x="4602" y="18105"/>
                  <a:pt x="4602" y="18105"/>
                </a:cubicBezTo>
                <a:cubicBezTo>
                  <a:pt x="4528" y="18223"/>
                  <a:pt x="4528" y="18223"/>
                  <a:pt x="4528" y="18223"/>
                </a:cubicBezTo>
                <a:cubicBezTo>
                  <a:pt x="4528" y="18223"/>
                  <a:pt x="4454" y="18301"/>
                  <a:pt x="4602" y="18301"/>
                </a:cubicBezTo>
                <a:cubicBezTo>
                  <a:pt x="4751" y="18301"/>
                  <a:pt x="4899" y="18301"/>
                  <a:pt x="4899" y="18301"/>
                </a:cubicBezTo>
                <a:cubicBezTo>
                  <a:pt x="4899" y="18301"/>
                  <a:pt x="4973" y="18223"/>
                  <a:pt x="5122" y="18223"/>
                </a:cubicBezTo>
                <a:cubicBezTo>
                  <a:pt x="5344" y="18262"/>
                  <a:pt x="5344" y="18262"/>
                  <a:pt x="5344" y="18262"/>
                </a:cubicBezTo>
                <a:cubicBezTo>
                  <a:pt x="5344" y="18262"/>
                  <a:pt x="5419" y="18144"/>
                  <a:pt x="5493" y="18144"/>
                </a:cubicBezTo>
                <a:cubicBezTo>
                  <a:pt x="5493" y="18144"/>
                  <a:pt x="5419" y="18144"/>
                  <a:pt x="5641" y="18144"/>
                </a:cubicBezTo>
                <a:cubicBezTo>
                  <a:pt x="5790" y="18183"/>
                  <a:pt x="6309" y="18144"/>
                  <a:pt x="6309" y="18144"/>
                </a:cubicBezTo>
                <a:cubicBezTo>
                  <a:pt x="6309" y="18144"/>
                  <a:pt x="6384" y="18144"/>
                  <a:pt x="6384" y="18183"/>
                </a:cubicBezTo>
                <a:cubicBezTo>
                  <a:pt x="6384" y="18262"/>
                  <a:pt x="6532" y="18262"/>
                  <a:pt x="6606" y="18340"/>
                </a:cubicBezTo>
                <a:cubicBezTo>
                  <a:pt x="6755" y="18380"/>
                  <a:pt x="7052" y="18419"/>
                  <a:pt x="7052" y="18419"/>
                </a:cubicBezTo>
                <a:cubicBezTo>
                  <a:pt x="6829" y="18458"/>
                  <a:pt x="6829" y="18458"/>
                  <a:pt x="6829" y="18458"/>
                </a:cubicBezTo>
                <a:cubicBezTo>
                  <a:pt x="6532" y="18419"/>
                  <a:pt x="6532" y="18419"/>
                  <a:pt x="6532" y="18419"/>
                </a:cubicBezTo>
                <a:cubicBezTo>
                  <a:pt x="6532" y="18419"/>
                  <a:pt x="6384" y="18380"/>
                  <a:pt x="6384" y="18419"/>
                </a:cubicBezTo>
                <a:cubicBezTo>
                  <a:pt x="6384" y="18497"/>
                  <a:pt x="6309" y="18615"/>
                  <a:pt x="6309" y="18615"/>
                </a:cubicBezTo>
                <a:cubicBezTo>
                  <a:pt x="6384" y="18615"/>
                  <a:pt x="6755" y="18655"/>
                  <a:pt x="6755" y="18655"/>
                </a:cubicBezTo>
                <a:cubicBezTo>
                  <a:pt x="7126" y="18655"/>
                  <a:pt x="7126" y="18655"/>
                  <a:pt x="7126" y="18655"/>
                </a:cubicBezTo>
                <a:cubicBezTo>
                  <a:pt x="7274" y="18615"/>
                  <a:pt x="7274" y="18615"/>
                  <a:pt x="7274" y="18615"/>
                </a:cubicBezTo>
                <a:cubicBezTo>
                  <a:pt x="7497" y="18537"/>
                  <a:pt x="7497" y="18537"/>
                  <a:pt x="7497" y="18537"/>
                </a:cubicBezTo>
                <a:cubicBezTo>
                  <a:pt x="7497" y="18537"/>
                  <a:pt x="7571" y="18615"/>
                  <a:pt x="7497" y="18615"/>
                </a:cubicBezTo>
                <a:cubicBezTo>
                  <a:pt x="7497" y="18655"/>
                  <a:pt x="7571" y="18733"/>
                  <a:pt x="7571" y="18733"/>
                </a:cubicBezTo>
                <a:cubicBezTo>
                  <a:pt x="7571" y="18733"/>
                  <a:pt x="7571" y="18851"/>
                  <a:pt x="7645" y="18851"/>
                </a:cubicBezTo>
                <a:cubicBezTo>
                  <a:pt x="7720" y="18851"/>
                  <a:pt x="7868" y="18969"/>
                  <a:pt x="7868" y="18969"/>
                </a:cubicBezTo>
                <a:cubicBezTo>
                  <a:pt x="8016" y="19087"/>
                  <a:pt x="8016" y="19087"/>
                  <a:pt x="8016" y="19087"/>
                </a:cubicBezTo>
                <a:cubicBezTo>
                  <a:pt x="8313" y="19126"/>
                  <a:pt x="8313" y="19126"/>
                  <a:pt x="8313" y="19126"/>
                </a:cubicBezTo>
                <a:cubicBezTo>
                  <a:pt x="8313" y="19126"/>
                  <a:pt x="8536" y="19126"/>
                  <a:pt x="8610" y="19126"/>
                </a:cubicBezTo>
                <a:cubicBezTo>
                  <a:pt x="8685" y="19165"/>
                  <a:pt x="8833" y="19204"/>
                  <a:pt x="8833" y="19165"/>
                </a:cubicBezTo>
                <a:cubicBezTo>
                  <a:pt x="8907" y="19126"/>
                  <a:pt x="9056" y="19047"/>
                  <a:pt x="9056" y="19047"/>
                </a:cubicBezTo>
                <a:cubicBezTo>
                  <a:pt x="9353" y="18929"/>
                  <a:pt x="9353" y="18929"/>
                  <a:pt x="9353" y="18929"/>
                </a:cubicBezTo>
                <a:cubicBezTo>
                  <a:pt x="9353" y="18929"/>
                  <a:pt x="9501" y="18929"/>
                  <a:pt x="9649" y="18929"/>
                </a:cubicBezTo>
                <a:cubicBezTo>
                  <a:pt x="9724" y="18929"/>
                  <a:pt x="10243" y="18890"/>
                  <a:pt x="10243" y="18890"/>
                </a:cubicBezTo>
                <a:cubicBezTo>
                  <a:pt x="10243" y="18890"/>
                  <a:pt x="10318" y="18812"/>
                  <a:pt x="10466" y="18772"/>
                </a:cubicBezTo>
                <a:cubicBezTo>
                  <a:pt x="10540" y="18733"/>
                  <a:pt x="10837" y="18655"/>
                  <a:pt x="10837" y="18655"/>
                </a:cubicBezTo>
                <a:cubicBezTo>
                  <a:pt x="11357" y="18576"/>
                  <a:pt x="11357" y="18576"/>
                  <a:pt x="11357" y="18576"/>
                </a:cubicBezTo>
                <a:cubicBezTo>
                  <a:pt x="10911" y="18655"/>
                  <a:pt x="10911" y="18655"/>
                  <a:pt x="10911" y="18655"/>
                </a:cubicBezTo>
                <a:cubicBezTo>
                  <a:pt x="10763" y="18733"/>
                  <a:pt x="10763" y="18733"/>
                  <a:pt x="10763" y="18733"/>
                </a:cubicBezTo>
                <a:cubicBezTo>
                  <a:pt x="10466" y="18851"/>
                  <a:pt x="10466" y="18851"/>
                  <a:pt x="10466" y="18851"/>
                </a:cubicBezTo>
                <a:cubicBezTo>
                  <a:pt x="10318" y="18929"/>
                  <a:pt x="10318" y="18929"/>
                  <a:pt x="10318" y="18929"/>
                </a:cubicBezTo>
                <a:cubicBezTo>
                  <a:pt x="10318" y="18929"/>
                  <a:pt x="10169" y="18969"/>
                  <a:pt x="10095" y="19008"/>
                </a:cubicBezTo>
                <a:cubicBezTo>
                  <a:pt x="10095" y="19008"/>
                  <a:pt x="9872" y="19204"/>
                  <a:pt x="9872" y="19204"/>
                </a:cubicBezTo>
                <a:cubicBezTo>
                  <a:pt x="9649" y="19244"/>
                  <a:pt x="9649" y="19244"/>
                  <a:pt x="9649" y="19244"/>
                </a:cubicBezTo>
                <a:cubicBezTo>
                  <a:pt x="9649" y="19244"/>
                  <a:pt x="9427" y="19322"/>
                  <a:pt x="9353" y="19401"/>
                </a:cubicBezTo>
                <a:cubicBezTo>
                  <a:pt x="9278" y="19440"/>
                  <a:pt x="9204" y="19479"/>
                  <a:pt x="9204" y="19479"/>
                </a:cubicBezTo>
                <a:cubicBezTo>
                  <a:pt x="9204" y="19479"/>
                  <a:pt x="9278" y="19558"/>
                  <a:pt x="8907" y="19558"/>
                </a:cubicBezTo>
                <a:cubicBezTo>
                  <a:pt x="8536" y="19519"/>
                  <a:pt x="8239" y="19479"/>
                  <a:pt x="8239" y="19479"/>
                </a:cubicBezTo>
                <a:cubicBezTo>
                  <a:pt x="8239" y="19479"/>
                  <a:pt x="7868" y="19440"/>
                  <a:pt x="7794" y="19440"/>
                </a:cubicBezTo>
                <a:cubicBezTo>
                  <a:pt x="7720" y="19401"/>
                  <a:pt x="7720" y="19401"/>
                  <a:pt x="7497" y="19401"/>
                </a:cubicBezTo>
                <a:cubicBezTo>
                  <a:pt x="7348" y="19401"/>
                  <a:pt x="6606" y="19283"/>
                  <a:pt x="6606" y="19283"/>
                </a:cubicBezTo>
                <a:cubicBezTo>
                  <a:pt x="6606" y="19283"/>
                  <a:pt x="6458" y="19283"/>
                  <a:pt x="6384" y="19322"/>
                </a:cubicBezTo>
                <a:cubicBezTo>
                  <a:pt x="6309" y="19361"/>
                  <a:pt x="6161" y="19361"/>
                  <a:pt x="6161" y="19401"/>
                </a:cubicBezTo>
                <a:cubicBezTo>
                  <a:pt x="6161" y="19479"/>
                  <a:pt x="6161" y="19519"/>
                  <a:pt x="6161" y="19519"/>
                </a:cubicBezTo>
                <a:cubicBezTo>
                  <a:pt x="6087" y="19636"/>
                  <a:pt x="6087" y="19636"/>
                  <a:pt x="6087" y="19636"/>
                </a:cubicBezTo>
                <a:cubicBezTo>
                  <a:pt x="5790" y="19676"/>
                  <a:pt x="5790" y="19676"/>
                  <a:pt x="5790" y="19676"/>
                </a:cubicBezTo>
                <a:cubicBezTo>
                  <a:pt x="5419" y="19676"/>
                  <a:pt x="5419" y="19676"/>
                  <a:pt x="5419" y="19676"/>
                </a:cubicBezTo>
                <a:close/>
                <a:moveTo>
                  <a:pt x="3192" y="10447"/>
                </a:moveTo>
                <a:cubicBezTo>
                  <a:pt x="3192" y="10447"/>
                  <a:pt x="3192" y="10447"/>
                  <a:pt x="3192" y="10447"/>
                </a:cubicBezTo>
                <a:cubicBezTo>
                  <a:pt x="3266" y="10447"/>
                  <a:pt x="3711" y="10447"/>
                  <a:pt x="3711" y="10447"/>
                </a:cubicBezTo>
                <a:cubicBezTo>
                  <a:pt x="4008" y="10447"/>
                  <a:pt x="4008" y="10447"/>
                  <a:pt x="4008" y="10447"/>
                </a:cubicBezTo>
                <a:cubicBezTo>
                  <a:pt x="4008" y="10447"/>
                  <a:pt x="4379" y="10447"/>
                  <a:pt x="4454" y="10447"/>
                </a:cubicBezTo>
                <a:cubicBezTo>
                  <a:pt x="4528" y="10447"/>
                  <a:pt x="4602" y="10486"/>
                  <a:pt x="4602" y="10486"/>
                </a:cubicBezTo>
                <a:cubicBezTo>
                  <a:pt x="4602" y="10486"/>
                  <a:pt x="4751" y="10407"/>
                  <a:pt x="4825" y="10447"/>
                </a:cubicBezTo>
                <a:cubicBezTo>
                  <a:pt x="4899" y="10447"/>
                  <a:pt x="5047" y="10564"/>
                  <a:pt x="5047" y="10564"/>
                </a:cubicBezTo>
                <a:cubicBezTo>
                  <a:pt x="5196" y="10761"/>
                  <a:pt x="5196" y="10761"/>
                  <a:pt x="5196" y="10761"/>
                </a:cubicBezTo>
                <a:cubicBezTo>
                  <a:pt x="5270" y="10996"/>
                  <a:pt x="5270" y="10996"/>
                  <a:pt x="5270" y="10996"/>
                </a:cubicBezTo>
                <a:cubicBezTo>
                  <a:pt x="5344" y="11193"/>
                  <a:pt x="5344" y="11193"/>
                  <a:pt x="5344" y="11193"/>
                </a:cubicBezTo>
                <a:cubicBezTo>
                  <a:pt x="5641" y="11389"/>
                  <a:pt x="5641" y="11389"/>
                  <a:pt x="5641" y="11389"/>
                </a:cubicBezTo>
                <a:cubicBezTo>
                  <a:pt x="5493" y="11507"/>
                  <a:pt x="5493" y="11507"/>
                  <a:pt x="5493" y="11507"/>
                </a:cubicBezTo>
                <a:cubicBezTo>
                  <a:pt x="5493" y="11507"/>
                  <a:pt x="5493" y="11664"/>
                  <a:pt x="5493" y="11664"/>
                </a:cubicBezTo>
                <a:cubicBezTo>
                  <a:pt x="5419" y="11664"/>
                  <a:pt x="5196" y="11703"/>
                  <a:pt x="5196" y="11703"/>
                </a:cubicBezTo>
                <a:cubicBezTo>
                  <a:pt x="5122" y="11743"/>
                  <a:pt x="5047" y="11860"/>
                  <a:pt x="5047" y="11860"/>
                </a:cubicBezTo>
                <a:cubicBezTo>
                  <a:pt x="5047" y="11860"/>
                  <a:pt x="5344" y="11703"/>
                  <a:pt x="5419" y="11743"/>
                </a:cubicBezTo>
                <a:cubicBezTo>
                  <a:pt x="5493" y="11743"/>
                  <a:pt x="5715" y="11743"/>
                  <a:pt x="5715" y="11743"/>
                </a:cubicBezTo>
                <a:cubicBezTo>
                  <a:pt x="5864" y="11821"/>
                  <a:pt x="5864" y="11821"/>
                  <a:pt x="5864" y="11821"/>
                </a:cubicBezTo>
                <a:cubicBezTo>
                  <a:pt x="6012" y="11978"/>
                  <a:pt x="6012" y="11978"/>
                  <a:pt x="6012" y="11978"/>
                </a:cubicBezTo>
                <a:cubicBezTo>
                  <a:pt x="6012" y="12175"/>
                  <a:pt x="6012" y="12175"/>
                  <a:pt x="6012" y="12175"/>
                </a:cubicBezTo>
                <a:cubicBezTo>
                  <a:pt x="6012" y="12175"/>
                  <a:pt x="6012" y="12332"/>
                  <a:pt x="5938" y="12332"/>
                </a:cubicBezTo>
                <a:cubicBezTo>
                  <a:pt x="5938" y="12371"/>
                  <a:pt x="5864" y="12410"/>
                  <a:pt x="5790" y="12410"/>
                </a:cubicBezTo>
                <a:cubicBezTo>
                  <a:pt x="5715" y="12410"/>
                  <a:pt x="5641" y="12410"/>
                  <a:pt x="5715" y="12332"/>
                </a:cubicBezTo>
                <a:cubicBezTo>
                  <a:pt x="5715" y="12253"/>
                  <a:pt x="5790" y="12175"/>
                  <a:pt x="5790" y="12175"/>
                </a:cubicBezTo>
                <a:cubicBezTo>
                  <a:pt x="5790" y="12135"/>
                  <a:pt x="5864" y="11978"/>
                  <a:pt x="5790" y="11978"/>
                </a:cubicBezTo>
                <a:cubicBezTo>
                  <a:pt x="5641" y="11978"/>
                  <a:pt x="5567" y="11900"/>
                  <a:pt x="5567" y="11978"/>
                </a:cubicBezTo>
                <a:cubicBezTo>
                  <a:pt x="5493" y="12017"/>
                  <a:pt x="5567" y="12175"/>
                  <a:pt x="5567" y="12175"/>
                </a:cubicBezTo>
                <a:cubicBezTo>
                  <a:pt x="5567" y="12175"/>
                  <a:pt x="5641" y="12214"/>
                  <a:pt x="5641" y="12253"/>
                </a:cubicBezTo>
                <a:cubicBezTo>
                  <a:pt x="5567" y="12292"/>
                  <a:pt x="5567" y="12253"/>
                  <a:pt x="5493" y="12332"/>
                </a:cubicBezTo>
                <a:cubicBezTo>
                  <a:pt x="5344" y="12371"/>
                  <a:pt x="5567" y="12410"/>
                  <a:pt x="5567" y="12410"/>
                </a:cubicBezTo>
                <a:cubicBezTo>
                  <a:pt x="5641" y="12489"/>
                  <a:pt x="5641" y="12489"/>
                  <a:pt x="5641" y="12489"/>
                </a:cubicBezTo>
                <a:cubicBezTo>
                  <a:pt x="5641" y="12489"/>
                  <a:pt x="5641" y="12607"/>
                  <a:pt x="5567" y="12607"/>
                </a:cubicBezTo>
                <a:cubicBezTo>
                  <a:pt x="5493" y="12646"/>
                  <a:pt x="5493" y="12685"/>
                  <a:pt x="5196" y="12607"/>
                </a:cubicBezTo>
                <a:cubicBezTo>
                  <a:pt x="4899" y="12567"/>
                  <a:pt x="4825" y="12528"/>
                  <a:pt x="4825" y="12528"/>
                </a:cubicBezTo>
                <a:cubicBezTo>
                  <a:pt x="4751" y="12724"/>
                  <a:pt x="4751" y="12724"/>
                  <a:pt x="4751" y="12724"/>
                </a:cubicBezTo>
                <a:cubicBezTo>
                  <a:pt x="4602" y="12881"/>
                  <a:pt x="4602" y="12881"/>
                  <a:pt x="4602" y="12881"/>
                </a:cubicBezTo>
                <a:cubicBezTo>
                  <a:pt x="4082" y="12960"/>
                  <a:pt x="4082" y="12960"/>
                  <a:pt x="4082" y="12960"/>
                </a:cubicBezTo>
                <a:cubicBezTo>
                  <a:pt x="3786" y="12764"/>
                  <a:pt x="3786" y="12764"/>
                  <a:pt x="3786" y="12764"/>
                </a:cubicBezTo>
                <a:cubicBezTo>
                  <a:pt x="3786" y="12764"/>
                  <a:pt x="3563" y="12803"/>
                  <a:pt x="3489" y="12803"/>
                </a:cubicBezTo>
                <a:cubicBezTo>
                  <a:pt x="3414" y="12764"/>
                  <a:pt x="3043" y="12724"/>
                  <a:pt x="3043" y="12724"/>
                </a:cubicBezTo>
                <a:cubicBezTo>
                  <a:pt x="2969" y="12528"/>
                  <a:pt x="2969" y="12528"/>
                  <a:pt x="2969" y="12528"/>
                </a:cubicBezTo>
                <a:cubicBezTo>
                  <a:pt x="2598" y="12332"/>
                  <a:pt x="2598" y="12332"/>
                  <a:pt x="2598" y="12332"/>
                </a:cubicBezTo>
                <a:cubicBezTo>
                  <a:pt x="2672" y="12175"/>
                  <a:pt x="2672" y="12175"/>
                  <a:pt x="2672" y="12175"/>
                </a:cubicBezTo>
                <a:cubicBezTo>
                  <a:pt x="2449" y="11939"/>
                  <a:pt x="2449" y="11939"/>
                  <a:pt x="2449" y="11939"/>
                </a:cubicBezTo>
                <a:cubicBezTo>
                  <a:pt x="2004" y="11978"/>
                  <a:pt x="2004" y="11978"/>
                  <a:pt x="2004" y="11978"/>
                </a:cubicBezTo>
                <a:cubicBezTo>
                  <a:pt x="1856" y="12175"/>
                  <a:pt x="1856" y="12175"/>
                  <a:pt x="1856" y="12175"/>
                </a:cubicBezTo>
                <a:cubicBezTo>
                  <a:pt x="1856" y="12175"/>
                  <a:pt x="2004" y="12253"/>
                  <a:pt x="1856" y="12292"/>
                </a:cubicBezTo>
                <a:cubicBezTo>
                  <a:pt x="1707" y="12292"/>
                  <a:pt x="1410" y="12332"/>
                  <a:pt x="1410" y="12332"/>
                </a:cubicBezTo>
                <a:cubicBezTo>
                  <a:pt x="1410" y="12332"/>
                  <a:pt x="1039" y="12371"/>
                  <a:pt x="965" y="12371"/>
                </a:cubicBezTo>
                <a:cubicBezTo>
                  <a:pt x="965" y="12371"/>
                  <a:pt x="668" y="12135"/>
                  <a:pt x="668" y="12135"/>
                </a:cubicBezTo>
                <a:cubicBezTo>
                  <a:pt x="668" y="12135"/>
                  <a:pt x="520" y="12135"/>
                  <a:pt x="445" y="12135"/>
                </a:cubicBezTo>
                <a:cubicBezTo>
                  <a:pt x="371" y="12135"/>
                  <a:pt x="371" y="12175"/>
                  <a:pt x="371" y="12096"/>
                </a:cubicBezTo>
                <a:cubicBezTo>
                  <a:pt x="371" y="12017"/>
                  <a:pt x="297" y="11900"/>
                  <a:pt x="297" y="11900"/>
                </a:cubicBezTo>
                <a:cubicBezTo>
                  <a:pt x="297" y="11900"/>
                  <a:pt x="520" y="12017"/>
                  <a:pt x="297" y="11860"/>
                </a:cubicBezTo>
                <a:cubicBezTo>
                  <a:pt x="74" y="11703"/>
                  <a:pt x="0" y="11546"/>
                  <a:pt x="0" y="11546"/>
                </a:cubicBezTo>
                <a:cubicBezTo>
                  <a:pt x="371" y="11428"/>
                  <a:pt x="371" y="11428"/>
                  <a:pt x="371" y="11428"/>
                </a:cubicBezTo>
                <a:cubicBezTo>
                  <a:pt x="371" y="11428"/>
                  <a:pt x="742" y="11428"/>
                  <a:pt x="816" y="11468"/>
                </a:cubicBezTo>
                <a:cubicBezTo>
                  <a:pt x="891" y="11468"/>
                  <a:pt x="965" y="11389"/>
                  <a:pt x="965" y="11389"/>
                </a:cubicBezTo>
                <a:cubicBezTo>
                  <a:pt x="965" y="11389"/>
                  <a:pt x="1113" y="11311"/>
                  <a:pt x="965" y="11271"/>
                </a:cubicBezTo>
                <a:cubicBezTo>
                  <a:pt x="891" y="11271"/>
                  <a:pt x="742" y="11193"/>
                  <a:pt x="742" y="11193"/>
                </a:cubicBezTo>
                <a:cubicBezTo>
                  <a:pt x="742" y="11193"/>
                  <a:pt x="594" y="11114"/>
                  <a:pt x="816" y="11075"/>
                </a:cubicBezTo>
                <a:cubicBezTo>
                  <a:pt x="1039" y="11075"/>
                  <a:pt x="1039" y="11075"/>
                  <a:pt x="1188" y="11075"/>
                </a:cubicBezTo>
                <a:cubicBezTo>
                  <a:pt x="1336" y="11114"/>
                  <a:pt x="1410" y="11232"/>
                  <a:pt x="1485" y="11075"/>
                </a:cubicBezTo>
                <a:cubicBezTo>
                  <a:pt x="1559" y="10957"/>
                  <a:pt x="1410" y="10957"/>
                  <a:pt x="1633" y="10918"/>
                </a:cubicBezTo>
                <a:cubicBezTo>
                  <a:pt x="1856" y="10918"/>
                  <a:pt x="2004" y="10879"/>
                  <a:pt x="2004" y="10839"/>
                </a:cubicBezTo>
                <a:cubicBezTo>
                  <a:pt x="2004" y="10800"/>
                  <a:pt x="2004" y="10643"/>
                  <a:pt x="2078" y="10643"/>
                </a:cubicBezTo>
                <a:cubicBezTo>
                  <a:pt x="2153" y="10643"/>
                  <a:pt x="2524" y="10682"/>
                  <a:pt x="2524" y="10682"/>
                </a:cubicBezTo>
                <a:cubicBezTo>
                  <a:pt x="2524" y="10682"/>
                  <a:pt x="2672" y="10604"/>
                  <a:pt x="2821" y="10643"/>
                </a:cubicBezTo>
                <a:cubicBezTo>
                  <a:pt x="2969" y="10643"/>
                  <a:pt x="3043" y="10604"/>
                  <a:pt x="3043" y="10604"/>
                </a:cubicBezTo>
                <a:cubicBezTo>
                  <a:pt x="3043" y="10604"/>
                  <a:pt x="3192" y="10447"/>
                  <a:pt x="3192" y="10447"/>
                </a:cubicBezTo>
                <a:close/>
                <a:moveTo>
                  <a:pt x="5493" y="8915"/>
                </a:moveTo>
                <a:cubicBezTo>
                  <a:pt x="5493" y="8915"/>
                  <a:pt x="5493" y="8915"/>
                  <a:pt x="5493" y="8915"/>
                </a:cubicBezTo>
                <a:cubicBezTo>
                  <a:pt x="5493" y="8915"/>
                  <a:pt x="5419" y="8797"/>
                  <a:pt x="5493" y="8797"/>
                </a:cubicBezTo>
                <a:cubicBezTo>
                  <a:pt x="5567" y="8797"/>
                  <a:pt x="5790" y="8758"/>
                  <a:pt x="5790" y="8758"/>
                </a:cubicBezTo>
                <a:cubicBezTo>
                  <a:pt x="5790" y="8758"/>
                  <a:pt x="5864" y="8679"/>
                  <a:pt x="5864" y="8719"/>
                </a:cubicBezTo>
                <a:cubicBezTo>
                  <a:pt x="5938" y="8719"/>
                  <a:pt x="5938" y="8797"/>
                  <a:pt x="5864" y="8797"/>
                </a:cubicBezTo>
                <a:cubicBezTo>
                  <a:pt x="5864" y="8797"/>
                  <a:pt x="5715" y="8876"/>
                  <a:pt x="5715" y="8876"/>
                </a:cubicBezTo>
                <a:cubicBezTo>
                  <a:pt x="5715" y="8876"/>
                  <a:pt x="5567" y="8915"/>
                  <a:pt x="5567" y="8915"/>
                </a:cubicBezTo>
                <a:cubicBezTo>
                  <a:pt x="5493" y="8915"/>
                  <a:pt x="5493" y="8915"/>
                  <a:pt x="5493" y="8915"/>
                </a:cubicBezTo>
                <a:close/>
                <a:moveTo>
                  <a:pt x="6458" y="9740"/>
                </a:moveTo>
                <a:cubicBezTo>
                  <a:pt x="6458" y="9740"/>
                  <a:pt x="6458" y="9740"/>
                  <a:pt x="6458" y="9740"/>
                </a:cubicBezTo>
                <a:cubicBezTo>
                  <a:pt x="6458" y="9740"/>
                  <a:pt x="6458" y="9779"/>
                  <a:pt x="6384" y="9779"/>
                </a:cubicBezTo>
                <a:cubicBezTo>
                  <a:pt x="6309" y="9779"/>
                  <a:pt x="6161" y="9779"/>
                  <a:pt x="6161" y="9740"/>
                </a:cubicBezTo>
                <a:cubicBezTo>
                  <a:pt x="6161" y="9740"/>
                  <a:pt x="6235" y="9661"/>
                  <a:pt x="6309" y="9661"/>
                </a:cubicBezTo>
                <a:cubicBezTo>
                  <a:pt x="6309" y="9661"/>
                  <a:pt x="6384" y="9622"/>
                  <a:pt x="6384" y="9622"/>
                </a:cubicBezTo>
                <a:cubicBezTo>
                  <a:pt x="6384" y="9622"/>
                  <a:pt x="6384" y="9583"/>
                  <a:pt x="6384" y="9583"/>
                </a:cubicBezTo>
                <a:cubicBezTo>
                  <a:pt x="6458" y="9583"/>
                  <a:pt x="6532" y="9661"/>
                  <a:pt x="6532" y="9661"/>
                </a:cubicBezTo>
                <a:cubicBezTo>
                  <a:pt x="6458" y="9740"/>
                  <a:pt x="6458" y="9740"/>
                  <a:pt x="6458" y="9740"/>
                </a:cubicBezTo>
                <a:close/>
                <a:moveTo>
                  <a:pt x="7052" y="10015"/>
                </a:moveTo>
                <a:cubicBezTo>
                  <a:pt x="7052" y="10015"/>
                  <a:pt x="7052" y="10015"/>
                  <a:pt x="7052" y="10015"/>
                </a:cubicBezTo>
                <a:cubicBezTo>
                  <a:pt x="7052" y="9975"/>
                  <a:pt x="7200" y="9897"/>
                  <a:pt x="7200" y="9857"/>
                </a:cubicBezTo>
                <a:cubicBezTo>
                  <a:pt x="7274" y="9857"/>
                  <a:pt x="7274" y="9818"/>
                  <a:pt x="7274" y="9818"/>
                </a:cubicBezTo>
                <a:cubicBezTo>
                  <a:pt x="7348" y="9779"/>
                  <a:pt x="7423" y="9779"/>
                  <a:pt x="7497" y="9779"/>
                </a:cubicBezTo>
                <a:cubicBezTo>
                  <a:pt x="7645" y="9818"/>
                  <a:pt x="7794" y="9897"/>
                  <a:pt x="7720" y="9897"/>
                </a:cubicBezTo>
                <a:cubicBezTo>
                  <a:pt x="7720" y="9936"/>
                  <a:pt x="7645" y="9897"/>
                  <a:pt x="7645" y="10015"/>
                </a:cubicBezTo>
                <a:cubicBezTo>
                  <a:pt x="7645" y="10132"/>
                  <a:pt x="7645" y="10132"/>
                  <a:pt x="7645" y="10172"/>
                </a:cubicBezTo>
                <a:cubicBezTo>
                  <a:pt x="7720" y="10211"/>
                  <a:pt x="7645" y="10329"/>
                  <a:pt x="7645" y="10329"/>
                </a:cubicBezTo>
                <a:cubicBezTo>
                  <a:pt x="7645" y="10329"/>
                  <a:pt x="7571" y="10407"/>
                  <a:pt x="7497" y="10407"/>
                </a:cubicBezTo>
                <a:cubicBezTo>
                  <a:pt x="7497" y="10407"/>
                  <a:pt x="7497" y="10407"/>
                  <a:pt x="7348" y="10368"/>
                </a:cubicBezTo>
                <a:cubicBezTo>
                  <a:pt x="7274" y="10368"/>
                  <a:pt x="7052" y="10289"/>
                  <a:pt x="7052" y="10289"/>
                </a:cubicBezTo>
                <a:cubicBezTo>
                  <a:pt x="7052" y="10289"/>
                  <a:pt x="7052" y="10093"/>
                  <a:pt x="7052" y="10093"/>
                </a:cubicBezTo>
                <a:cubicBezTo>
                  <a:pt x="7052" y="10054"/>
                  <a:pt x="6977" y="10015"/>
                  <a:pt x="6977" y="10015"/>
                </a:cubicBezTo>
                <a:cubicBezTo>
                  <a:pt x="7052" y="10015"/>
                  <a:pt x="7052" y="10015"/>
                  <a:pt x="7052" y="10015"/>
                </a:cubicBezTo>
                <a:close/>
                <a:moveTo>
                  <a:pt x="5493" y="8247"/>
                </a:moveTo>
                <a:cubicBezTo>
                  <a:pt x="5493" y="8247"/>
                  <a:pt x="5493" y="8247"/>
                  <a:pt x="5493" y="8247"/>
                </a:cubicBezTo>
                <a:cubicBezTo>
                  <a:pt x="5493" y="8247"/>
                  <a:pt x="5493" y="8208"/>
                  <a:pt x="5641" y="8208"/>
                </a:cubicBezTo>
                <a:cubicBezTo>
                  <a:pt x="5715" y="8247"/>
                  <a:pt x="5715" y="8287"/>
                  <a:pt x="5715" y="8326"/>
                </a:cubicBezTo>
                <a:cubicBezTo>
                  <a:pt x="5715" y="8365"/>
                  <a:pt x="5938" y="8365"/>
                  <a:pt x="5864" y="8404"/>
                </a:cubicBezTo>
                <a:cubicBezTo>
                  <a:pt x="5715" y="8444"/>
                  <a:pt x="5641" y="8444"/>
                  <a:pt x="5641" y="8444"/>
                </a:cubicBezTo>
                <a:cubicBezTo>
                  <a:pt x="5641" y="8404"/>
                  <a:pt x="5567" y="8444"/>
                  <a:pt x="5567" y="8404"/>
                </a:cubicBezTo>
                <a:cubicBezTo>
                  <a:pt x="5567" y="8365"/>
                  <a:pt x="5419" y="8326"/>
                  <a:pt x="5419" y="8326"/>
                </a:cubicBezTo>
                <a:cubicBezTo>
                  <a:pt x="5419" y="8326"/>
                  <a:pt x="5493" y="8247"/>
                  <a:pt x="5493" y="8247"/>
                </a:cubicBezTo>
                <a:close/>
                <a:moveTo>
                  <a:pt x="4528" y="7697"/>
                </a:moveTo>
                <a:cubicBezTo>
                  <a:pt x="4528" y="7697"/>
                  <a:pt x="4528" y="7697"/>
                  <a:pt x="4528" y="7697"/>
                </a:cubicBezTo>
                <a:cubicBezTo>
                  <a:pt x="4676" y="7737"/>
                  <a:pt x="4751" y="7697"/>
                  <a:pt x="4751" y="7737"/>
                </a:cubicBezTo>
                <a:cubicBezTo>
                  <a:pt x="4825" y="7737"/>
                  <a:pt x="4899" y="7776"/>
                  <a:pt x="4825" y="7815"/>
                </a:cubicBezTo>
                <a:cubicBezTo>
                  <a:pt x="4676" y="7855"/>
                  <a:pt x="4676" y="7855"/>
                  <a:pt x="4528" y="7855"/>
                </a:cubicBezTo>
                <a:cubicBezTo>
                  <a:pt x="4454" y="7855"/>
                  <a:pt x="4602" y="7855"/>
                  <a:pt x="4454" y="7855"/>
                </a:cubicBezTo>
                <a:cubicBezTo>
                  <a:pt x="4305" y="7855"/>
                  <a:pt x="4082" y="7933"/>
                  <a:pt x="4231" y="7815"/>
                </a:cubicBezTo>
                <a:cubicBezTo>
                  <a:pt x="4379" y="7737"/>
                  <a:pt x="4528" y="7697"/>
                  <a:pt x="4528" y="7697"/>
                </a:cubicBezTo>
                <a:close/>
                <a:moveTo>
                  <a:pt x="5344" y="7501"/>
                </a:moveTo>
                <a:cubicBezTo>
                  <a:pt x="5344" y="7501"/>
                  <a:pt x="5344" y="7501"/>
                  <a:pt x="5344" y="7501"/>
                </a:cubicBezTo>
                <a:cubicBezTo>
                  <a:pt x="5419" y="7501"/>
                  <a:pt x="5493" y="7423"/>
                  <a:pt x="5567" y="7462"/>
                </a:cubicBezTo>
                <a:cubicBezTo>
                  <a:pt x="5641" y="7501"/>
                  <a:pt x="5790" y="7540"/>
                  <a:pt x="5641" y="7580"/>
                </a:cubicBezTo>
                <a:cubicBezTo>
                  <a:pt x="5493" y="7619"/>
                  <a:pt x="5493" y="7619"/>
                  <a:pt x="5419" y="7658"/>
                </a:cubicBezTo>
                <a:cubicBezTo>
                  <a:pt x="5270" y="7697"/>
                  <a:pt x="5122" y="7737"/>
                  <a:pt x="5047" y="7737"/>
                </a:cubicBezTo>
                <a:cubicBezTo>
                  <a:pt x="4973" y="7737"/>
                  <a:pt x="4899" y="7658"/>
                  <a:pt x="4973" y="7658"/>
                </a:cubicBezTo>
                <a:cubicBezTo>
                  <a:pt x="5047" y="7658"/>
                  <a:pt x="5122" y="7619"/>
                  <a:pt x="5196" y="7619"/>
                </a:cubicBezTo>
                <a:cubicBezTo>
                  <a:pt x="5196" y="7580"/>
                  <a:pt x="5344" y="7501"/>
                  <a:pt x="5344" y="7501"/>
                </a:cubicBezTo>
                <a:close/>
                <a:moveTo>
                  <a:pt x="5790" y="6716"/>
                </a:moveTo>
                <a:cubicBezTo>
                  <a:pt x="5790" y="6716"/>
                  <a:pt x="5790" y="6716"/>
                  <a:pt x="5790" y="6716"/>
                </a:cubicBezTo>
                <a:cubicBezTo>
                  <a:pt x="5790" y="6716"/>
                  <a:pt x="5790" y="6598"/>
                  <a:pt x="5864" y="6637"/>
                </a:cubicBezTo>
                <a:cubicBezTo>
                  <a:pt x="6012" y="6637"/>
                  <a:pt x="6012" y="6637"/>
                  <a:pt x="6012" y="6676"/>
                </a:cubicBezTo>
                <a:cubicBezTo>
                  <a:pt x="6012" y="6716"/>
                  <a:pt x="6161" y="6676"/>
                  <a:pt x="6012" y="6716"/>
                </a:cubicBezTo>
                <a:cubicBezTo>
                  <a:pt x="5938" y="6716"/>
                  <a:pt x="5790" y="6716"/>
                  <a:pt x="5790" y="6716"/>
                </a:cubicBezTo>
                <a:close/>
                <a:moveTo>
                  <a:pt x="6458" y="7108"/>
                </a:moveTo>
                <a:cubicBezTo>
                  <a:pt x="6458" y="7108"/>
                  <a:pt x="6458" y="7108"/>
                  <a:pt x="6458" y="7108"/>
                </a:cubicBezTo>
                <a:cubicBezTo>
                  <a:pt x="6458" y="7108"/>
                  <a:pt x="6532" y="7030"/>
                  <a:pt x="6606" y="7030"/>
                </a:cubicBezTo>
                <a:cubicBezTo>
                  <a:pt x="6606" y="7030"/>
                  <a:pt x="6680" y="7030"/>
                  <a:pt x="6680" y="7069"/>
                </a:cubicBezTo>
                <a:cubicBezTo>
                  <a:pt x="6680" y="7108"/>
                  <a:pt x="6680" y="7187"/>
                  <a:pt x="6606" y="7187"/>
                </a:cubicBezTo>
                <a:cubicBezTo>
                  <a:pt x="6532" y="7187"/>
                  <a:pt x="6532" y="7226"/>
                  <a:pt x="6458" y="7187"/>
                </a:cubicBezTo>
                <a:cubicBezTo>
                  <a:pt x="6384" y="7187"/>
                  <a:pt x="6458" y="7108"/>
                  <a:pt x="6458" y="7108"/>
                </a:cubicBezTo>
                <a:close/>
                <a:moveTo>
                  <a:pt x="6087" y="6951"/>
                </a:moveTo>
                <a:cubicBezTo>
                  <a:pt x="6087" y="6951"/>
                  <a:pt x="6087" y="6951"/>
                  <a:pt x="6087" y="6951"/>
                </a:cubicBezTo>
                <a:cubicBezTo>
                  <a:pt x="6087" y="6951"/>
                  <a:pt x="6012" y="6794"/>
                  <a:pt x="6161" y="6794"/>
                </a:cubicBezTo>
                <a:cubicBezTo>
                  <a:pt x="6309" y="6755"/>
                  <a:pt x="6384" y="6755"/>
                  <a:pt x="6384" y="6755"/>
                </a:cubicBezTo>
                <a:cubicBezTo>
                  <a:pt x="6384" y="6755"/>
                  <a:pt x="6606" y="6912"/>
                  <a:pt x="6606" y="6912"/>
                </a:cubicBezTo>
                <a:cubicBezTo>
                  <a:pt x="6532" y="6951"/>
                  <a:pt x="6532" y="6991"/>
                  <a:pt x="6384" y="6991"/>
                </a:cubicBezTo>
                <a:cubicBezTo>
                  <a:pt x="6309" y="6991"/>
                  <a:pt x="6235" y="7030"/>
                  <a:pt x="6235" y="6991"/>
                </a:cubicBezTo>
                <a:cubicBezTo>
                  <a:pt x="6161" y="6951"/>
                  <a:pt x="6087" y="6951"/>
                  <a:pt x="6087" y="6951"/>
                </a:cubicBezTo>
                <a:close/>
                <a:moveTo>
                  <a:pt x="3340" y="6833"/>
                </a:moveTo>
                <a:cubicBezTo>
                  <a:pt x="3340" y="6833"/>
                  <a:pt x="3340" y="6833"/>
                  <a:pt x="3340" y="6833"/>
                </a:cubicBezTo>
                <a:cubicBezTo>
                  <a:pt x="3414" y="6833"/>
                  <a:pt x="3414" y="6794"/>
                  <a:pt x="3414" y="6873"/>
                </a:cubicBezTo>
                <a:cubicBezTo>
                  <a:pt x="3414" y="6912"/>
                  <a:pt x="3414" y="6951"/>
                  <a:pt x="3414" y="6951"/>
                </a:cubicBezTo>
                <a:cubicBezTo>
                  <a:pt x="3414" y="6951"/>
                  <a:pt x="3340" y="7030"/>
                  <a:pt x="3266" y="6991"/>
                </a:cubicBezTo>
                <a:cubicBezTo>
                  <a:pt x="3192" y="6951"/>
                  <a:pt x="3192" y="6912"/>
                  <a:pt x="3192" y="6912"/>
                </a:cubicBezTo>
                <a:cubicBezTo>
                  <a:pt x="3340" y="6833"/>
                  <a:pt x="3340" y="6833"/>
                  <a:pt x="3340" y="6833"/>
                </a:cubicBezTo>
                <a:close/>
                <a:moveTo>
                  <a:pt x="3934" y="6441"/>
                </a:moveTo>
                <a:cubicBezTo>
                  <a:pt x="3934" y="6441"/>
                  <a:pt x="3934" y="6441"/>
                  <a:pt x="3934" y="6441"/>
                </a:cubicBezTo>
                <a:cubicBezTo>
                  <a:pt x="4008" y="6480"/>
                  <a:pt x="4157" y="6559"/>
                  <a:pt x="4157" y="6559"/>
                </a:cubicBezTo>
                <a:cubicBezTo>
                  <a:pt x="3934" y="6676"/>
                  <a:pt x="3934" y="6676"/>
                  <a:pt x="3934" y="6676"/>
                </a:cubicBezTo>
                <a:cubicBezTo>
                  <a:pt x="3934" y="6676"/>
                  <a:pt x="3711" y="6716"/>
                  <a:pt x="3711" y="6755"/>
                </a:cubicBezTo>
                <a:cubicBezTo>
                  <a:pt x="3637" y="6755"/>
                  <a:pt x="3786" y="6873"/>
                  <a:pt x="3637" y="6833"/>
                </a:cubicBezTo>
                <a:cubicBezTo>
                  <a:pt x="3489" y="6794"/>
                  <a:pt x="3414" y="6716"/>
                  <a:pt x="3489" y="6716"/>
                </a:cubicBezTo>
                <a:cubicBezTo>
                  <a:pt x="3563" y="6676"/>
                  <a:pt x="3563" y="6676"/>
                  <a:pt x="3637" y="6637"/>
                </a:cubicBezTo>
                <a:cubicBezTo>
                  <a:pt x="3711" y="6598"/>
                  <a:pt x="3860" y="6480"/>
                  <a:pt x="3860" y="6480"/>
                </a:cubicBezTo>
                <a:cubicBezTo>
                  <a:pt x="3934" y="6441"/>
                  <a:pt x="3934" y="6441"/>
                  <a:pt x="3934" y="6441"/>
                </a:cubicBezTo>
                <a:close/>
                <a:moveTo>
                  <a:pt x="4305" y="5891"/>
                </a:moveTo>
                <a:cubicBezTo>
                  <a:pt x="4305" y="5891"/>
                  <a:pt x="4305" y="5891"/>
                  <a:pt x="4305" y="5891"/>
                </a:cubicBezTo>
                <a:cubicBezTo>
                  <a:pt x="4305" y="5891"/>
                  <a:pt x="4454" y="5891"/>
                  <a:pt x="4528" y="5930"/>
                </a:cubicBezTo>
                <a:cubicBezTo>
                  <a:pt x="4528" y="5930"/>
                  <a:pt x="4602" y="6048"/>
                  <a:pt x="4602" y="6048"/>
                </a:cubicBezTo>
                <a:cubicBezTo>
                  <a:pt x="4602" y="6048"/>
                  <a:pt x="4676" y="6087"/>
                  <a:pt x="4602" y="6127"/>
                </a:cubicBezTo>
                <a:cubicBezTo>
                  <a:pt x="4528" y="6166"/>
                  <a:pt x="4379" y="6205"/>
                  <a:pt x="4379" y="6205"/>
                </a:cubicBezTo>
                <a:cubicBezTo>
                  <a:pt x="4379" y="6401"/>
                  <a:pt x="4379" y="6401"/>
                  <a:pt x="4379" y="6401"/>
                </a:cubicBezTo>
                <a:cubicBezTo>
                  <a:pt x="4305" y="6480"/>
                  <a:pt x="4305" y="6480"/>
                  <a:pt x="4305" y="6480"/>
                </a:cubicBezTo>
                <a:cubicBezTo>
                  <a:pt x="4082" y="6441"/>
                  <a:pt x="4082" y="6441"/>
                  <a:pt x="4082" y="6441"/>
                </a:cubicBezTo>
                <a:cubicBezTo>
                  <a:pt x="4082" y="6205"/>
                  <a:pt x="4082" y="6205"/>
                  <a:pt x="4082" y="6205"/>
                </a:cubicBezTo>
                <a:cubicBezTo>
                  <a:pt x="4008" y="6087"/>
                  <a:pt x="4008" y="6087"/>
                  <a:pt x="4008" y="6087"/>
                </a:cubicBezTo>
                <a:cubicBezTo>
                  <a:pt x="4231" y="5969"/>
                  <a:pt x="4231" y="5969"/>
                  <a:pt x="4231" y="5969"/>
                </a:cubicBezTo>
                <a:cubicBezTo>
                  <a:pt x="4305" y="5891"/>
                  <a:pt x="4305" y="5891"/>
                  <a:pt x="4305" y="5891"/>
                </a:cubicBezTo>
                <a:close/>
                <a:moveTo>
                  <a:pt x="4454" y="5577"/>
                </a:moveTo>
                <a:cubicBezTo>
                  <a:pt x="4454" y="5577"/>
                  <a:pt x="4454" y="5577"/>
                  <a:pt x="4454" y="5577"/>
                </a:cubicBezTo>
                <a:cubicBezTo>
                  <a:pt x="4454" y="5577"/>
                  <a:pt x="4602" y="5537"/>
                  <a:pt x="4676" y="5577"/>
                </a:cubicBezTo>
                <a:cubicBezTo>
                  <a:pt x="4751" y="5616"/>
                  <a:pt x="4751" y="5537"/>
                  <a:pt x="4825" y="5616"/>
                </a:cubicBezTo>
                <a:cubicBezTo>
                  <a:pt x="4899" y="5695"/>
                  <a:pt x="4973" y="5695"/>
                  <a:pt x="4899" y="5734"/>
                </a:cubicBezTo>
                <a:cubicBezTo>
                  <a:pt x="4899" y="5773"/>
                  <a:pt x="4899" y="5812"/>
                  <a:pt x="4825" y="5852"/>
                </a:cubicBezTo>
                <a:cubicBezTo>
                  <a:pt x="4751" y="5891"/>
                  <a:pt x="4825" y="5930"/>
                  <a:pt x="4676" y="5891"/>
                </a:cubicBezTo>
                <a:cubicBezTo>
                  <a:pt x="4528" y="5852"/>
                  <a:pt x="4528" y="5852"/>
                  <a:pt x="4454" y="5812"/>
                </a:cubicBezTo>
                <a:cubicBezTo>
                  <a:pt x="4379" y="5773"/>
                  <a:pt x="4379" y="5773"/>
                  <a:pt x="4379" y="5773"/>
                </a:cubicBezTo>
                <a:cubicBezTo>
                  <a:pt x="4454" y="5577"/>
                  <a:pt x="4454" y="5577"/>
                  <a:pt x="4454" y="5577"/>
                </a:cubicBezTo>
                <a:close/>
                <a:moveTo>
                  <a:pt x="5122" y="5184"/>
                </a:moveTo>
                <a:cubicBezTo>
                  <a:pt x="5122" y="5184"/>
                  <a:pt x="5122" y="5184"/>
                  <a:pt x="5122" y="5184"/>
                </a:cubicBezTo>
                <a:cubicBezTo>
                  <a:pt x="5122" y="5184"/>
                  <a:pt x="5196" y="5145"/>
                  <a:pt x="5122" y="5223"/>
                </a:cubicBezTo>
                <a:cubicBezTo>
                  <a:pt x="4973" y="5341"/>
                  <a:pt x="4973" y="5380"/>
                  <a:pt x="5047" y="5380"/>
                </a:cubicBezTo>
                <a:cubicBezTo>
                  <a:pt x="5047" y="5380"/>
                  <a:pt x="5122" y="5380"/>
                  <a:pt x="5122" y="5380"/>
                </a:cubicBezTo>
                <a:cubicBezTo>
                  <a:pt x="5122" y="5537"/>
                  <a:pt x="5122" y="5537"/>
                  <a:pt x="5122" y="5537"/>
                </a:cubicBezTo>
                <a:cubicBezTo>
                  <a:pt x="5122" y="5537"/>
                  <a:pt x="5122" y="5577"/>
                  <a:pt x="4899" y="5537"/>
                </a:cubicBezTo>
                <a:cubicBezTo>
                  <a:pt x="4676" y="5537"/>
                  <a:pt x="4528" y="5498"/>
                  <a:pt x="4528" y="5498"/>
                </a:cubicBezTo>
                <a:cubicBezTo>
                  <a:pt x="4305" y="5380"/>
                  <a:pt x="4305" y="5380"/>
                  <a:pt x="4305" y="5380"/>
                </a:cubicBezTo>
                <a:cubicBezTo>
                  <a:pt x="4305" y="5380"/>
                  <a:pt x="4231" y="5341"/>
                  <a:pt x="4379" y="5263"/>
                </a:cubicBezTo>
                <a:cubicBezTo>
                  <a:pt x="4454" y="5184"/>
                  <a:pt x="4676" y="5223"/>
                  <a:pt x="4676" y="5223"/>
                </a:cubicBezTo>
                <a:cubicBezTo>
                  <a:pt x="4676" y="5223"/>
                  <a:pt x="4751" y="5302"/>
                  <a:pt x="4825" y="5223"/>
                </a:cubicBezTo>
                <a:cubicBezTo>
                  <a:pt x="4899" y="5145"/>
                  <a:pt x="4899" y="5066"/>
                  <a:pt x="4973" y="5105"/>
                </a:cubicBezTo>
                <a:cubicBezTo>
                  <a:pt x="5047" y="5145"/>
                  <a:pt x="5122" y="5184"/>
                  <a:pt x="5122" y="5184"/>
                </a:cubicBezTo>
                <a:close/>
                <a:moveTo>
                  <a:pt x="5715" y="4752"/>
                </a:moveTo>
                <a:cubicBezTo>
                  <a:pt x="5715" y="4752"/>
                  <a:pt x="5715" y="4752"/>
                  <a:pt x="5715" y="4752"/>
                </a:cubicBezTo>
                <a:cubicBezTo>
                  <a:pt x="5641" y="4713"/>
                  <a:pt x="5641" y="4634"/>
                  <a:pt x="5641" y="4634"/>
                </a:cubicBezTo>
                <a:cubicBezTo>
                  <a:pt x="5715" y="4556"/>
                  <a:pt x="5715" y="4556"/>
                  <a:pt x="5715" y="4556"/>
                </a:cubicBezTo>
                <a:cubicBezTo>
                  <a:pt x="5715" y="4556"/>
                  <a:pt x="5567" y="4477"/>
                  <a:pt x="5567" y="4438"/>
                </a:cubicBezTo>
                <a:cubicBezTo>
                  <a:pt x="5567" y="4399"/>
                  <a:pt x="5567" y="4320"/>
                  <a:pt x="5715" y="4281"/>
                </a:cubicBezTo>
                <a:cubicBezTo>
                  <a:pt x="5790" y="4241"/>
                  <a:pt x="5864" y="4163"/>
                  <a:pt x="5938" y="4163"/>
                </a:cubicBezTo>
                <a:cubicBezTo>
                  <a:pt x="5938" y="4202"/>
                  <a:pt x="5938" y="4202"/>
                  <a:pt x="6012" y="4281"/>
                </a:cubicBezTo>
                <a:cubicBezTo>
                  <a:pt x="6087" y="4320"/>
                  <a:pt x="6087" y="4399"/>
                  <a:pt x="6161" y="4359"/>
                </a:cubicBezTo>
                <a:cubicBezTo>
                  <a:pt x="6235" y="4320"/>
                  <a:pt x="6235" y="4281"/>
                  <a:pt x="6309" y="4241"/>
                </a:cubicBezTo>
                <a:cubicBezTo>
                  <a:pt x="6384" y="4202"/>
                  <a:pt x="6458" y="4084"/>
                  <a:pt x="6458" y="4084"/>
                </a:cubicBezTo>
                <a:cubicBezTo>
                  <a:pt x="6458" y="4084"/>
                  <a:pt x="6606" y="4124"/>
                  <a:pt x="6680" y="4084"/>
                </a:cubicBezTo>
                <a:cubicBezTo>
                  <a:pt x="6829" y="4045"/>
                  <a:pt x="6680" y="4045"/>
                  <a:pt x="6903" y="4006"/>
                </a:cubicBezTo>
                <a:cubicBezTo>
                  <a:pt x="7126" y="4006"/>
                  <a:pt x="7200" y="4006"/>
                  <a:pt x="7274" y="3927"/>
                </a:cubicBezTo>
                <a:cubicBezTo>
                  <a:pt x="7348" y="3888"/>
                  <a:pt x="7348" y="3927"/>
                  <a:pt x="7423" y="3888"/>
                </a:cubicBezTo>
                <a:cubicBezTo>
                  <a:pt x="7497" y="3849"/>
                  <a:pt x="7571" y="3809"/>
                  <a:pt x="7645" y="3809"/>
                </a:cubicBezTo>
                <a:cubicBezTo>
                  <a:pt x="7720" y="3849"/>
                  <a:pt x="7794" y="3888"/>
                  <a:pt x="7794" y="3927"/>
                </a:cubicBezTo>
                <a:cubicBezTo>
                  <a:pt x="7794" y="3967"/>
                  <a:pt x="7868" y="4045"/>
                  <a:pt x="7794" y="4084"/>
                </a:cubicBezTo>
                <a:cubicBezTo>
                  <a:pt x="7720" y="4124"/>
                  <a:pt x="7720" y="4163"/>
                  <a:pt x="7645" y="4163"/>
                </a:cubicBezTo>
                <a:cubicBezTo>
                  <a:pt x="7571" y="4202"/>
                  <a:pt x="7348" y="4281"/>
                  <a:pt x="7348" y="4281"/>
                </a:cubicBezTo>
                <a:cubicBezTo>
                  <a:pt x="7348" y="4281"/>
                  <a:pt x="7348" y="4359"/>
                  <a:pt x="7423" y="4359"/>
                </a:cubicBezTo>
                <a:cubicBezTo>
                  <a:pt x="7497" y="4359"/>
                  <a:pt x="7645" y="4241"/>
                  <a:pt x="7645" y="4320"/>
                </a:cubicBezTo>
                <a:cubicBezTo>
                  <a:pt x="7571" y="4399"/>
                  <a:pt x="7794" y="4438"/>
                  <a:pt x="7571" y="4477"/>
                </a:cubicBezTo>
                <a:cubicBezTo>
                  <a:pt x="7423" y="4477"/>
                  <a:pt x="7274" y="4438"/>
                  <a:pt x="7274" y="4438"/>
                </a:cubicBezTo>
                <a:cubicBezTo>
                  <a:pt x="7126" y="4556"/>
                  <a:pt x="7126" y="4556"/>
                  <a:pt x="7126" y="4556"/>
                </a:cubicBezTo>
                <a:cubicBezTo>
                  <a:pt x="7126" y="4556"/>
                  <a:pt x="6977" y="4516"/>
                  <a:pt x="6977" y="4556"/>
                </a:cubicBezTo>
                <a:cubicBezTo>
                  <a:pt x="6977" y="4595"/>
                  <a:pt x="7052" y="4673"/>
                  <a:pt x="7052" y="4673"/>
                </a:cubicBezTo>
                <a:cubicBezTo>
                  <a:pt x="6903" y="4752"/>
                  <a:pt x="6903" y="4752"/>
                  <a:pt x="6903" y="4752"/>
                </a:cubicBezTo>
                <a:cubicBezTo>
                  <a:pt x="6903" y="4752"/>
                  <a:pt x="6680" y="4713"/>
                  <a:pt x="6680" y="4752"/>
                </a:cubicBezTo>
                <a:cubicBezTo>
                  <a:pt x="6755" y="4791"/>
                  <a:pt x="6829" y="4870"/>
                  <a:pt x="6829" y="4870"/>
                </a:cubicBezTo>
                <a:cubicBezTo>
                  <a:pt x="6829" y="4870"/>
                  <a:pt x="6829" y="4948"/>
                  <a:pt x="6680" y="4948"/>
                </a:cubicBezTo>
                <a:cubicBezTo>
                  <a:pt x="6532" y="4948"/>
                  <a:pt x="6384" y="4948"/>
                  <a:pt x="6309" y="4948"/>
                </a:cubicBezTo>
                <a:cubicBezTo>
                  <a:pt x="6235" y="4909"/>
                  <a:pt x="6235" y="4909"/>
                  <a:pt x="6235" y="4909"/>
                </a:cubicBezTo>
                <a:cubicBezTo>
                  <a:pt x="6161" y="5027"/>
                  <a:pt x="6161" y="5027"/>
                  <a:pt x="6161" y="5027"/>
                </a:cubicBezTo>
                <a:cubicBezTo>
                  <a:pt x="6161" y="5027"/>
                  <a:pt x="6235" y="5066"/>
                  <a:pt x="6161" y="5105"/>
                </a:cubicBezTo>
                <a:cubicBezTo>
                  <a:pt x="6087" y="5145"/>
                  <a:pt x="5864" y="5145"/>
                  <a:pt x="5864" y="5145"/>
                </a:cubicBezTo>
                <a:cubicBezTo>
                  <a:pt x="5864" y="5145"/>
                  <a:pt x="5790" y="5145"/>
                  <a:pt x="5790" y="5145"/>
                </a:cubicBezTo>
                <a:cubicBezTo>
                  <a:pt x="5790" y="5184"/>
                  <a:pt x="5715" y="5263"/>
                  <a:pt x="5641" y="5263"/>
                </a:cubicBezTo>
                <a:cubicBezTo>
                  <a:pt x="5567" y="5223"/>
                  <a:pt x="5419" y="5184"/>
                  <a:pt x="5344" y="5145"/>
                </a:cubicBezTo>
                <a:cubicBezTo>
                  <a:pt x="5344" y="5105"/>
                  <a:pt x="5270" y="4948"/>
                  <a:pt x="5419" y="4988"/>
                </a:cubicBezTo>
                <a:cubicBezTo>
                  <a:pt x="5567" y="4988"/>
                  <a:pt x="5715" y="5027"/>
                  <a:pt x="5715" y="4948"/>
                </a:cubicBezTo>
                <a:cubicBezTo>
                  <a:pt x="5715" y="4870"/>
                  <a:pt x="5641" y="4831"/>
                  <a:pt x="5641" y="4831"/>
                </a:cubicBezTo>
                <a:cubicBezTo>
                  <a:pt x="5715" y="4752"/>
                  <a:pt x="5715" y="4752"/>
                  <a:pt x="5715" y="4752"/>
                </a:cubicBezTo>
                <a:close/>
                <a:moveTo>
                  <a:pt x="19819" y="589"/>
                </a:moveTo>
                <a:cubicBezTo>
                  <a:pt x="19819" y="589"/>
                  <a:pt x="19819" y="589"/>
                  <a:pt x="19819" y="589"/>
                </a:cubicBezTo>
                <a:cubicBezTo>
                  <a:pt x="19893" y="589"/>
                  <a:pt x="20115" y="628"/>
                  <a:pt x="20115" y="589"/>
                </a:cubicBezTo>
                <a:cubicBezTo>
                  <a:pt x="20115" y="589"/>
                  <a:pt x="20190" y="511"/>
                  <a:pt x="20190" y="511"/>
                </a:cubicBezTo>
                <a:cubicBezTo>
                  <a:pt x="20115" y="471"/>
                  <a:pt x="20041" y="432"/>
                  <a:pt x="19967" y="471"/>
                </a:cubicBezTo>
                <a:cubicBezTo>
                  <a:pt x="19893" y="471"/>
                  <a:pt x="19819" y="511"/>
                  <a:pt x="19819" y="511"/>
                </a:cubicBezTo>
                <a:cubicBezTo>
                  <a:pt x="19819" y="550"/>
                  <a:pt x="19819" y="589"/>
                  <a:pt x="19819" y="589"/>
                </a:cubicBezTo>
                <a:close/>
                <a:moveTo>
                  <a:pt x="17443" y="1257"/>
                </a:moveTo>
                <a:cubicBezTo>
                  <a:pt x="17443" y="1257"/>
                  <a:pt x="17443" y="1257"/>
                  <a:pt x="17443" y="1257"/>
                </a:cubicBezTo>
                <a:cubicBezTo>
                  <a:pt x="17518" y="1257"/>
                  <a:pt x="17592" y="1178"/>
                  <a:pt x="17592" y="1217"/>
                </a:cubicBezTo>
                <a:cubicBezTo>
                  <a:pt x="17592" y="1296"/>
                  <a:pt x="17666" y="1296"/>
                  <a:pt x="17592" y="1335"/>
                </a:cubicBezTo>
                <a:cubicBezTo>
                  <a:pt x="17518" y="1335"/>
                  <a:pt x="17369" y="1414"/>
                  <a:pt x="17295" y="1375"/>
                </a:cubicBezTo>
                <a:cubicBezTo>
                  <a:pt x="17295" y="1375"/>
                  <a:pt x="17369" y="1217"/>
                  <a:pt x="17369" y="1217"/>
                </a:cubicBezTo>
                <a:cubicBezTo>
                  <a:pt x="17443" y="1257"/>
                  <a:pt x="17443" y="1257"/>
                  <a:pt x="17443" y="1257"/>
                </a:cubicBezTo>
                <a:close/>
                <a:moveTo>
                  <a:pt x="18854" y="1335"/>
                </a:moveTo>
                <a:cubicBezTo>
                  <a:pt x="18854" y="1335"/>
                  <a:pt x="18854" y="1335"/>
                  <a:pt x="18854" y="1335"/>
                </a:cubicBezTo>
                <a:cubicBezTo>
                  <a:pt x="18854" y="1335"/>
                  <a:pt x="18854" y="1375"/>
                  <a:pt x="18705" y="1335"/>
                </a:cubicBezTo>
                <a:cubicBezTo>
                  <a:pt x="18482" y="1335"/>
                  <a:pt x="18408" y="1375"/>
                  <a:pt x="18408" y="1296"/>
                </a:cubicBezTo>
                <a:cubicBezTo>
                  <a:pt x="18408" y="1257"/>
                  <a:pt x="18482" y="1217"/>
                  <a:pt x="18334" y="1178"/>
                </a:cubicBezTo>
                <a:cubicBezTo>
                  <a:pt x="18186" y="1178"/>
                  <a:pt x="18186" y="1178"/>
                  <a:pt x="18186" y="1178"/>
                </a:cubicBezTo>
                <a:cubicBezTo>
                  <a:pt x="18186" y="1178"/>
                  <a:pt x="18111" y="1100"/>
                  <a:pt x="18186" y="1060"/>
                </a:cubicBezTo>
                <a:cubicBezTo>
                  <a:pt x="18334" y="982"/>
                  <a:pt x="18334" y="1021"/>
                  <a:pt x="18408" y="1021"/>
                </a:cubicBezTo>
                <a:cubicBezTo>
                  <a:pt x="18557" y="1021"/>
                  <a:pt x="18482" y="1021"/>
                  <a:pt x="18631" y="1060"/>
                </a:cubicBezTo>
                <a:cubicBezTo>
                  <a:pt x="18779" y="1060"/>
                  <a:pt x="18854" y="1100"/>
                  <a:pt x="18854" y="1021"/>
                </a:cubicBezTo>
                <a:cubicBezTo>
                  <a:pt x="18854" y="982"/>
                  <a:pt x="18928" y="982"/>
                  <a:pt x="18779" y="903"/>
                </a:cubicBezTo>
                <a:cubicBezTo>
                  <a:pt x="18705" y="825"/>
                  <a:pt x="18705" y="864"/>
                  <a:pt x="18631" y="825"/>
                </a:cubicBezTo>
                <a:cubicBezTo>
                  <a:pt x="18557" y="746"/>
                  <a:pt x="18408" y="668"/>
                  <a:pt x="18482" y="628"/>
                </a:cubicBezTo>
                <a:cubicBezTo>
                  <a:pt x="18482" y="589"/>
                  <a:pt x="18408" y="589"/>
                  <a:pt x="18557" y="511"/>
                </a:cubicBezTo>
                <a:cubicBezTo>
                  <a:pt x="18779" y="471"/>
                  <a:pt x="18928" y="393"/>
                  <a:pt x="19002" y="393"/>
                </a:cubicBezTo>
                <a:cubicBezTo>
                  <a:pt x="19076" y="393"/>
                  <a:pt x="19151" y="393"/>
                  <a:pt x="19151" y="432"/>
                </a:cubicBezTo>
                <a:cubicBezTo>
                  <a:pt x="19151" y="511"/>
                  <a:pt x="19151" y="550"/>
                  <a:pt x="19076" y="589"/>
                </a:cubicBezTo>
                <a:cubicBezTo>
                  <a:pt x="19002" y="589"/>
                  <a:pt x="19002" y="628"/>
                  <a:pt x="19002" y="628"/>
                </a:cubicBezTo>
                <a:cubicBezTo>
                  <a:pt x="19002" y="628"/>
                  <a:pt x="18928" y="746"/>
                  <a:pt x="19076" y="746"/>
                </a:cubicBezTo>
                <a:cubicBezTo>
                  <a:pt x="19225" y="707"/>
                  <a:pt x="19299" y="628"/>
                  <a:pt x="19299" y="589"/>
                </a:cubicBezTo>
                <a:cubicBezTo>
                  <a:pt x="19373" y="550"/>
                  <a:pt x="19447" y="589"/>
                  <a:pt x="19373" y="511"/>
                </a:cubicBezTo>
                <a:cubicBezTo>
                  <a:pt x="19373" y="432"/>
                  <a:pt x="19299" y="393"/>
                  <a:pt x="19373" y="393"/>
                </a:cubicBezTo>
                <a:cubicBezTo>
                  <a:pt x="19447" y="393"/>
                  <a:pt x="19522" y="471"/>
                  <a:pt x="19596" y="393"/>
                </a:cubicBezTo>
                <a:cubicBezTo>
                  <a:pt x="19744" y="275"/>
                  <a:pt x="19744" y="236"/>
                  <a:pt x="19744" y="236"/>
                </a:cubicBezTo>
                <a:cubicBezTo>
                  <a:pt x="19744" y="236"/>
                  <a:pt x="19670" y="236"/>
                  <a:pt x="19819" y="196"/>
                </a:cubicBezTo>
                <a:cubicBezTo>
                  <a:pt x="19967" y="157"/>
                  <a:pt x="19893" y="118"/>
                  <a:pt x="19967" y="79"/>
                </a:cubicBezTo>
                <a:cubicBezTo>
                  <a:pt x="20041" y="39"/>
                  <a:pt x="19893" y="0"/>
                  <a:pt x="20115" y="0"/>
                </a:cubicBezTo>
                <a:cubicBezTo>
                  <a:pt x="20264" y="39"/>
                  <a:pt x="20264" y="39"/>
                  <a:pt x="20338" y="79"/>
                </a:cubicBezTo>
                <a:cubicBezTo>
                  <a:pt x="20412" y="79"/>
                  <a:pt x="20264" y="236"/>
                  <a:pt x="20190" y="236"/>
                </a:cubicBezTo>
                <a:cubicBezTo>
                  <a:pt x="20115" y="236"/>
                  <a:pt x="20115" y="196"/>
                  <a:pt x="19967" y="236"/>
                </a:cubicBezTo>
                <a:cubicBezTo>
                  <a:pt x="19893" y="275"/>
                  <a:pt x="20041" y="353"/>
                  <a:pt x="19967" y="393"/>
                </a:cubicBezTo>
                <a:cubicBezTo>
                  <a:pt x="19893" y="432"/>
                  <a:pt x="19819" y="393"/>
                  <a:pt x="19744" y="432"/>
                </a:cubicBezTo>
                <a:cubicBezTo>
                  <a:pt x="19670" y="471"/>
                  <a:pt x="19670" y="471"/>
                  <a:pt x="19670" y="511"/>
                </a:cubicBezTo>
                <a:cubicBezTo>
                  <a:pt x="19670" y="550"/>
                  <a:pt x="19596" y="589"/>
                  <a:pt x="19522" y="628"/>
                </a:cubicBezTo>
                <a:cubicBezTo>
                  <a:pt x="19522" y="628"/>
                  <a:pt x="19299" y="550"/>
                  <a:pt x="19522" y="628"/>
                </a:cubicBezTo>
                <a:cubicBezTo>
                  <a:pt x="19744" y="707"/>
                  <a:pt x="19819" y="707"/>
                  <a:pt x="19744" y="746"/>
                </a:cubicBezTo>
                <a:cubicBezTo>
                  <a:pt x="19670" y="746"/>
                  <a:pt x="19522" y="746"/>
                  <a:pt x="19447" y="785"/>
                </a:cubicBezTo>
                <a:cubicBezTo>
                  <a:pt x="19373" y="785"/>
                  <a:pt x="19299" y="825"/>
                  <a:pt x="19447" y="864"/>
                </a:cubicBezTo>
                <a:cubicBezTo>
                  <a:pt x="19596" y="903"/>
                  <a:pt x="19522" y="903"/>
                  <a:pt x="19596" y="903"/>
                </a:cubicBezTo>
                <a:cubicBezTo>
                  <a:pt x="19670" y="864"/>
                  <a:pt x="20041" y="864"/>
                  <a:pt x="20041" y="903"/>
                </a:cubicBezTo>
                <a:cubicBezTo>
                  <a:pt x="19967" y="982"/>
                  <a:pt x="20041" y="982"/>
                  <a:pt x="19893" y="1021"/>
                </a:cubicBezTo>
                <a:cubicBezTo>
                  <a:pt x="19670" y="1060"/>
                  <a:pt x="19522" y="1021"/>
                  <a:pt x="19447" y="982"/>
                </a:cubicBezTo>
                <a:cubicBezTo>
                  <a:pt x="19373" y="982"/>
                  <a:pt x="19373" y="903"/>
                  <a:pt x="19373" y="1021"/>
                </a:cubicBezTo>
                <a:cubicBezTo>
                  <a:pt x="19447" y="1139"/>
                  <a:pt x="19596" y="1139"/>
                  <a:pt x="19522" y="1139"/>
                </a:cubicBezTo>
                <a:cubicBezTo>
                  <a:pt x="19373" y="1139"/>
                  <a:pt x="19225" y="1139"/>
                  <a:pt x="19225" y="1139"/>
                </a:cubicBezTo>
                <a:cubicBezTo>
                  <a:pt x="19225" y="1139"/>
                  <a:pt x="19151" y="1060"/>
                  <a:pt x="19225" y="1178"/>
                </a:cubicBezTo>
                <a:cubicBezTo>
                  <a:pt x="19299" y="1296"/>
                  <a:pt x="19299" y="1296"/>
                  <a:pt x="19299" y="1296"/>
                </a:cubicBezTo>
                <a:cubicBezTo>
                  <a:pt x="19299" y="1296"/>
                  <a:pt x="19151" y="1335"/>
                  <a:pt x="19151" y="1335"/>
                </a:cubicBezTo>
                <a:cubicBezTo>
                  <a:pt x="19151" y="1375"/>
                  <a:pt x="19225" y="1453"/>
                  <a:pt x="19299" y="1492"/>
                </a:cubicBezTo>
                <a:cubicBezTo>
                  <a:pt x="19299" y="1492"/>
                  <a:pt x="19225" y="1649"/>
                  <a:pt x="19151" y="1649"/>
                </a:cubicBezTo>
                <a:cubicBezTo>
                  <a:pt x="19151" y="1649"/>
                  <a:pt x="19151" y="1689"/>
                  <a:pt x="19076" y="1728"/>
                </a:cubicBezTo>
                <a:cubicBezTo>
                  <a:pt x="19002" y="1767"/>
                  <a:pt x="18928" y="1807"/>
                  <a:pt x="18928" y="1807"/>
                </a:cubicBezTo>
                <a:cubicBezTo>
                  <a:pt x="18779" y="2042"/>
                  <a:pt x="18779" y="2042"/>
                  <a:pt x="18779" y="2042"/>
                </a:cubicBezTo>
                <a:cubicBezTo>
                  <a:pt x="18779" y="2042"/>
                  <a:pt x="18705" y="2121"/>
                  <a:pt x="18631" y="2042"/>
                </a:cubicBezTo>
                <a:cubicBezTo>
                  <a:pt x="18631" y="1964"/>
                  <a:pt x="18557" y="1964"/>
                  <a:pt x="18631" y="1924"/>
                </a:cubicBezTo>
                <a:cubicBezTo>
                  <a:pt x="18705" y="1924"/>
                  <a:pt x="18705" y="1846"/>
                  <a:pt x="18779" y="1807"/>
                </a:cubicBezTo>
                <a:cubicBezTo>
                  <a:pt x="18779" y="1767"/>
                  <a:pt x="18854" y="1610"/>
                  <a:pt x="18854" y="1610"/>
                </a:cubicBezTo>
                <a:cubicBezTo>
                  <a:pt x="18854" y="1610"/>
                  <a:pt x="19002" y="1610"/>
                  <a:pt x="19076" y="1571"/>
                </a:cubicBezTo>
                <a:cubicBezTo>
                  <a:pt x="19076" y="1571"/>
                  <a:pt x="18928" y="1414"/>
                  <a:pt x="18928" y="1414"/>
                </a:cubicBezTo>
                <a:cubicBezTo>
                  <a:pt x="19002" y="1335"/>
                  <a:pt x="19002" y="1335"/>
                  <a:pt x="19002" y="1335"/>
                </a:cubicBezTo>
                <a:cubicBezTo>
                  <a:pt x="18854" y="1335"/>
                  <a:pt x="18854" y="1335"/>
                  <a:pt x="18854" y="1335"/>
                </a:cubicBezTo>
                <a:close/>
                <a:moveTo>
                  <a:pt x="17740" y="2631"/>
                </a:moveTo>
                <a:cubicBezTo>
                  <a:pt x="17740" y="2631"/>
                  <a:pt x="17740" y="2631"/>
                  <a:pt x="17740" y="2631"/>
                </a:cubicBezTo>
                <a:cubicBezTo>
                  <a:pt x="17740" y="2631"/>
                  <a:pt x="17963" y="2474"/>
                  <a:pt x="18037" y="2513"/>
                </a:cubicBezTo>
                <a:cubicBezTo>
                  <a:pt x="18037" y="2513"/>
                  <a:pt x="18037" y="2553"/>
                  <a:pt x="18037" y="2592"/>
                </a:cubicBezTo>
                <a:cubicBezTo>
                  <a:pt x="18037" y="2592"/>
                  <a:pt x="18111" y="2671"/>
                  <a:pt x="18037" y="2671"/>
                </a:cubicBezTo>
                <a:cubicBezTo>
                  <a:pt x="17963" y="2671"/>
                  <a:pt x="17889" y="2671"/>
                  <a:pt x="17814" y="2671"/>
                </a:cubicBezTo>
                <a:cubicBezTo>
                  <a:pt x="17814" y="2671"/>
                  <a:pt x="17740" y="2631"/>
                  <a:pt x="17740" y="2631"/>
                </a:cubicBezTo>
                <a:close/>
                <a:moveTo>
                  <a:pt x="14548" y="3849"/>
                </a:moveTo>
                <a:cubicBezTo>
                  <a:pt x="14548" y="3849"/>
                  <a:pt x="14548" y="3849"/>
                  <a:pt x="14548" y="3849"/>
                </a:cubicBezTo>
                <a:cubicBezTo>
                  <a:pt x="14697" y="3770"/>
                  <a:pt x="14697" y="3770"/>
                  <a:pt x="14697" y="3770"/>
                </a:cubicBezTo>
                <a:cubicBezTo>
                  <a:pt x="14920" y="3809"/>
                  <a:pt x="14920" y="3809"/>
                  <a:pt x="14920" y="3809"/>
                </a:cubicBezTo>
                <a:cubicBezTo>
                  <a:pt x="14920" y="3809"/>
                  <a:pt x="14994" y="3731"/>
                  <a:pt x="14994" y="3809"/>
                </a:cubicBezTo>
                <a:cubicBezTo>
                  <a:pt x="14920" y="3888"/>
                  <a:pt x="14771" y="4006"/>
                  <a:pt x="14771" y="4006"/>
                </a:cubicBezTo>
                <a:cubicBezTo>
                  <a:pt x="14771" y="4006"/>
                  <a:pt x="14845" y="4006"/>
                  <a:pt x="14697" y="4045"/>
                </a:cubicBezTo>
                <a:cubicBezTo>
                  <a:pt x="14548" y="4084"/>
                  <a:pt x="14548" y="4124"/>
                  <a:pt x="14474" y="4045"/>
                </a:cubicBezTo>
                <a:cubicBezTo>
                  <a:pt x="14400" y="4006"/>
                  <a:pt x="14326" y="4006"/>
                  <a:pt x="14326" y="3967"/>
                </a:cubicBezTo>
                <a:cubicBezTo>
                  <a:pt x="14400" y="3927"/>
                  <a:pt x="14400" y="3849"/>
                  <a:pt x="14400" y="3849"/>
                </a:cubicBezTo>
                <a:cubicBezTo>
                  <a:pt x="14548" y="3849"/>
                  <a:pt x="14548" y="3849"/>
                  <a:pt x="14548" y="3849"/>
                </a:cubicBezTo>
                <a:close/>
                <a:moveTo>
                  <a:pt x="16107" y="2828"/>
                </a:moveTo>
                <a:cubicBezTo>
                  <a:pt x="16107" y="2828"/>
                  <a:pt x="16107" y="2828"/>
                  <a:pt x="16107" y="2828"/>
                </a:cubicBezTo>
                <a:cubicBezTo>
                  <a:pt x="16107" y="2828"/>
                  <a:pt x="16181" y="2749"/>
                  <a:pt x="16256" y="2749"/>
                </a:cubicBezTo>
                <a:cubicBezTo>
                  <a:pt x="16330" y="2788"/>
                  <a:pt x="16404" y="2788"/>
                  <a:pt x="16404" y="2828"/>
                </a:cubicBezTo>
                <a:cubicBezTo>
                  <a:pt x="16330" y="2867"/>
                  <a:pt x="16256" y="2906"/>
                  <a:pt x="16181" y="2906"/>
                </a:cubicBezTo>
                <a:cubicBezTo>
                  <a:pt x="16107" y="2906"/>
                  <a:pt x="16107" y="2828"/>
                  <a:pt x="16107" y="2828"/>
                </a:cubicBezTo>
                <a:close/>
                <a:moveTo>
                  <a:pt x="15810" y="3024"/>
                </a:moveTo>
                <a:cubicBezTo>
                  <a:pt x="15810" y="3024"/>
                  <a:pt x="15810" y="3024"/>
                  <a:pt x="15810" y="3024"/>
                </a:cubicBezTo>
                <a:cubicBezTo>
                  <a:pt x="15810" y="3024"/>
                  <a:pt x="15959" y="2945"/>
                  <a:pt x="16033" y="2985"/>
                </a:cubicBezTo>
                <a:cubicBezTo>
                  <a:pt x="16033" y="2985"/>
                  <a:pt x="16107" y="2985"/>
                  <a:pt x="16033" y="3024"/>
                </a:cubicBezTo>
                <a:cubicBezTo>
                  <a:pt x="16033" y="3063"/>
                  <a:pt x="16181" y="3024"/>
                  <a:pt x="15959" y="3063"/>
                </a:cubicBezTo>
                <a:cubicBezTo>
                  <a:pt x="15810" y="3142"/>
                  <a:pt x="15885" y="3181"/>
                  <a:pt x="15736" y="3142"/>
                </a:cubicBezTo>
                <a:cubicBezTo>
                  <a:pt x="15662" y="3103"/>
                  <a:pt x="15662" y="3063"/>
                  <a:pt x="15662" y="3024"/>
                </a:cubicBezTo>
                <a:cubicBezTo>
                  <a:pt x="15662" y="3024"/>
                  <a:pt x="15736" y="2945"/>
                  <a:pt x="15736" y="2945"/>
                </a:cubicBezTo>
                <a:cubicBezTo>
                  <a:pt x="15810" y="2985"/>
                  <a:pt x="15810" y="3024"/>
                  <a:pt x="15810" y="3024"/>
                </a:cubicBezTo>
                <a:close/>
                <a:moveTo>
                  <a:pt x="15216" y="3142"/>
                </a:moveTo>
                <a:cubicBezTo>
                  <a:pt x="15216" y="3142"/>
                  <a:pt x="15216" y="3142"/>
                  <a:pt x="15216" y="3142"/>
                </a:cubicBezTo>
                <a:cubicBezTo>
                  <a:pt x="15216" y="3142"/>
                  <a:pt x="15365" y="3181"/>
                  <a:pt x="15365" y="3181"/>
                </a:cubicBezTo>
                <a:cubicBezTo>
                  <a:pt x="15439" y="3220"/>
                  <a:pt x="15439" y="3181"/>
                  <a:pt x="15513" y="3142"/>
                </a:cubicBezTo>
                <a:cubicBezTo>
                  <a:pt x="15662" y="3142"/>
                  <a:pt x="15513" y="3142"/>
                  <a:pt x="15588" y="3103"/>
                </a:cubicBezTo>
                <a:cubicBezTo>
                  <a:pt x="15662" y="3024"/>
                  <a:pt x="15588" y="3063"/>
                  <a:pt x="15588" y="3024"/>
                </a:cubicBezTo>
                <a:cubicBezTo>
                  <a:pt x="15513" y="3024"/>
                  <a:pt x="15513" y="3024"/>
                  <a:pt x="15439" y="3024"/>
                </a:cubicBezTo>
                <a:cubicBezTo>
                  <a:pt x="15291" y="3024"/>
                  <a:pt x="15216" y="3142"/>
                  <a:pt x="15216" y="3142"/>
                </a:cubicBezTo>
                <a:close/>
                <a:moveTo>
                  <a:pt x="15513" y="3377"/>
                </a:moveTo>
                <a:cubicBezTo>
                  <a:pt x="15513" y="3377"/>
                  <a:pt x="15513" y="3377"/>
                  <a:pt x="15513" y="3377"/>
                </a:cubicBezTo>
                <a:cubicBezTo>
                  <a:pt x="15513" y="3377"/>
                  <a:pt x="15588" y="3260"/>
                  <a:pt x="15662" y="3260"/>
                </a:cubicBezTo>
                <a:cubicBezTo>
                  <a:pt x="15736" y="3299"/>
                  <a:pt x="15736" y="3260"/>
                  <a:pt x="15736" y="3299"/>
                </a:cubicBezTo>
                <a:cubicBezTo>
                  <a:pt x="15736" y="3338"/>
                  <a:pt x="15736" y="3417"/>
                  <a:pt x="15662" y="3417"/>
                </a:cubicBezTo>
                <a:cubicBezTo>
                  <a:pt x="15588" y="3417"/>
                  <a:pt x="15513" y="3377"/>
                  <a:pt x="15513" y="3377"/>
                </a:cubicBezTo>
                <a:close/>
                <a:moveTo>
                  <a:pt x="14920" y="3377"/>
                </a:moveTo>
                <a:cubicBezTo>
                  <a:pt x="14920" y="3377"/>
                  <a:pt x="14920" y="3377"/>
                  <a:pt x="14920" y="3377"/>
                </a:cubicBezTo>
                <a:cubicBezTo>
                  <a:pt x="14994" y="3299"/>
                  <a:pt x="14994" y="3299"/>
                  <a:pt x="14994" y="3299"/>
                </a:cubicBezTo>
                <a:cubicBezTo>
                  <a:pt x="15142" y="3338"/>
                  <a:pt x="15142" y="3338"/>
                  <a:pt x="15142" y="3338"/>
                </a:cubicBezTo>
                <a:cubicBezTo>
                  <a:pt x="15142" y="3338"/>
                  <a:pt x="15216" y="3377"/>
                  <a:pt x="15142" y="3377"/>
                </a:cubicBezTo>
                <a:cubicBezTo>
                  <a:pt x="15142" y="3417"/>
                  <a:pt x="15068" y="3417"/>
                  <a:pt x="15068" y="3456"/>
                </a:cubicBezTo>
                <a:cubicBezTo>
                  <a:pt x="14994" y="3456"/>
                  <a:pt x="14920" y="3417"/>
                  <a:pt x="14920" y="3417"/>
                </a:cubicBezTo>
                <a:cubicBezTo>
                  <a:pt x="14920" y="3377"/>
                  <a:pt x="14920" y="3377"/>
                  <a:pt x="14920" y="3377"/>
                </a:cubicBezTo>
                <a:close/>
                <a:moveTo>
                  <a:pt x="14920" y="2867"/>
                </a:moveTo>
                <a:cubicBezTo>
                  <a:pt x="14920" y="2867"/>
                  <a:pt x="14920" y="2867"/>
                  <a:pt x="14920" y="2867"/>
                </a:cubicBezTo>
                <a:cubicBezTo>
                  <a:pt x="14920" y="2867"/>
                  <a:pt x="15068" y="2749"/>
                  <a:pt x="15068" y="2749"/>
                </a:cubicBezTo>
                <a:cubicBezTo>
                  <a:pt x="15142" y="2749"/>
                  <a:pt x="15216" y="2710"/>
                  <a:pt x="15216" y="2788"/>
                </a:cubicBezTo>
                <a:cubicBezTo>
                  <a:pt x="15216" y="2867"/>
                  <a:pt x="15365" y="2945"/>
                  <a:pt x="15142" y="2945"/>
                </a:cubicBezTo>
                <a:cubicBezTo>
                  <a:pt x="14994" y="2945"/>
                  <a:pt x="14920" y="2985"/>
                  <a:pt x="14920" y="2945"/>
                </a:cubicBezTo>
                <a:cubicBezTo>
                  <a:pt x="14845" y="2906"/>
                  <a:pt x="14920" y="2867"/>
                  <a:pt x="14920" y="2867"/>
                </a:cubicBezTo>
                <a:close/>
                <a:moveTo>
                  <a:pt x="14623" y="3103"/>
                </a:moveTo>
                <a:cubicBezTo>
                  <a:pt x="14623" y="3103"/>
                  <a:pt x="14623" y="3103"/>
                  <a:pt x="14623" y="3103"/>
                </a:cubicBezTo>
                <a:cubicBezTo>
                  <a:pt x="14623" y="3103"/>
                  <a:pt x="14771" y="3024"/>
                  <a:pt x="14845" y="3024"/>
                </a:cubicBezTo>
                <a:cubicBezTo>
                  <a:pt x="14920" y="3063"/>
                  <a:pt x="14994" y="3063"/>
                  <a:pt x="14994" y="3103"/>
                </a:cubicBezTo>
                <a:cubicBezTo>
                  <a:pt x="14994" y="3142"/>
                  <a:pt x="14994" y="3142"/>
                  <a:pt x="14920" y="3181"/>
                </a:cubicBezTo>
                <a:cubicBezTo>
                  <a:pt x="14920" y="3220"/>
                  <a:pt x="14845" y="3220"/>
                  <a:pt x="14771" y="3220"/>
                </a:cubicBezTo>
                <a:cubicBezTo>
                  <a:pt x="14771" y="3220"/>
                  <a:pt x="14623" y="3103"/>
                  <a:pt x="14623" y="3103"/>
                </a:cubicBezTo>
                <a:close/>
                <a:moveTo>
                  <a:pt x="14845" y="3574"/>
                </a:moveTo>
                <a:cubicBezTo>
                  <a:pt x="14845" y="3574"/>
                  <a:pt x="14845" y="3574"/>
                  <a:pt x="14845" y="3574"/>
                </a:cubicBezTo>
                <a:cubicBezTo>
                  <a:pt x="14845" y="3574"/>
                  <a:pt x="14771" y="3692"/>
                  <a:pt x="14771" y="3731"/>
                </a:cubicBezTo>
                <a:cubicBezTo>
                  <a:pt x="14771" y="3770"/>
                  <a:pt x="14994" y="3770"/>
                  <a:pt x="15068" y="3731"/>
                </a:cubicBezTo>
                <a:cubicBezTo>
                  <a:pt x="15068" y="3731"/>
                  <a:pt x="15142" y="3652"/>
                  <a:pt x="15142" y="3652"/>
                </a:cubicBezTo>
                <a:cubicBezTo>
                  <a:pt x="15142" y="3652"/>
                  <a:pt x="15068" y="3574"/>
                  <a:pt x="14994" y="3535"/>
                </a:cubicBezTo>
                <a:cubicBezTo>
                  <a:pt x="14920" y="3495"/>
                  <a:pt x="14845" y="3574"/>
                  <a:pt x="14845" y="3574"/>
                </a:cubicBezTo>
                <a:close/>
                <a:moveTo>
                  <a:pt x="14177" y="3456"/>
                </a:moveTo>
                <a:cubicBezTo>
                  <a:pt x="14177" y="3456"/>
                  <a:pt x="14177" y="3456"/>
                  <a:pt x="14177" y="3456"/>
                </a:cubicBezTo>
                <a:cubicBezTo>
                  <a:pt x="14177" y="3574"/>
                  <a:pt x="14177" y="3574"/>
                  <a:pt x="14177" y="3574"/>
                </a:cubicBezTo>
                <a:cubicBezTo>
                  <a:pt x="14177" y="3574"/>
                  <a:pt x="14326" y="3652"/>
                  <a:pt x="14400" y="3652"/>
                </a:cubicBezTo>
                <a:cubicBezTo>
                  <a:pt x="14474" y="3692"/>
                  <a:pt x="14474" y="3652"/>
                  <a:pt x="14623" y="3692"/>
                </a:cubicBezTo>
                <a:cubicBezTo>
                  <a:pt x="14697" y="3692"/>
                  <a:pt x="14697" y="3652"/>
                  <a:pt x="14697" y="3652"/>
                </a:cubicBezTo>
                <a:cubicBezTo>
                  <a:pt x="14771" y="3652"/>
                  <a:pt x="14771" y="3652"/>
                  <a:pt x="14771" y="3613"/>
                </a:cubicBezTo>
                <a:cubicBezTo>
                  <a:pt x="14771" y="3613"/>
                  <a:pt x="14623" y="3574"/>
                  <a:pt x="14548" y="3535"/>
                </a:cubicBezTo>
                <a:cubicBezTo>
                  <a:pt x="14548" y="3495"/>
                  <a:pt x="14548" y="3495"/>
                  <a:pt x="14548" y="3456"/>
                </a:cubicBezTo>
                <a:cubicBezTo>
                  <a:pt x="14548" y="3456"/>
                  <a:pt x="14623" y="3417"/>
                  <a:pt x="14697" y="3417"/>
                </a:cubicBezTo>
                <a:cubicBezTo>
                  <a:pt x="14697" y="3377"/>
                  <a:pt x="14697" y="3299"/>
                  <a:pt x="14697" y="3299"/>
                </a:cubicBezTo>
                <a:cubicBezTo>
                  <a:pt x="14697" y="3299"/>
                  <a:pt x="14548" y="3299"/>
                  <a:pt x="14548" y="3260"/>
                </a:cubicBezTo>
                <a:cubicBezTo>
                  <a:pt x="14548" y="3260"/>
                  <a:pt x="14474" y="3220"/>
                  <a:pt x="14400" y="3181"/>
                </a:cubicBezTo>
                <a:cubicBezTo>
                  <a:pt x="14400" y="3142"/>
                  <a:pt x="14252" y="3142"/>
                  <a:pt x="14177" y="3142"/>
                </a:cubicBezTo>
                <a:cubicBezTo>
                  <a:pt x="14177" y="3142"/>
                  <a:pt x="14103" y="3260"/>
                  <a:pt x="14029" y="3299"/>
                </a:cubicBezTo>
                <a:cubicBezTo>
                  <a:pt x="14029" y="3299"/>
                  <a:pt x="13955" y="3377"/>
                  <a:pt x="13955" y="3377"/>
                </a:cubicBezTo>
                <a:cubicBezTo>
                  <a:pt x="13955" y="3417"/>
                  <a:pt x="13955" y="3456"/>
                  <a:pt x="14029" y="3495"/>
                </a:cubicBezTo>
                <a:cubicBezTo>
                  <a:pt x="14103" y="3495"/>
                  <a:pt x="14177" y="3456"/>
                  <a:pt x="14177" y="3456"/>
                </a:cubicBezTo>
                <a:close/>
                <a:moveTo>
                  <a:pt x="13955" y="3770"/>
                </a:moveTo>
                <a:cubicBezTo>
                  <a:pt x="13955" y="3770"/>
                  <a:pt x="13955" y="3770"/>
                  <a:pt x="13955" y="3770"/>
                </a:cubicBezTo>
                <a:cubicBezTo>
                  <a:pt x="13880" y="3770"/>
                  <a:pt x="13732" y="3692"/>
                  <a:pt x="13732" y="3692"/>
                </a:cubicBezTo>
                <a:cubicBezTo>
                  <a:pt x="13732" y="3692"/>
                  <a:pt x="13880" y="3652"/>
                  <a:pt x="13880" y="3613"/>
                </a:cubicBezTo>
                <a:cubicBezTo>
                  <a:pt x="13955" y="3613"/>
                  <a:pt x="13880" y="3574"/>
                  <a:pt x="14029" y="3574"/>
                </a:cubicBezTo>
                <a:cubicBezTo>
                  <a:pt x="14177" y="3613"/>
                  <a:pt x="14177" y="3652"/>
                  <a:pt x="14177" y="3652"/>
                </a:cubicBezTo>
                <a:cubicBezTo>
                  <a:pt x="14177" y="3652"/>
                  <a:pt x="14252" y="3731"/>
                  <a:pt x="14252" y="3770"/>
                </a:cubicBezTo>
                <a:cubicBezTo>
                  <a:pt x="14252" y="3770"/>
                  <a:pt x="14252" y="3809"/>
                  <a:pt x="14252" y="3809"/>
                </a:cubicBezTo>
                <a:cubicBezTo>
                  <a:pt x="14252" y="3849"/>
                  <a:pt x="14400" y="3888"/>
                  <a:pt x="14177" y="3888"/>
                </a:cubicBezTo>
                <a:cubicBezTo>
                  <a:pt x="14029" y="3888"/>
                  <a:pt x="14029" y="3888"/>
                  <a:pt x="14029" y="3888"/>
                </a:cubicBezTo>
                <a:lnTo>
                  <a:pt x="13955" y="3770"/>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61" name="Shape">
            <a:extLst>
              <a:ext uri="{FF2B5EF4-FFF2-40B4-BE49-F238E27FC236}">
                <a16:creationId xmlns:a16="http://schemas.microsoft.com/office/drawing/2014/main" id="{3B8BA6EF-C412-E9BB-75FE-5772994280F1}"/>
              </a:ext>
            </a:extLst>
          </p:cNvPr>
          <p:cNvSpPr/>
          <p:nvPr/>
        </p:nvSpPr>
        <p:spPr>
          <a:xfrm rot="60000">
            <a:off x="8754826" y="4539143"/>
            <a:ext cx="594328" cy="363834"/>
          </a:xfrm>
          <a:custGeom>
            <a:avLst/>
            <a:gdLst/>
            <a:ahLst/>
            <a:cxnLst>
              <a:cxn ang="0">
                <a:pos x="wd2" y="hd2"/>
              </a:cxn>
              <a:cxn ang="5400000">
                <a:pos x="wd2" y="hd2"/>
              </a:cxn>
              <a:cxn ang="10800000">
                <a:pos x="wd2" y="hd2"/>
              </a:cxn>
              <a:cxn ang="16200000">
                <a:pos x="wd2" y="hd2"/>
              </a:cxn>
            </a:cxnLst>
            <a:rect l="0" t="0" r="r" b="b"/>
            <a:pathLst>
              <a:path w="21531" h="21600" extrusionOk="0">
                <a:moveTo>
                  <a:pt x="3871" y="14862"/>
                </a:moveTo>
                <a:cubicBezTo>
                  <a:pt x="4120" y="15061"/>
                  <a:pt x="4120" y="15061"/>
                  <a:pt x="4120" y="15061"/>
                </a:cubicBezTo>
                <a:cubicBezTo>
                  <a:pt x="4120" y="15457"/>
                  <a:pt x="4120" y="15457"/>
                  <a:pt x="4120" y="15457"/>
                </a:cubicBezTo>
                <a:cubicBezTo>
                  <a:pt x="4120" y="15457"/>
                  <a:pt x="4120" y="15259"/>
                  <a:pt x="3995" y="15655"/>
                </a:cubicBezTo>
                <a:cubicBezTo>
                  <a:pt x="3871" y="15853"/>
                  <a:pt x="3871" y="15853"/>
                  <a:pt x="3871" y="15853"/>
                </a:cubicBezTo>
                <a:cubicBezTo>
                  <a:pt x="3995" y="15853"/>
                  <a:pt x="4120" y="16051"/>
                  <a:pt x="4120" y="16051"/>
                </a:cubicBezTo>
                <a:cubicBezTo>
                  <a:pt x="4120" y="16051"/>
                  <a:pt x="4245" y="16051"/>
                  <a:pt x="4120" y="16250"/>
                </a:cubicBezTo>
                <a:cubicBezTo>
                  <a:pt x="4120" y="16646"/>
                  <a:pt x="4120" y="16844"/>
                  <a:pt x="4120" y="16844"/>
                </a:cubicBezTo>
                <a:cubicBezTo>
                  <a:pt x="4120" y="16844"/>
                  <a:pt x="4120" y="17042"/>
                  <a:pt x="4120" y="17240"/>
                </a:cubicBezTo>
                <a:cubicBezTo>
                  <a:pt x="3995" y="17240"/>
                  <a:pt x="3871" y="17835"/>
                  <a:pt x="3871" y="17835"/>
                </a:cubicBezTo>
                <a:cubicBezTo>
                  <a:pt x="3871" y="17835"/>
                  <a:pt x="3871" y="17835"/>
                  <a:pt x="3871" y="18033"/>
                </a:cubicBezTo>
                <a:cubicBezTo>
                  <a:pt x="3995" y="18033"/>
                  <a:pt x="4370" y="18033"/>
                  <a:pt x="4370" y="18033"/>
                </a:cubicBezTo>
                <a:cubicBezTo>
                  <a:pt x="4370" y="18033"/>
                  <a:pt x="4370" y="18429"/>
                  <a:pt x="4370" y="18628"/>
                </a:cubicBezTo>
                <a:cubicBezTo>
                  <a:pt x="4245" y="18628"/>
                  <a:pt x="4120" y="19024"/>
                  <a:pt x="4245" y="19024"/>
                </a:cubicBezTo>
                <a:cubicBezTo>
                  <a:pt x="4370" y="19024"/>
                  <a:pt x="4495" y="19222"/>
                  <a:pt x="4495" y="19222"/>
                </a:cubicBezTo>
                <a:cubicBezTo>
                  <a:pt x="4495" y="19222"/>
                  <a:pt x="4620" y="19420"/>
                  <a:pt x="4620" y="19420"/>
                </a:cubicBezTo>
                <a:cubicBezTo>
                  <a:pt x="4745" y="19420"/>
                  <a:pt x="4869" y="19618"/>
                  <a:pt x="4869" y="19618"/>
                </a:cubicBezTo>
                <a:cubicBezTo>
                  <a:pt x="4869" y="19618"/>
                  <a:pt x="5119" y="20015"/>
                  <a:pt x="5119" y="20015"/>
                </a:cubicBezTo>
                <a:cubicBezTo>
                  <a:pt x="5119" y="20213"/>
                  <a:pt x="4994" y="20411"/>
                  <a:pt x="4994" y="20411"/>
                </a:cubicBezTo>
                <a:cubicBezTo>
                  <a:pt x="4994" y="20411"/>
                  <a:pt x="5244" y="20807"/>
                  <a:pt x="5244" y="20807"/>
                </a:cubicBezTo>
                <a:cubicBezTo>
                  <a:pt x="5244" y="20807"/>
                  <a:pt x="5244" y="21006"/>
                  <a:pt x="5369" y="21006"/>
                </a:cubicBezTo>
                <a:cubicBezTo>
                  <a:pt x="5494" y="21006"/>
                  <a:pt x="5618" y="20807"/>
                  <a:pt x="5618" y="20807"/>
                </a:cubicBezTo>
                <a:cubicBezTo>
                  <a:pt x="5618" y="20807"/>
                  <a:pt x="5868" y="20609"/>
                  <a:pt x="5868" y="20609"/>
                </a:cubicBezTo>
                <a:cubicBezTo>
                  <a:pt x="5868" y="20609"/>
                  <a:pt x="5993" y="20411"/>
                  <a:pt x="6118" y="20411"/>
                </a:cubicBezTo>
                <a:cubicBezTo>
                  <a:pt x="6243" y="20411"/>
                  <a:pt x="6368" y="20609"/>
                  <a:pt x="6492" y="20609"/>
                </a:cubicBezTo>
                <a:cubicBezTo>
                  <a:pt x="6617" y="20609"/>
                  <a:pt x="6992" y="20609"/>
                  <a:pt x="6992" y="20609"/>
                </a:cubicBezTo>
                <a:cubicBezTo>
                  <a:pt x="6992" y="20213"/>
                  <a:pt x="6992" y="20213"/>
                  <a:pt x="6992" y="20213"/>
                </a:cubicBezTo>
                <a:cubicBezTo>
                  <a:pt x="6992" y="20213"/>
                  <a:pt x="6992" y="20015"/>
                  <a:pt x="7117" y="20015"/>
                </a:cubicBezTo>
                <a:cubicBezTo>
                  <a:pt x="7242" y="20015"/>
                  <a:pt x="7366" y="20015"/>
                  <a:pt x="7366" y="20015"/>
                </a:cubicBezTo>
                <a:cubicBezTo>
                  <a:pt x="7366" y="20015"/>
                  <a:pt x="7242" y="19817"/>
                  <a:pt x="7366" y="19817"/>
                </a:cubicBezTo>
                <a:cubicBezTo>
                  <a:pt x="7366" y="19817"/>
                  <a:pt x="7616" y="19817"/>
                  <a:pt x="7741" y="20015"/>
                </a:cubicBezTo>
                <a:cubicBezTo>
                  <a:pt x="7741" y="20015"/>
                  <a:pt x="7991" y="19817"/>
                  <a:pt x="7991" y="20015"/>
                </a:cubicBezTo>
                <a:cubicBezTo>
                  <a:pt x="7991" y="20015"/>
                  <a:pt x="8116" y="20213"/>
                  <a:pt x="8116" y="20213"/>
                </a:cubicBezTo>
                <a:cubicBezTo>
                  <a:pt x="8116" y="20213"/>
                  <a:pt x="8240" y="20609"/>
                  <a:pt x="8240" y="20411"/>
                </a:cubicBezTo>
                <a:cubicBezTo>
                  <a:pt x="8365" y="20411"/>
                  <a:pt x="8365" y="20411"/>
                  <a:pt x="8490" y="20411"/>
                </a:cubicBezTo>
                <a:cubicBezTo>
                  <a:pt x="8490" y="20609"/>
                  <a:pt x="8740" y="20609"/>
                  <a:pt x="8865" y="20609"/>
                </a:cubicBezTo>
                <a:cubicBezTo>
                  <a:pt x="8865" y="20411"/>
                  <a:pt x="8865" y="20411"/>
                  <a:pt x="8865" y="20411"/>
                </a:cubicBezTo>
                <a:cubicBezTo>
                  <a:pt x="8865" y="20213"/>
                  <a:pt x="8740" y="20015"/>
                  <a:pt x="8990" y="20015"/>
                </a:cubicBezTo>
                <a:cubicBezTo>
                  <a:pt x="9114" y="20015"/>
                  <a:pt x="9114" y="19817"/>
                  <a:pt x="9239" y="19817"/>
                </a:cubicBezTo>
                <a:cubicBezTo>
                  <a:pt x="9364" y="19817"/>
                  <a:pt x="9489" y="19817"/>
                  <a:pt x="9489" y="19817"/>
                </a:cubicBezTo>
                <a:cubicBezTo>
                  <a:pt x="9489" y="19817"/>
                  <a:pt x="9489" y="19817"/>
                  <a:pt x="9614" y="19618"/>
                </a:cubicBezTo>
                <a:cubicBezTo>
                  <a:pt x="9739" y="19420"/>
                  <a:pt x="9739" y="19222"/>
                  <a:pt x="9739" y="19222"/>
                </a:cubicBezTo>
                <a:cubicBezTo>
                  <a:pt x="9739" y="19024"/>
                  <a:pt x="9739" y="18826"/>
                  <a:pt x="9739" y="18826"/>
                </a:cubicBezTo>
                <a:cubicBezTo>
                  <a:pt x="9864" y="18628"/>
                  <a:pt x="9864" y="18628"/>
                  <a:pt x="9864" y="18628"/>
                </a:cubicBezTo>
                <a:cubicBezTo>
                  <a:pt x="9988" y="18429"/>
                  <a:pt x="9988" y="18429"/>
                  <a:pt x="9988" y="18429"/>
                </a:cubicBezTo>
                <a:cubicBezTo>
                  <a:pt x="9988" y="18429"/>
                  <a:pt x="9988" y="18429"/>
                  <a:pt x="10113" y="18033"/>
                </a:cubicBezTo>
                <a:cubicBezTo>
                  <a:pt x="10113" y="17835"/>
                  <a:pt x="10113" y="17835"/>
                  <a:pt x="10113" y="17835"/>
                </a:cubicBezTo>
                <a:cubicBezTo>
                  <a:pt x="10238" y="17439"/>
                  <a:pt x="10238" y="17439"/>
                  <a:pt x="10238" y="17439"/>
                </a:cubicBezTo>
                <a:cubicBezTo>
                  <a:pt x="10113" y="16844"/>
                  <a:pt x="10113" y="16844"/>
                  <a:pt x="10113" y="16844"/>
                </a:cubicBezTo>
                <a:cubicBezTo>
                  <a:pt x="9988" y="16646"/>
                  <a:pt x="9988" y="16646"/>
                  <a:pt x="9988" y="16646"/>
                </a:cubicBezTo>
                <a:cubicBezTo>
                  <a:pt x="10113" y="16448"/>
                  <a:pt x="10113" y="16448"/>
                  <a:pt x="10113" y="16448"/>
                </a:cubicBezTo>
                <a:cubicBezTo>
                  <a:pt x="10113" y="16448"/>
                  <a:pt x="10238" y="16250"/>
                  <a:pt x="10363" y="16250"/>
                </a:cubicBezTo>
                <a:cubicBezTo>
                  <a:pt x="10488" y="16250"/>
                  <a:pt x="10488" y="16250"/>
                  <a:pt x="10488" y="16051"/>
                </a:cubicBezTo>
                <a:cubicBezTo>
                  <a:pt x="10613" y="16051"/>
                  <a:pt x="10862" y="15655"/>
                  <a:pt x="10862" y="15655"/>
                </a:cubicBezTo>
                <a:cubicBezTo>
                  <a:pt x="10862" y="15655"/>
                  <a:pt x="10862" y="15655"/>
                  <a:pt x="10987" y="15655"/>
                </a:cubicBezTo>
                <a:cubicBezTo>
                  <a:pt x="10987" y="15457"/>
                  <a:pt x="10987" y="15259"/>
                  <a:pt x="10987" y="15259"/>
                </a:cubicBezTo>
                <a:cubicBezTo>
                  <a:pt x="10987" y="15259"/>
                  <a:pt x="10987" y="15061"/>
                  <a:pt x="11112" y="15061"/>
                </a:cubicBezTo>
                <a:cubicBezTo>
                  <a:pt x="11237" y="14862"/>
                  <a:pt x="11736" y="14664"/>
                  <a:pt x="11736" y="14664"/>
                </a:cubicBezTo>
                <a:cubicBezTo>
                  <a:pt x="11736" y="14664"/>
                  <a:pt x="11612" y="15061"/>
                  <a:pt x="11612" y="15259"/>
                </a:cubicBezTo>
                <a:cubicBezTo>
                  <a:pt x="11612" y="15457"/>
                  <a:pt x="11736" y="15853"/>
                  <a:pt x="11736" y="15853"/>
                </a:cubicBezTo>
                <a:cubicBezTo>
                  <a:pt x="11736" y="15853"/>
                  <a:pt x="11612" y="16250"/>
                  <a:pt x="11612" y="16250"/>
                </a:cubicBezTo>
                <a:cubicBezTo>
                  <a:pt x="11612" y="16448"/>
                  <a:pt x="11612" y="16646"/>
                  <a:pt x="11612" y="16646"/>
                </a:cubicBezTo>
                <a:cubicBezTo>
                  <a:pt x="11736" y="16844"/>
                  <a:pt x="11736" y="16844"/>
                  <a:pt x="11736" y="16844"/>
                </a:cubicBezTo>
                <a:cubicBezTo>
                  <a:pt x="11736" y="16844"/>
                  <a:pt x="11736" y="17042"/>
                  <a:pt x="11736" y="17042"/>
                </a:cubicBezTo>
                <a:cubicBezTo>
                  <a:pt x="11861" y="17042"/>
                  <a:pt x="11986" y="17439"/>
                  <a:pt x="11986" y="17439"/>
                </a:cubicBezTo>
                <a:cubicBezTo>
                  <a:pt x="12111" y="17439"/>
                  <a:pt x="12111" y="17439"/>
                  <a:pt x="12111" y="17439"/>
                </a:cubicBezTo>
                <a:cubicBezTo>
                  <a:pt x="12111" y="17439"/>
                  <a:pt x="12236" y="17637"/>
                  <a:pt x="12236" y="17835"/>
                </a:cubicBezTo>
                <a:cubicBezTo>
                  <a:pt x="12236" y="17835"/>
                  <a:pt x="12361" y="18033"/>
                  <a:pt x="12486" y="18231"/>
                </a:cubicBezTo>
                <a:cubicBezTo>
                  <a:pt x="12486" y="18231"/>
                  <a:pt x="12610" y="18231"/>
                  <a:pt x="12610" y="18231"/>
                </a:cubicBezTo>
                <a:cubicBezTo>
                  <a:pt x="12735" y="18231"/>
                  <a:pt x="12860" y="18231"/>
                  <a:pt x="12860" y="18231"/>
                </a:cubicBezTo>
                <a:cubicBezTo>
                  <a:pt x="12860" y="18429"/>
                  <a:pt x="13110" y="18429"/>
                  <a:pt x="13235" y="18429"/>
                </a:cubicBezTo>
                <a:cubicBezTo>
                  <a:pt x="13235" y="18628"/>
                  <a:pt x="13484" y="18429"/>
                  <a:pt x="13484" y="18429"/>
                </a:cubicBezTo>
                <a:cubicBezTo>
                  <a:pt x="13609" y="18628"/>
                  <a:pt x="13609" y="18628"/>
                  <a:pt x="13609" y="18628"/>
                </a:cubicBezTo>
                <a:cubicBezTo>
                  <a:pt x="13734" y="18628"/>
                  <a:pt x="13734" y="18628"/>
                  <a:pt x="13734" y="18628"/>
                </a:cubicBezTo>
                <a:cubicBezTo>
                  <a:pt x="13734" y="18628"/>
                  <a:pt x="13859" y="18628"/>
                  <a:pt x="13859" y="18826"/>
                </a:cubicBezTo>
                <a:cubicBezTo>
                  <a:pt x="13734" y="19024"/>
                  <a:pt x="13734" y="19024"/>
                  <a:pt x="13734" y="19024"/>
                </a:cubicBezTo>
                <a:cubicBezTo>
                  <a:pt x="13734" y="19024"/>
                  <a:pt x="13734" y="19024"/>
                  <a:pt x="13734" y="19024"/>
                </a:cubicBezTo>
                <a:cubicBezTo>
                  <a:pt x="13609" y="19222"/>
                  <a:pt x="13484" y="19618"/>
                  <a:pt x="13484" y="19618"/>
                </a:cubicBezTo>
                <a:cubicBezTo>
                  <a:pt x="13859" y="20015"/>
                  <a:pt x="13859" y="20015"/>
                  <a:pt x="13859" y="20015"/>
                </a:cubicBezTo>
                <a:cubicBezTo>
                  <a:pt x="13859" y="20015"/>
                  <a:pt x="13984" y="20015"/>
                  <a:pt x="13984" y="20213"/>
                </a:cubicBezTo>
                <a:cubicBezTo>
                  <a:pt x="14109" y="20411"/>
                  <a:pt x="14109" y="20609"/>
                  <a:pt x="14109" y="20609"/>
                </a:cubicBezTo>
                <a:cubicBezTo>
                  <a:pt x="14109" y="20609"/>
                  <a:pt x="14109" y="20609"/>
                  <a:pt x="14109" y="20609"/>
                </a:cubicBezTo>
                <a:cubicBezTo>
                  <a:pt x="14109" y="20807"/>
                  <a:pt x="14109" y="21204"/>
                  <a:pt x="14109" y="21204"/>
                </a:cubicBezTo>
                <a:cubicBezTo>
                  <a:pt x="14109" y="21204"/>
                  <a:pt x="13859" y="21402"/>
                  <a:pt x="14109" y="21402"/>
                </a:cubicBezTo>
                <a:cubicBezTo>
                  <a:pt x="14358" y="21402"/>
                  <a:pt x="14358" y="21402"/>
                  <a:pt x="14358" y="21402"/>
                </a:cubicBezTo>
                <a:cubicBezTo>
                  <a:pt x="14483" y="21402"/>
                  <a:pt x="14608" y="21600"/>
                  <a:pt x="14608" y="21600"/>
                </a:cubicBezTo>
                <a:cubicBezTo>
                  <a:pt x="14733" y="21402"/>
                  <a:pt x="14733" y="21402"/>
                  <a:pt x="14733" y="21402"/>
                </a:cubicBezTo>
                <a:cubicBezTo>
                  <a:pt x="14733" y="21402"/>
                  <a:pt x="14608" y="21006"/>
                  <a:pt x="14858" y="20807"/>
                </a:cubicBezTo>
                <a:cubicBezTo>
                  <a:pt x="14983" y="20609"/>
                  <a:pt x="14983" y="20609"/>
                  <a:pt x="14983" y="20609"/>
                </a:cubicBezTo>
                <a:cubicBezTo>
                  <a:pt x="14983" y="20609"/>
                  <a:pt x="14608" y="20411"/>
                  <a:pt x="14608" y="20213"/>
                </a:cubicBezTo>
                <a:cubicBezTo>
                  <a:pt x="14608" y="20213"/>
                  <a:pt x="14483" y="20213"/>
                  <a:pt x="14608" y="20015"/>
                </a:cubicBezTo>
                <a:cubicBezTo>
                  <a:pt x="14608" y="19817"/>
                  <a:pt x="14483" y="19817"/>
                  <a:pt x="14608" y="19618"/>
                </a:cubicBezTo>
                <a:cubicBezTo>
                  <a:pt x="14608" y="19618"/>
                  <a:pt x="14733" y="19618"/>
                  <a:pt x="14733" y="19420"/>
                </a:cubicBezTo>
                <a:cubicBezTo>
                  <a:pt x="14733" y="19420"/>
                  <a:pt x="14608" y="19024"/>
                  <a:pt x="14608" y="19024"/>
                </a:cubicBezTo>
                <a:cubicBezTo>
                  <a:pt x="14858" y="18826"/>
                  <a:pt x="14858" y="18826"/>
                  <a:pt x="14858" y="18826"/>
                </a:cubicBezTo>
                <a:cubicBezTo>
                  <a:pt x="14858" y="18826"/>
                  <a:pt x="14858" y="18628"/>
                  <a:pt x="14858" y="18628"/>
                </a:cubicBezTo>
                <a:cubicBezTo>
                  <a:pt x="14858" y="18429"/>
                  <a:pt x="14858" y="18033"/>
                  <a:pt x="14858" y="18033"/>
                </a:cubicBezTo>
                <a:cubicBezTo>
                  <a:pt x="14983" y="18033"/>
                  <a:pt x="15108" y="17637"/>
                  <a:pt x="15108" y="17637"/>
                </a:cubicBezTo>
                <a:cubicBezTo>
                  <a:pt x="15108" y="17637"/>
                  <a:pt x="15357" y="17637"/>
                  <a:pt x="15357" y="17637"/>
                </a:cubicBezTo>
                <a:cubicBezTo>
                  <a:pt x="15357" y="17439"/>
                  <a:pt x="15482" y="17240"/>
                  <a:pt x="15482" y="17240"/>
                </a:cubicBezTo>
                <a:cubicBezTo>
                  <a:pt x="15482" y="17240"/>
                  <a:pt x="15482" y="17240"/>
                  <a:pt x="15607" y="17042"/>
                </a:cubicBezTo>
                <a:cubicBezTo>
                  <a:pt x="15607" y="16844"/>
                  <a:pt x="15607" y="16646"/>
                  <a:pt x="15607" y="16646"/>
                </a:cubicBezTo>
                <a:cubicBezTo>
                  <a:pt x="15607" y="16448"/>
                  <a:pt x="15732" y="16250"/>
                  <a:pt x="15732" y="16250"/>
                </a:cubicBezTo>
                <a:cubicBezTo>
                  <a:pt x="15732" y="16051"/>
                  <a:pt x="15732" y="16051"/>
                  <a:pt x="15732" y="16051"/>
                </a:cubicBezTo>
                <a:cubicBezTo>
                  <a:pt x="15732" y="16051"/>
                  <a:pt x="15732" y="15853"/>
                  <a:pt x="15732" y="15853"/>
                </a:cubicBezTo>
                <a:cubicBezTo>
                  <a:pt x="15732" y="15655"/>
                  <a:pt x="15732" y="15457"/>
                  <a:pt x="15732" y="15457"/>
                </a:cubicBezTo>
                <a:cubicBezTo>
                  <a:pt x="15732" y="15061"/>
                  <a:pt x="15732" y="15061"/>
                  <a:pt x="15732" y="15061"/>
                </a:cubicBezTo>
                <a:cubicBezTo>
                  <a:pt x="15607" y="14664"/>
                  <a:pt x="15607" y="14664"/>
                  <a:pt x="15607" y="14664"/>
                </a:cubicBezTo>
                <a:cubicBezTo>
                  <a:pt x="15607" y="14466"/>
                  <a:pt x="15607" y="14466"/>
                  <a:pt x="15607" y="14466"/>
                </a:cubicBezTo>
                <a:cubicBezTo>
                  <a:pt x="15857" y="14070"/>
                  <a:pt x="15857" y="14070"/>
                  <a:pt x="15857" y="14070"/>
                </a:cubicBezTo>
                <a:cubicBezTo>
                  <a:pt x="15857" y="14070"/>
                  <a:pt x="15982" y="13872"/>
                  <a:pt x="15982" y="14070"/>
                </a:cubicBezTo>
                <a:cubicBezTo>
                  <a:pt x="16106" y="14070"/>
                  <a:pt x="16231" y="14268"/>
                  <a:pt x="16231" y="14268"/>
                </a:cubicBezTo>
                <a:cubicBezTo>
                  <a:pt x="16356" y="14268"/>
                  <a:pt x="16356" y="14268"/>
                  <a:pt x="16356" y="14268"/>
                </a:cubicBezTo>
                <a:cubicBezTo>
                  <a:pt x="16606" y="14070"/>
                  <a:pt x="16606" y="14070"/>
                  <a:pt x="16606" y="14070"/>
                </a:cubicBezTo>
                <a:cubicBezTo>
                  <a:pt x="16606" y="14070"/>
                  <a:pt x="16731" y="14070"/>
                  <a:pt x="16731" y="14268"/>
                </a:cubicBezTo>
                <a:cubicBezTo>
                  <a:pt x="16606" y="14268"/>
                  <a:pt x="16481" y="14466"/>
                  <a:pt x="16606" y="14664"/>
                </a:cubicBezTo>
                <a:cubicBezTo>
                  <a:pt x="16606" y="14664"/>
                  <a:pt x="16731" y="14862"/>
                  <a:pt x="16731" y="15061"/>
                </a:cubicBezTo>
                <a:cubicBezTo>
                  <a:pt x="16731" y="15259"/>
                  <a:pt x="16731" y="15259"/>
                  <a:pt x="16731" y="15655"/>
                </a:cubicBezTo>
                <a:cubicBezTo>
                  <a:pt x="16731" y="15853"/>
                  <a:pt x="16980" y="15853"/>
                  <a:pt x="16980" y="16051"/>
                </a:cubicBezTo>
                <a:cubicBezTo>
                  <a:pt x="17105" y="16051"/>
                  <a:pt x="16855" y="16250"/>
                  <a:pt x="17230" y="16250"/>
                </a:cubicBezTo>
                <a:cubicBezTo>
                  <a:pt x="17480" y="16250"/>
                  <a:pt x="17729" y="16448"/>
                  <a:pt x="17729" y="16250"/>
                </a:cubicBezTo>
                <a:cubicBezTo>
                  <a:pt x="17854" y="16250"/>
                  <a:pt x="17854" y="16250"/>
                  <a:pt x="17854" y="16051"/>
                </a:cubicBezTo>
                <a:cubicBezTo>
                  <a:pt x="17729" y="15853"/>
                  <a:pt x="17854" y="15655"/>
                  <a:pt x="17854" y="15655"/>
                </a:cubicBezTo>
                <a:cubicBezTo>
                  <a:pt x="17854" y="15655"/>
                  <a:pt x="17979" y="15655"/>
                  <a:pt x="17979" y="15655"/>
                </a:cubicBezTo>
                <a:cubicBezTo>
                  <a:pt x="18104" y="15655"/>
                  <a:pt x="18104" y="15853"/>
                  <a:pt x="18229" y="15655"/>
                </a:cubicBezTo>
                <a:cubicBezTo>
                  <a:pt x="18229" y="15655"/>
                  <a:pt x="18354" y="15457"/>
                  <a:pt x="18354" y="15457"/>
                </a:cubicBezTo>
                <a:cubicBezTo>
                  <a:pt x="18603" y="15457"/>
                  <a:pt x="18603" y="15457"/>
                  <a:pt x="18603" y="15457"/>
                </a:cubicBezTo>
                <a:cubicBezTo>
                  <a:pt x="18603" y="15457"/>
                  <a:pt x="18479" y="15259"/>
                  <a:pt x="18728" y="15259"/>
                </a:cubicBezTo>
                <a:cubicBezTo>
                  <a:pt x="18853" y="15259"/>
                  <a:pt x="19103" y="15259"/>
                  <a:pt x="19103" y="15259"/>
                </a:cubicBezTo>
                <a:cubicBezTo>
                  <a:pt x="19103" y="15259"/>
                  <a:pt x="19103" y="15457"/>
                  <a:pt x="19103" y="15655"/>
                </a:cubicBezTo>
                <a:cubicBezTo>
                  <a:pt x="19228" y="15853"/>
                  <a:pt x="19228" y="15853"/>
                  <a:pt x="19228" y="15853"/>
                </a:cubicBezTo>
                <a:cubicBezTo>
                  <a:pt x="19228" y="15853"/>
                  <a:pt x="19103" y="15853"/>
                  <a:pt x="19228" y="16250"/>
                </a:cubicBezTo>
                <a:cubicBezTo>
                  <a:pt x="19353" y="16448"/>
                  <a:pt x="19477" y="16448"/>
                  <a:pt x="19477" y="16646"/>
                </a:cubicBezTo>
                <a:cubicBezTo>
                  <a:pt x="19602" y="16646"/>
                  <a:pt x="19477" y="17042"/>
                  <a:pt x="19477" y="17042"/>
                </a:cubicBezTo>
                <a:cubicBezTo>
                  <a:pt x="19477" y="17042"/>
                  <a:pt x="19727" y="17042"/>
                  <a:pt x="19727" y="17042"/>
                </a:cubicBezTo>
                <a:cubicBezTo>
                  <a:pt x="19727" y="16844"/>
                  <a:pt x="19727" y="16844"/>
                  <a:pt x="19852" y="16844"/>
                </a:cubicBezTo>
                <a:cubicBezTo>
                  <a:pt x="19852" y="16844"/>
                  <a:pt x="19852" y="16844"/>
                  <a:pt x="19852" y="16844"/>
                </a:cubicBezTo>
                <a:cubicBezTo>
                  <a:pt x="19852" y="16844"/>
                  <a:pt x="19977" y="16646"/>
                  <a:pt x="19977" y="16448"/>
                </a:cubicBezTo>
                <a:cubicBezTo>
                  <a:pt x="19977" y="16448"/>
                  <a:pt x="19977" y="15853"/>
                  <a:pt x="19852" y="15853"/>
                </a:cubicBezTo>
                <a:cubicBezTo>
                  <a:pt x="19852" y="15853"/>
                  <a:pt x="19727" y="15853"/>
                  <a:pt x="19727" y="15655"/>
                </a:cubicBezTo>
                <a:cubicBezTo>
                  <a:pt x="19602" y="15457"/>
                  <a:pt x="19602" y="15457"/>
                  <a:pt x="19727" y="15457"/>
                </a:cubicBezTo>
                <a:cubicBezTo>
                  <a:pt x="19727" y="15457"/>
                  <a:pt x="19852" y="15259"/>
                  <a:pt x="19852" y="15259"/>
                </a:cubicBezTo>
                <a:cubicBezTo>
                  <a:pt x="19852" y="15259"/>
                  <a:pt x="19977" y="15061"/>
                  <a:pt x="19852" y="15061"/>
                </a:cubicBezTo>
                <a:cubicBezTo>
                  <a:pt x="19852" y="14862"/>
                  <a:pt x="19727" y="14664"/>
                  <a:pt x="19727" y="14664"/>
                </a:cubicBezTo>
                <a:cubicBezTo>
                  <a:pt x="19727" y="14664"/>
                  <a:pt x="19602" y="14862"/>
                  <a:pt x="19477" y="14664"/>
                </a:cubicBezTo>
                <a:cubicBezTo>
                  <a:pt x="19477" y="14664"/>
                  <a:pt x="19477" y="14664"/>
                  <a:pt x="19477" y="14466"/>
                </a:cubicBezTo>
                <a:cubicBezTo>
                  <a:pt x="19477" y="14466"/>
                  <a:pt x="19477" y="14070"/>
                  <a:pt x="19477" y="14070"/>
                </a:cubicBezTo>
                <a:cubicBezTo>
                  <a:pt x="19353" y="14070"/>
                  <a:pt x="19353" y="14070"/>
                  <a:pt x="19353" y="14070"/>
                </a:cubicBezTo>
                <a:cubicBezTo>
                  <a:pt x="19477" y="13673"/>
                  <a:pt x="19477" y="13673"/>
                  <a:pt x="19477" y="13673"/>
                </a:cubicBezTo>
                <a:cubicBezTo>
                  <a:pt x="19477" y="13475"/>
                  <a:pt x="19477" y="13475"/>
                  <a:pt x="19477" y="13475"/>
                </a:cubicBezTo>
                <a:cubicBezTo>
                  <a:pt x="19477" y="13475"/>
                  <a:pt x="19477" y="13277"/>
                  <a:pt x="19602" y="13277"/>
                </a:cubicBezTo>
                <a:cubicBezTo>
                  <a:pt x="19602" y="13079"/>
                  <a:pt x="19602" y="13079"/>
                  <a:pt x="19602" y="12881"/>
                </a:cubicBezTo>
                <a:cubicBezTo>
                  <a:pt x="19727" y="12881"/>
                  <a:pt x="19727" y="12683"/>
                  <a:pt x="19727" y="12683"/>
                </a:cubicBezTo>
                <a:cubicBezTo>
                  <a:pt x="19852" y="12683"/>
                  <a:pt x="19977" y="12683"/>
                  <a:pt x="20102" y="12683"/>
                </a:cubicBezTo>
                <a:cubicBezTo>
                  <a:pt x="20102" y="12683"/>
                  <a:pt x="20102" y="12484"/>
                  <a:pt x="20227" y="12484"/>
                </a:cubicBezTo>
                <a:cubicBezTo>
                  <a:pt x="20227" y="12484"/>
                  <a:pt x="20351" y="12683"/>
                  <a:pt x="20351" y="12683"/>
                </a:cubicBezTo>
                <a:cubicBezTo>
                  <a:pt x="20351" y="12683"/>
                  <a:pt x="20351" y="12683"/>
                  <a:pt x="20351" y="12881"/>
                </a:cubicBezTo>
                <a:cubicBezTo>
                  <a:pt x="20351" y="12881"/>
                  <a:pt x="20726" y="13277"/>
                  <a:pt x="20726" y="13277"/>
                </a:cubicBezTo>
                <a:cubicBezTo>
                  <a:pt x="20726" y="13277"/>
                  <a:pt x="20726" y="13277"/>
                  <a:pt x="20851" y="13277"/>
                </a:cubicBezTo>
                <a:cubicBezTo>
                  <a:pt x="20851" y="13277"/>
                  <a:pt x="20726" y="13277"/>
                  <a:pt x="20851" y="13277"/>
                </a:cubicBezTo>
                <a:cubicBezTo>
                  <a:pt x="20851" y="13475"/>
                  <a:pt x="21225" y="13277"/>
                  <a:pt x="21225" y="13277"/>
                </a:cubicBezTo>
                <a:cubicBezTo>
                  <a:pt x="21350" y="13277"/>
                  <a:pt x="21350" y="13277"/>
                  <a:pt x="21350" y="13277"/>
                </a:cubicBezTo>
                <a:cubicBezTo>
                  <a:pt x="21350" y="13277"/>
                  <a:pt x="21350" y="13277"/>
                  <a:pt x="21350" y="13079"/>
                </a:cubicBezTo>
                <a:cubicBezTo>
                  <a:pt x="21475" y="13079"/>
                  <a:pt x="21475" y="12881"/>
                  <a:pt x="21475" y="12683"/>
                </a:cubicBezTo>
                <a:cubicBezTo>
                  <a:pt x="21475" y="12683"/>
                  <a:pt x="21600" y="12683"/>
                  <a:pt x="21475" y="12484"/>
                </a:cubicBezTo>
                <a:cubicBezTo>
                  <a:pt x="21225" y="12286"/>
                  <a:pt x="21101" y="12286"/>
                  <a:pt x="21101" y="12286"/>
                </a:cubicBezTo>
                <a:cubicBezTo>
                  <a:pt x="21101" y="12286"/>
                  <a:pt x="20851" y="11890"/>
                  <a:pt x="20976" y="11890"/>
                </a:cubicBezTo>
                <a:cubicBezTo>
                  <a:pt x="21101" y="11692"/>
                  <a:pt x="21225" y="11494"/>
                  <a:pt x="21225" y="11494"/>
                </a:cubicBezTo>
                <a:cubicBezTo>
                  <a:pt x="21101" y="11097"/>
                  <a:pt x="21101" y="11097"/>
                  <a:pt x="21101" y="11097"/>
                </a:cubicBezTo>
                <a:cubicBezTo>
                  <a:pt x="21225" y="10899"/>
                  <a:pt x="21225" y="10899"/>
                  <a:pt x="21225" y="10899"/>
                </a:cubicBezTo>
                <a:cubicBezTo>
                  <a:pt x="21101" y="10503"/>
                  <a:pt x="21101" y="10503"/>
                  <a:pt x="21101" y="10503"/>
                </a:cubicBezTo>
                <a:cubicBezTo>
                  <a:pt x="21101" y="10503"/>
                  <a:pt x="21225" y="10305"/>
                  <a:pt x="21225" y="10305"/>
                </a:cubicBezTo>
                <a:cubicBezTo>
                  <a:pt x="21225" y="10106"/>
                  <a:pt x="21350" y="9512"/>
                  <a:pt x="21350" y="9512"/>
                </a:cubicBezTo>
                <a:cubicBezTo>
                  <a:pt x="21350" y="9512"/>
                  <a:pt x="21350" y="9314"/>
                  <a:pt x="21350" y="9116"/>
                </a:cubicBezTo>
                <a:cubicBezTo>
                  <a:pt x="21350" y="9116"/>
                  <a:pt x="21225" y="8917"/>
                  <a:pt x="21225" y="8917"/>
                </a:cubicBezTo>
                <a:cubicBezTo>
                  <a:pt x="21101" y="8719"/>
                  <a:pt x="21101" y="8719"/>
                  <a:pt x="21101" y="8719"/>
                </a:cubicBezTo>
                <a:cubicBezTo>
                  <a:pt x="21101" y="8719"/>
                  <a:pt x="20976" y="8323"/>
                  <a:pt x="20976" y="8323"/>
                </a:cubicBezTo>
                <a:cubicBezTo>
                  <a:pt x="20851" y="8521"/>
                  <a:pt x="20726" y="8521"/>
                  <a:pt x="20726" y="8521"/>
                </a:cubicBezTo>
                <a:cubicBezTo>
                  <a:pt x="20726" y="8521"/>
                  <a:pt x="20726" y="8917"/>
                  <a:pt x="20726" y="8917"/>
                </a:cubicBezTo>
                <a:cubicBezTo>
                  <a:pt x="20601" y="9116"/>
                  <a:pt x="20476" y="9116"/>
                  <a:pt x="20476" y="9116"/>
                </a:cubicBezTo>
                <a:cubicBezTo>
                  <a:pt x="20476" y="9116"/>
                  <a:pt x="20476" y="9116"/>
                  <a:pt x="20476" y="9116"/>
                </a:cubicBezTo>
                <a:cubicBezTo>
                  <a:pt x="20351" y="9116"/>
                  <a:pt x="20351" y="9116"/>
                  <a:pt x="20351" y="9116"/>
                </a:cubicBezTo>
                <a:cubicBezTo>
                  <a:pt x="20227" y="9512"/>
                  <a:pt x="20227" y="9512"/>
                  <a:pt x="20227" y="9512"/>
                </a:cubicBezTo>
                <a:cubicBezTo>
                  <a:pt x="20102" y="9710"/>
                  <a:pt x="20102" y="9710"/>
                  <a:pt x="20102" y="9710"/>
                </a:cubicBezTo>
                <a:cubicBezTo>
                  <a:pt x="20102" y="9710"/>
                  <a:pt x="19852" y="9908"/>
                  <a:pt x="19727" y="9908"/>
                </a:cubicBezTo>
                <a:cubicBezTo>
                  <a:pt x="19727" y="9908"/>
                  <a:pt x="19477" y="9908"/>
                  <a:pt x="19477" y="9908"/>
                </a:cubicBezTo>
                <a:cubicBezTo>
                  <a:pt x="19353" y="9710"/>
                  <a:pt x="19353" y="9710"/>
                  <a:pt x="19353" y="9710"/>
                </a:cubicBezTo>
                <a:cubicBezTo>
                  <a:pt x="18978" y="9512"/>
                  <a:pt x="18978" y="9512"/>
                  <a:pt x="18978" y="9512"/>
                </a:cubicBezTo>
                <a:cubicBezTo>
                  <a:pt x="18978" y="9512"/>
                  <a:pt x="18978" y="9512"/>
                  <a:pt x="18978" y="9512"/>
                </a:cubicBezTo>
                <a:cubicBezTo>
                  <a:pt x="18728" y="9314"/>
                  <a:pt x="18728" y="9314"/>
                  <a:pt x="18728" y="9314"/>
                </a:cubicBezTo>
                <a:cubicBezTo>
                  <a:pt x="18603" y="9116"/>
                  <a:pt x="18603" y="9116"/>
                  <a:pt x="18603" y="9116"/>
                </a:cubicBezTo>
                <a:cubicBezTo>
                  <a:pt x="18603" y="8719"/>
                  <a:pt x="18603" y="8719"/>
                  <a:pt x="18603" y="8719"/>
                </a:cubicBezTo>
                <a:cubicBezTo>
                  <a:pt x="18354" y="8323"/>
                  <a:pt x="18354" y="8323"/>
                  <a:pt x="18354" y="8323"/>
                </a:cubicBezTo>
                <a:cubicBezTo>
                  <a:pt x="17854" y="8125"/>
                  <a:pt x="17854" y="8125"/>
                  <a:pt x="17854" y="8125"/>
                </a:cubicBezTo>
                <a:cubicBezTo>
                  <a:pt x="17480" y="7927"/>
                  <a:pt x="17480" y="7927"/>
                  <a:pt x="17480" y="7927"/>
                </a:cubicBezTo>
                <a:cubicBezTo>
                  <a:pt x="17230" y="7927"/>
                  <a:pt x="17230" y="7927"/>
                  <a:pt x="17230" y="7927"/>
                </a:cubicBezTo>
                <a:cubicBezTo>
                  <a:pt x="17230" y="7927"/>
                  <a:pt x="16731" y="7927"/>
                  <a:pt x="16731" y="7927"/>
                </a:cubicBezTo>
                <a:cubicBezTo>
                  <a:pt x="16731" y="7927"/>
                  <a:pt x="16606" y="7927"/>
                  <a:pt x="16606" y="7927"/>
                </a:cubicBezTo>
                <a:cubicBezTo>
                  <a:pt x="16606" y="7927"/>
                  <a:pt x="16606" y="7927"/>
                  <a:pt x="16606" y="7927"/>
                </a:cubicBezTo>
                <a:cubicBezTo>
                  <a:pt x="16606" y="7927"/>
                  <a:pt x="16606" y="7927"/>
                  <a:pt x="16606" y="7927"/>
                </a:cubicBezTo>
                <a:cubicBezTo>
                  <a:pt x="16606" y="7927"/>
                  <a:pt x="16606" y="7927"/>
                  <a:pt x="16606" y="7927"/>
                </a:cubicBezTo>
                <a:cubicBezTo>
                  <a:pt x="16606" y="7927"/>
                  <a:pt x="16606" y="7927"/>
                  <a:pt x="16606" y="7927"/>
                </a:cubicBezTo>
                <a:cubicBezTo>
                  <a:pt x="16606" y="7927"/>
                  <a:pt x="16606" y="7927"/>
                  <a:pt x="16606" y="7927"/>
                </a:cubicBezTo>
                <a:cubicBezTo>
                  <a:pt x="16481" y="7927"/>
                  <a:pt x="16481" y="7927"/>
                  <a:pt x="16481" y="7927"/>
                </a:cubicBezTo>
                <a:cubicBezTo>
                  <a:pt x="16606" y="7530"/>
                  <a:pt x="16606" y="7530"/>
                  <a:pt x="16606" y="7530"/>
                </a:cubicBezTo>
                <a:cubicBezTo>
                  <a:pt x="16731" y="7530"/>
                  <a:pt x="16731" y="7530"/>
                  <a:pt x="16731" y="7530"/>
                </a:cubicBezTo>
                <a:cubicBezTo>
                  <a:pt x="16731" y="7332"/>
                  <a:pt x="16731" y="7332"/>
                  <a:pt x="16731" y="7332"/>
                </a:cubicBezTo>
                <a:cubicBezTo>
                  <a:pt x="16731" y="7332"/>
                  <a:pt x="16606" y="7134"/>
                  <a:pt x="16606" y="7134"/>
                </a:cubicBezTo>
                <a:cubicBezTo>
                  <a:pt x="16606" y="7134"/>
                  <a:pt x="16606" y="6936"/>
                  <a:pt x="16606" y="6936"/>
                </a:cubicBezTo>
                <a:cubicBezTo>
                  <a:pt x="16606" y="6936"/>
                  <a:pt x="16606" y="6936"/>
                  <a:pt x="16606" y="6936"/>
                </a:cubicBezTo>
                <a:cubicBezTo>
                  <a:pt x="16606" y="6936"/>
                  <a:pt x="16606" y="6738"/>
                  <a:pt x="16606" y="6738"/>
                </a:cubicBezTo>
                <a:cubicBezTo>
                  <a:pt x="16606" y="6738"/>
                  <a:pt x="16606" y="6738"/>
                  <a:pt x="16606" y="6738"/>
                </a:cubicBezTo>
                <a:cubicBezTo>
                  <a:pt x="16606" y="6539"/>
                  <a:pt x="16606" y="6539"/>
                  <a:pt x="16606" y="6539"/>
                </a:cubicBezTo>
                <a:cubicBezTo>
                  <a:pt x="16731" y="5945"/>
                  <a:pt x="16731" y="5945"/>
                  <a:pt x="16731" y="5945"/>
                </a:cubicBezTo>
                <a:cubicBezTo>
                  <a:pt x="16980" y="5549"/>
                  <a:pt x="16980" y="5549"/>
                  <a:pt x="16980" y="5549"/>
                </a:cubicBezTo>
                <a:cubicBezTo>
                  <a:pt x="16980" y="5549"/>
                  <a:pt x="16980" y="5152"/>
                  <a:pt x="17105" y="5152"/>
                </a:cubicBezTo>
                <a:cubicBezTo>
                  <a:pt x="17105" y="4954"/>
                  <a:pt x="17105" y="4756"/>
                  <a:pt x="17105" y="4756"/>
                </a:cubicBezTo>
                <a:cubicBezTo>
                  <a:pt x="17355" y="4558"/>
                  <a:pt x="17355" y="4558"/>
                  <a:pt x="17355" y="4558"/>
                </a:cubicBezTo>
                <a:cubicBezTo>
                  <a:pt x="17355" y="4558"/>
                  <a:pt x="17480" y="4360"/>
                  <a:pt x="17480" y="4360"/>
                </a:cubicBezTo>
                <a:cubicBezTo>
                  <a:pt x="17480" y="4161"/>
                  <a:pt x="17355" y="3963"/>
                  <a:pt x="17355" y="3963"/>
                </a:cubicBezTo>
                <a:cubicBezTo>
                  <a:pt x="17355" y="3765"/>
                  <a:pt x="17480" y="3567"/>
                  <a:pt x="17480" y="3567"/>
                </a:cubicBezTo>
                <a:cubicBezTo>
                  <a:pt x="17355" y="3567"/>
                  <a:pt x="17355" y="3369"/>
                  <a:pt x="17230" y="3369"/>
                </a:cubicBezTo>
                <a:cubicBezTo>
                  <a:pt x="17230" y="3369"/>
                  <a:pt x="17105" y="3369"/>
                  <a:pt x="17105" y="3171"/>
                </a:cubicBezTo>
                <a:cubicBezTo>
                  <a:pt x="17105" y="3171"/>
                  <a:pt x="16980" y="2972"/>
                  <a:pt x="16980" y="2972"/>
                </a:cubicBezTo>
                <a:cubicBezTo>
                  <a:pt x="16980" y="2972"/>
                  <a:pt x="16980" y="2576"/>
                  <a:pt x="16855" y="2576"/>
                </a:cubicBezTo>
                <a:cubicBezTo>
                  <a:pt x="16855" y="2576"/>
                  <a:pt x="16731" y="2576"/>
                  <a:pt x="16606" y="2378"/>
                </a:cubicBezTo>
                <a:cubicBezTo>
                  <a:pt x="16481" y="2378"/>
                  <a:pt x="16356" y="2180"/>
                  <a:pt x="16356" y="2180"/>
                </a:cubicBezTo>
                <a:cubicBezTo>
                  <a:pt x="16231" y="2180"/>
                  <a:pt x="15982" y="1783"/>
                  <a:pt x="15982" y="1783"/>
                </a:cubicBezTo>
                <a:cubicBezTo>
                  <a:pt x="15982" y="1783"/>
                  <a:pt x="15982" y="1783"/>
                  <a:pt x="15857" y="1783"/>
                </a:cubicBezTo>
                <a:cubicBezTo>
                  <a:pt x="15857" y="1783"/>
                  <a:pt x="15732" y="1585"/>
                  <a:pt x="15732" y="1585"/>
                </a:cubicBezTo>
                <a:cubicBezTo>
                  <a:pt x="15607" y="1585"/>
                  <a:pt x="15607" y="1585"/>
                  <a:pt x="15607" y="1585"/>
                </a:cubicBezTo>
                <a:cubicBezTo>
                  <a:pt x="15607" y="1585"/>
                  <a:pt x="15607" y="1585"/>
                  <a:pt x="15607" y="1585"/>
                </a:cubicBezTo>
                <a:cubicBezTo>
                  <a:pt x="15482" y="1585"/>
                  <a:pt x="15482" y="1585"/>
                  <a:pt x="15357" y="1387"/>
                </a:cubicBezTo>
                <a:cubicBezTo>
                  <a:pt x="15108" y="1387"/>
                  <a:pt x="15232" y="1387"/>
                  <a:pt x="14983" y="1387"/>
                </a:cubicBezTo>
                <a:cubicBezTo>
                  <a:pt x="14858" y="1387"/>
                  <a:pt x="14733" y="1387"/>
                  <a:pt x="14733" y="1387"/>
                </a:cubicBezTo>
                <a:cubicBezTo>
                  <a:pt x="14733" y="1387"/>
                  <a:pt x="14608" y="1189"/>
                  <a:pt x="14358" y="1189"/>
                </a:cubicBezTo>
                <a:cubicBezTo>
                  <a:pt x="14234" y="1387"/>
                  <a:pt x="13984" y="1585"/>
                  <a:pt x="13859" y="1585"/>
                </a:cubicBezTo>
                <a:cubicBezTo>
                  <a:pt x="13859" y="1585"/>
                  <a:pt x="13734" y="1387"/>
                  <a:pt x="13734" y="1387"/>
                </a:cubicBezTo>
                <a:cubicBezTo>
                  <a:pt x="13734" y="1387"/>
                  <a:pt x="13734" y="1189"/>
                  <a:pt x="13734" y="1189"/>
                </a:cubicBezTo>
                <a:cubicBezTo>
                  <a:pt x="13734" y="1189"/>
                  <a:pt x="13609" y="991"/>
                  <a:pt x="13484" y="793"/>
                </a:cubicBezTo>
                <a:cubicBezTo>
                  <a:pt x="13484" y="793"/>
                  <a:pt x="13360" y="793"/>
                  <a:pt x="13360" y="793"/>
                </a:cubicBezTo>
                <a:cubicBezTo>
                  <a:pt x="13360" y="793"/>
                  <a:pt x="13360" y="793"/>
                  <a:pt x="13360" y="991"/>
                </a:cubicBezTo>
                <a:cubicBezTo>
                  <a:pt x="13360" y="1189"/>
                  <a:pt x="13609" y="1189"/>
                  <a:pt x="13360" y="1189"/>
                </a:cubicBezTo>
                <a:cubicBezTo>
                  <a:pt x="13235" y="991"/>
                  <a:pt x="13110" y="991"/>
                  <a:pt x="13110" y="991"/>
                </a:cubicBezTo>
                <a:cubicBezTo>
                  <a:pt x="12735" y="1189"/>
                  <a:pt x="12735" y="1189"/>
                  <a:pt x="12735" y="1189"/>
                </a:cubicBezTo>
                <a:cubicBezTo>
                  <a:pt x="12860" y="991"/>
                  <a:pt x="12860" y="991"/>
                  <a:pt x="12860" y="991"/>
                </a:cubicBezTo>
                <a:cubicBezTo>
                  <a:pt x="12860" y="991"/>
                  <a:pt x="12985" y="991"/>
                  <a:pt x="12985" y="991"/>
                </a:cubicBezTo>
                <a:cubicBezTo>
                  <a:pt x="12985" y="793"/>
                  <a:pt x="12985" y="793"/>
                  <a:pt x="12985" y="793"/>
                </a:cubicBezTo>
                <a:cubicBezTo>
                  <a:pt x="12985" y="793"/>
                  <a:pt x="12985" y="594"/>
                  <a:pt x="12985" y="594"/>
                </a:cubicBezTo>
                <a:cubicBezTo>
                  <a:pt x="13110" y="594"/>
                  <a:pt x="13235" y="396"/>
                  <a:pt x="13110" y="396"/>
                </a:cubicBezTo>
                <a:cubicBezTo>
                  <a:pt x="12985" y="396"/>
                  <a:pt x="12860" y="396"/>
                  <a:pt x="12860" y="396"/>
                </a:cubicBezTo>
                <a:cubicBezTo>
                  <a:pt x="12860" y="198"/>
                  <a:pt x="12860" y="198"/>
                  <a:pt x="12860" y="198"/>
                </a:cubicBezTo>
                <a:cubicBezTo>
                  <a:pt x="12860" y="198"/>
                  <a:pt x="12735" y="0"/>
                  <a:pt x="12735" y="0"/>
                </a:cubicBezTo>
                <a:cubicBezTo>
                  <a:pt x="12735" y="198"/>
                  <a:pt x="12735" y="396"/>
                  <a:pt x="12735" y="396"/>
                </a:cubicBezTo>
                <a:cubicBezTo>
                  <a:pt x="12610" y="396"/>
                  <a:pt x="12610" y="396"/>
                  <a:pt x="12610" y="198"/>
                </a:cubicBezTo>
                <a:cubicBezTo>
                  <a:pt x="12610" y="0"/>
                  <a:pt x="12610" y="0"/>
                  <a:pt x="12610" y="0"/>
                </a:cubicBezTo>
                <a:cubicBezTo>
                  <a:pt x="12486" y="0"/>
                  <a:pt x="12361" y="0"/>
                  <a:pt x="12361" y="0"/>
                </a:cubicBezTo>
                <a:cubicBezTo>
                  <a:pt x="12361" y="0"/>
                  <a:pt x="12486" y="198"/>
                  <a:pt x="12236" y="198"/>
                </a:cubicBezTo>
                <a:cubicBezTo>
                  <a:pt x="12111" y="198"/>
                  <a:pt x="11986" y="396"/>
                  <a:pt x="11861" y="396"/>
                </a:cubicBezTo>
                <a:cubicBezTo>
                  <a:pt x="11736" y="594"/>
                  <a:pt x="11736" y="793"/>
                  <a:pt x="11736" y="793"/>
                </a:cubicBezTo>
                <a:cubicBezTo>
                  <a:pt x="11736" y="991"/>
                  <a:pt x="11487" y="991"/>
                  <a:pt x="11487" y="1189"/>
                </a:cubicBezTo>
                <a:cubicBezTo>
                  <a:pt x="11612" y="1189"/>
                  <a:pt x="11487" y="1189"/>
                  <a:pt x="11736" y="1387"/>
                </a:cubicBezTo>
                <a:cubicBezTo>
                  <a:pt x="11861" y="1387"/>
                  <a:pt x="11861" y="1387"/>
                  <a:pt x="11986" y="1387"/>
                </a:cubicBezTo>
                <a:cubicBezTo>
                  <a:pt x="12111" y="1585"/>
                  <a:pt x="12236" y="1387"/>
                  <a:pt x="12236" y="1387"/>
                </a:cubicBezTo>
                <a:cubicBezTo>
                  <a:pt x="12236" y="1387"/>
                  <a:pt x="12236" y="1387"/>
                  <a:pt x="12361" y="1585"/>
                </a:cubicBezTo>
                <a:cubicBezTo>
                  <a:pt x="12361" y="1585"/>
                  <a:pt x="12486" y="1387"/>
                  <a:pt x="12486" y="1585"/>
                </a:cubicBezTo>
                <a:cubicBezTo>
                  <a:pt x="12486" y="1783"/>
                  <a:pt x="12610" y="1982"/>
                  <a:pt x="12486" y="1982"/>
                </a:cubicBezTo>
                <a:cubicBezTo>
                  <a:pt x="12361" y="1982"/>
                  <a:pt x="12236" y="2180"/>
                  <a:pt x="12236" y="1982"/>
                </a:cubicBezTo>
                <a:cubicBezTo>
                  <a:pt x="12236" y="1982"/>
                  <a:pt x="12236" y="1783"/>
                  <a:pt x="12111" y="1783"/>
                </a:cubicBezTo>
                <a:cubicBezTo>
                  <a:pt x="12111" y="1783"/>
                  <a:pt x="11986" y="1783"/>
                  <a:pt x="11986" y="1783"/>
                </a:cubicBezTo>
                <a:cubicBezTo>
                  <a:pt x="11861" y="2180"/>
                  <a:pt x="11861" y="2180"/>
                  <a:pt x="11861" y="2180"/>
                </a:cubicBezTo>
                <a:cubicBezTo>
                  <a:pt x="11861" y="2180"/>
                  <a:pt x="11861" y="2378"/>
                  <a:pt x="11736" y="2378"/>
                </a:cubicBezTo>
                <a:cubicBezTo>
                  <a:pt x="11612" y="2378"/>
                  <a:pt x="11736" y="2378"/>
                  <a:pt x="11487" y="2378"/>
                </a:cubicBezTo>
                <a:cubicBezTo>
                  <a:pt x="11237" y="2378"/>
                  <a:pt x="11237" y="2180"/>
                  <a:pt x="11112" y="2180"/>
                </a:cubicBezTo>
                <a:cubicBezTo>
                  <a:pt x="11112" y="2180"/>
                  <a:pt x="11112" y="2180"/>
                  <a:pt x="10987" y="2180"/>
                </a:cubicBezTo>
                <a:cubicBezTo>
                  <a:pt x="10987" y="2180"/>
                  <a:pt x="10738" y="1783"/>
                  <a:pt x="10613" y="2180"/>
                </a:cubicBezTo>
                <a:cubicBezTo>
                  <a:pt x="10488" y="2378"/>
                  <a:pt x="10363" y="2576"/>
                  <a:pt x="10363" y="2576"/>
                </a:cubicBezTo>
                <a:cubicBezTo>
                  <a:pt x="9988" y="2576"/>
                  <a:pt x="9988" y="2576"/>
                  <a:pt x="9988" y="2576"/>
                </a:cubicBezTo>
                <a:cubicBezTo>
                  <a:pt x="9988" y="2576"/>
                  <a:pt x="9864" y="2576"/>
                  <a:pt x="9739" y="2576"/>
                </a:cubicBezTo>
                <a:cubicBezTo>
                  <a:pt x="9614" y="2576"/>
                  <a:pt x="9489" y="2576"/>
                  <a:pt x="9489" y="2576"/>
                </a:cubicBezTo>
                <a:cubicBezTo>
                  <a:pt x="9364" y="2774"/>
                  <a:pt x="9239" y="2180"/>
                  <a:pt x="9239" y="2180"/>
                </a:cubicBezTo>
                <a:cubicBezTo>
                  <a:pt x="9239" y="2180"/>
                  <a:pt x="9364" y="1783"/>
                  <a:pt x="8990" y="2180"/>
                </a:cubicBezTo>
                <a:cubicBezTo>
                  <a:pt x="8615" y="2576"/>
                  <a:pt x="8490" y="2576"/>
                  <a:pt x="8490" y="2576"/>
                </a:cubicBezTo>
                <a:cubicBezTo>
                  <a:pt x="8365" y="2576"/>
                  <a:pt x="8240" y="2774"/>
                  <a:pt x="8240" y="2774"/>
                </a:cubicBezTo>
                <a:cubicBezTo>
                  <a:pt x="8116" y="2576"/>
                  <a:pt x="8116" y="2576"/>
                  <a:pt x="8116" y="2576"/>
                </a:cubicBezTo>
                <a:cubicBezTo>
                  <a:pt x="8116" y="2576"/>
                  <a:pt x="8116" y="2576"/>
                  <a:pt x="8116" y="2576"/>
                </a:cubicBezTo>
                <a:cubicBezTo>
                  <a:pt x="8116" y="2576"/>
                  <a:pt x="8116" y="2576"/>
                  <a:pt x="8116" y="2576"/>
                </a:cubicBezTo>
                <a:cubicBezTo>
                  <a:pt x="8240" y="2576"/>
                  <a:pt x="8240" y="2378"/>
                  <a:pt x="8240" y="2378"/>
                </a:cubicBezTo>
                <a:cubicBezTo>
                  <a:pt x="8116" y="2180"/>
                  <a:pt x="8116" y="2180"/>
                  <a:pt x="8116" y="2180"/>
                </a:cubicBezTo>
                <a:cubicBezTo>
                  <a:pt x="7741" y="2378"/>
                  <a:pt x="7741" y="2378"/>
                  <a:pt x="7741" y="2378"/>
                </a:cubicBezTo>
                <a:cubicBezTo>
                  <a:pt x="7741" y="2378"/>
                  <a:pt x="7866" y="2378"/>
                  <a:pt x="7741" y="2378"/>
                </a:cubicBezTo>
                <a:cubicBezTo>
                  <a:pt x="7741" y="2378"/>
                  <a:pt x="7491" y="2378"/>
                  <a:pt x="7491" y="2378"/>
                </a:cubicBezTo>
                <a:cubicBezTo>
                  <a:pt x="7491" y="2774"/>
                  <a:pt x="7491" y="2774"/>
                  <a:pt x="7491" y="2774"/>
                </a:cubicBezTo>
                <a:cubicBezTo>
                  <a:pt x="7491" y="2774"/>
                  <a:pt x="7366" y="2774"/>
                  <a:pt x="7366" y="2774"/>
                </a:cubicBezTo>
                <a:cubicBezTo>
                  <a:pt x="7366" y="2774"/>
                  <a:pt x="7366" y="2972"/>
                  <a:pt x="7366" y="2972"/>
                </a:cubicBezTo>
                <a:cubicBezTo>
                  <a:pt x="7366" y="2972"/>
                  <a:pt x="7366" y="3171"/>
                  <a:pt x="7366" y="3171"/>
                </a:cubicBezTo>
                <a:cubicBezTo>
                  <a:pt x="7366" y="3171"/>
                  <a:pt x="7242" y="3171"/>
                  <a:pt x="7242" y="3171"/>
                </a:cubicBezTo>
                <a:cubicBezTo>
                  <a:pt x="7242" y="3171"/>
                  <a:pt x="7117" y="3171"/>
                  <a:pt x="7117" y="3171"/>
                </a:cubicBezTo>
                <a:cubicBezTo>
                  <a:pt x="7117" y="3171"/>
                  <a:pt x="6992" y="3567"/>
                  <a:pt x="6992" y="3567"/>
                </a:cubicBezTo>
                <a:cubicBezTo>
                  <a:pt x="6992" y="3567"/>
                  <a:pt x="6992" y="3765"/>
                  <a:pt x="6992" y="3765"/>
                </a:cubicBezTo>
                <a:cubicBezTo>
                  <a:pt x="6992" y="3765"/>
                  <a:pt x="6992" y="3765"/>
                  <a:pt x="6992" y="3963"/>
                </a:cubicBezTo>
                <a:cubicBezTo>
                  <a:pt x="6867" y="3963"/>
                  <a:pt x="6742" y="3963"/>
                  <a:pt x="6742" y="3963"/>
                </a:cubicBezTo>
                <a:cubicBezTo>
                  <a:pt x="6742" y="3963"/>
                  <a:pt x="6617" y="3963"/>
                  <a:pt x="6492" y="3963"/>
                </a:cubicBezTo>
                <a:cubicBezTo>
                  <a:pt x="6492" y="3963"/>
                  <a:pt x="6368" y="3963"/>
                  <a:pt x="6368" y="3963"/>
                </a:cubicBezTo>
                <a:cubicBezTo>
                  <a:pt x="6243" y="3963"/>
                  <a:pt x="6243" y="4161"/>
                  <a:pt x="6243" y="4161"/>
                </a:cubicBezTo>
                <a:cubicBezTo>
                  <a:pt x="6243" y="4161"/>
                  <a:pt x="5993" y="3963"/>
                  <a:pt x="5993" y="3963"/>
                </a:cubicBezTo>
                <a:cubicBezTo>
                  <a:pt x="5868" y="3963"/>
                  <a:pt x="5868" y="3765"/>
                  <a:pt x="5868" y="3567"/>
                </a:cubicBezTo>
                <a:cubicBezTo>
                  <a:pt x="5868" y="3567"/>
                  <a:pt x="5743" y="3171"/>
                  <a:pt x="5743" y="3171"/>
                </a:cubicBezTo>
                <a:cubicBezTo>
                  <a:pt x="5618" y="3369"/>
                  <a:pt x="5618" y="3369"/>
                  <a:pt x="5618" y="3369"/>
                </a:cubicBezTo>
                <a:cubicBezTo>
                  <a:pt x="5244" y="3369"/>
                  <a:pt x="5244" y="3369"/>
                  <a:pt x="5244" y="3369"/>
                </a:cubicBezTo>
                <a:cubicBezTo>
                  <a:pt x="4994" y="3171"/>
                  <a:pt x="4994" y="3171"/>
                  <a:pt x="4994" y="3171"/>
                </a:cubicBezTo>
                <a:cubicBezTo>
                  <a:pt x="4994" y="3567"/>
                  <a:pt x="4994" y="3567"/>
                  <a:pt x="4994" y="3567"/>
                </a:cubicBezTo>
                <a:cubicBezTo>
                  <a:pt x="4994" y="3567"/>
                  <a:pt x="5119" y="3765"/>
                  <a:pt x="5119" y="3765"/>
                </a:cubicBezTo>
                <a:cubicBezTo>
                  <a:pt x="5119" y="3765"/>
                  <a:pt x="4994" y="3765"/>
                  <a:pt x="4994" y="3765"/>
                </a:cubicBezTo>
                <a:cubicBezTo>
                  <a:pt x="4869" y="3963"/>
                  <a:pt x="4869" y="3963"/>
                  <a:pt x="4869" y="3963"/>
                </a:cubicBezTo>
                <a:cubicBezTo>
                  <a:pt x="4745" y="3963"/>
                  <a:pt x="4745" y="3963"/>
                  <a:pt x="4745" y="3963"/>
                </a:cubicBezTo>
                <a:cubicBezTo>
                  <a:pt x="4745" y="3963"/>
                  <a:pt x="4620" y="4360"/>
                  <a:pt x="4620" y="4360"/>
                </a:cubicBezTo>
                <a:cubicBezTo>
                  <a:pt x="4620" y="4558"/>
                  <a:pt x="4495" y="4558"/>
                  <a:pt x="4495" y="4558"/>
                </a:cubicBezTo>
                <a:cubicBezTo>
                  <a:pt x="4495" y="4558"/>
                  <a:pt x="4370" y="4558"/>
                  <a:pt x="4495" y="4756"/>
                </a:cubicBezTo>
                <a:cubicBezTo>
                  <a:pt x="4620" y="4756"/>
                  <a:pt x="4745" y="4756"/>
                  <a:pt x="4745" y="4756"/>
                </a:cubicBezTo>
                <a:cubicBezTo>
                  <a:pt x="4869" y="4756"/>
                  <a:pt x="4994" y="4756"/>
                  <a:pt x="4994" y="4756"/>
                </a:cubicBezTo>
                <a:cubicBezTo>
                  <a:pt x="4994" y="4756"/>
                  <a:pt x="5244" y="4558"/>
                  <a:pt x="5244" y="4558"/>
                </a:cubicBezTo>
                <a:cubicBezTo>
                  <a:pt x="5244" y="4756"/>
                  <a:pt x="5244" y="4756"/>
                  <a:pt x="5244" y="4756"/>
                </a:cubicBezTo>
                <a:cubicBezTo>
                  <a:pt x="5244" y="5152"/>
                  <a:pt x="5244" y="5152"/>
                  <a:pt x="5244" y="5152"/>
                </a:cubicBezTo>
                <a:cubicBezTo>
                  <a:pt x="5119" y="5152"/>
                  <a:pt x="5119" y="5152"/>
                  <a:pt x="5119" y="5152"/>
                </a:cubicBezTo>
                <a:cubicBezTo>
                  <a:pt x="5119" y="5152"/>
                  <a:pt x="5119" y="5350"/>
                  <a:pt x="5119" y="5350"/>
                </a:cubicBezTo>
                <a:cubicBezTo>
                  <a:pt x="4994" y="5549"/>
                  <a:pt x="4869" y="5549"/>
                  <a:pt x="4869" y="5549"/>
                </a:cubicBezTo>
                <a:cubicBezTo>
                  <a:pt x="4745" y="5747"/>
                  <a:pt x="4745" y="5747"/>
                  <a:pt x="4745" y="5945"/>
                </a:cubicBezTo>
                <a:cubicBezTo>
                  <a:pt x="4745" y="6143"/>
                  <a:pt x="4620" y="6539"/>
                  <a:pt x="4620" y="6539"/>
                </a:cubicBezTo>
                <a:cubicBezTo>
                  <a:pt x="4370" y="6738"/>
                  <a:pt x="4370" y="6738"/>
                  <a:pt x="4370" y="6738"/>
                </a:cubicBezTo>
                <a:cubicBezTo>
                  <a:pt x="4120" y="7134"/>
                  <a:pt x="4120" y="7134"/>
                  <a:pt x="4120" y="7134"/>
                </a:cubicBezTo>
                <a:cubicBezTo>
                  <a:pt x="3995" y="7134"/>
                  <a:pt x="3995" y="7134"/>
                  <a:pt x="3995" y="7134"/>
                </a:cubicBezTo>
                <a:cubicBezTo>
                  <a:pt x="3871" y="7332"/>
                  <a:pt x="3871" y="7332"/>
                  <a:pt x="3871" y="7332"/>
                </a:cubicBezTo>
                <a:cubicBezTo>
                  <a:pt x="3871" y="7530"/>
                  <a:pt x="3871" y="7530"/>
                  <a:pt x="3871" y="7530"/>
                </a:cubicBezTo>
                <a:cubicBezTo>
                  <a:pt x="3621" y="7728"/>
                  <a:pt x="3621" y="7728"/>
                  <a:pt x="3621" y="7728"/>
                </a:cubicBezTo>
                <a:cubicBezTo>
                  <a:pt x="3621" y="8125"/>
                  <a:pt x="3621" y="8125"/>
                  <a:pt x="3621" y="8125"/>
                </a:cubicBezTo>
                <a:cubicBezTo>
                  <a:pt x="3496" y="8323"/>
                  <a:pt x="3496" y="8323"/>
                  <a:pt x="3496" y="8323"/>
                </a:cubicBezTo>
                <a:cubicBezTo>
                  <a:pt x="3371" y="8323"/>
                  <a:pt x="3371" y="8323"/>
                  <a:pt x="3371" y="8323"/>
                </a:cubicBezTo>
                <a:cubicBezTo>
                  <a:pt x="3246" y="8719"/>
                  <a:pt x="3246" y="8719"/>
                  <a:pt x="3246" y="8719"/>
                </a:cubicBezTo>
                <a:cubicBezTo>
                  <a:pt x="3246" y="8719"/>
                  <a:pt x="3121" y="8917"/>
                  <a:pt x="3121" y="8917"/>
                </a:cubicBezTo>
                <a:cubicBezTo>
                  <a:pt x="2997" y="8917"/>
                  <a:pt x="2872" y="9116"/>
                  <a:pt x="2872" y="9116"/>
                </a:cubicBezTo>
                <a:cubicBezTo>
                  <a:pt x="2622" y="9116"/>
                  <a:pt x="2622" y="9116"/>
                  <a:pt x="2622" y="9116"/>
                </a:cubicBezTo>
                <a:cubicBezTo>
                  <a:pt x="2622" y="9116"/>
                  <a:pt x="2497" y="9116"/>
                  <a:pt x="2372" y="9314"/>
                </a:cubicBezTo>
                <a:cubicBezTo>
                  <a:pt x="2372" y="9512"/>
                  <a:pt x="2372" y="9512"/>
                  <a:pt x="2372" y="9512"/>
                </a:cubicBezTo>
                <a:cubicBezTo>
                  <a:pt x="2372" y="9710"/>
                  <a:pt x="2497" y="9908"/>
                  <a:pt x="2497" y="9908"/>
                </a:cubicBezTo>
                <a:cubicBezTo>
                  <a:pt x="2497" y="10305"/>
                  <a:pt x="2497" y="10305"/>
                  <a:pt x="2497" y="10305"/>
                </a:cubicBezTo>
                <a:cubicBezTo>
                  <a:pt x="2497" y="10305"/>
                  <a:pt x="2372" y="10305"/>
                  <a:pt x="2372" y="10503"/>
                </a:cubicBezTo>
                <a:cubicBezTo>
                  <a:pt x="2372" y="10503"/>
                  <a:pt x="2372" y="10701"/>
                  <a:pt x="2372" y="10701"/>
                </a:cubicBezTo>
                <a:cubicBezTo>
                  <a:pt x="2372" y="10701"/>
                  <a:pt x="2372" y="10899"/>
                  <a:pt x="2372" y="10899"/>
                </a:cubicBezTo>
                <a:cubicBezTo>
                  <a:pt x="2372" y="10899"/>
                  <a:pt x="2372" y="11097"/>
                  <a:pt x="2372" y="11097"/>
                </a:cubicBezTo>
                <a:cubicBezTo>
                  <a:pt x="2372" y="11097"/>
                  <a:pt x="2372" y="11295"/>
                  <a:pt x="2247" y="11494"/>
                </a:cubicBezTo>
                <a:cubicBezTo>
                  <a:pt x="2247" y="11494"/>
                  <a:pt x="2123" y="11692"/>
                  <a:pt x="2123" y="11692"/>
                </a:cubicBezTo>
                <a:cubicBezTo>
                  <a:pt x="2123" y="11692"/>
                  <a:pt x="1873" y="11692"/>
                  <a:pt x="1873" y="11692"/>
                </a:cubicBezTo>
                <a:cubicBezTo>
                  <a:pt x="1873" y="11890"/>
                  <a:pt x="1623" y="11890"/>
                  <a:pt x="1623" y="11890"/>
                </a:cubicBezTo>
                <a:cubicBezTo>
                  <a:pt x="1373" y="12286"/>
                  <a:pt x="1373" y="12286"/>
                  <a:pt x="1373" y="12286"/>
                </a:cubicBezTo>
                <a:cubicBezTo>
                  <a:pt x="874" y="13079"/>
                  <a:pt x="874" y="13079"/>
                  <a:pt x="874" y="13079"/>
                </a:cubicBezTo>
                <a:cubicBezTo>
                  <a:pt x="874" y="13079"/>
                  <a:pt x="874" y="13277"/>
                  <a:pt x="874" y="13277"/>
                </a:cubicBezTo>
                <a:cubicBezTo>
                  <a:pt x="874" y="13277"/>
                  <a:pt x="874" y="13673"/>
                  <a:pt x="874" y="13673"/>
                </a:cubicBezTo>
                <a:cubicBezTo>
                  <a:pt x="874" y="13872"/>
                  <a:pt x="749" y="14070"/>
                  <a:pt x="749" y="14070"/>
                </a:cubicBezTo>
                <a:cubicBezTo>
                  <a:pt x="624" y="14268"/>
                  <a:pt x="624" y="14268"/>
                  <a:pt x="624" y="14268"/>
                </a:cubicBezTo>
                <a:cubicBezTo>
                  <a:pt x="624" y="14664"/>
                  <a:pt x="624" y="14664"/>
                  <a:pt x="624" y="14664"/>
                </a:cubicBezTo>
                <a:cubicBezTo>
                  <a:pt x="624" y="14862"/>
                  <a:pt x="624" y="14862"/>
                  <a:pt x="624" y="14862"/>
                </a:cubicBezTo>
                <a:cubicBezTo>
                  <a:pt x="749" y="15061"/>
                  <a:pt x="749" y="15061"/>
                  <a:pt x="749" y="15061"/>
                </a:cubicBezTo>
                <a:cubicBezTo>
                  <a:pt x="874" y="15259"/>
                  <a:pt x="874" y="15259"/>
                  <a:pt x="874" y="15259"/>
                </a:cubicBezTo>
                <a:cubicBezTo>
                  <a:pt x="874" y="15853"/>
                  <a:pt x="874" y="15853"/>
                  <a:pt x="874" y="15853"/>
                </a:cubicBezTo>
                <a:cubicBezTo>
                  <a:pt x="749" y="16250"/>
                  <a:pt x="749" y="16250"/>
                  <a:pt x="749" y="16250"/>
                </a:cubicBezTo>
                <a:cubicBezTo>
                  <a:pt x="749" y="16646"/>
                  <a:pt x="749" y="16646"/>
                  <a:pt x="749" y="16646"/>
                </a:cubicBezTo>
                <a:cubicBezTo>
                  <a:pt x="499" y="16646"/>
                  <a:pt x="499" y="16646"/>
                  <a:pt x="499" y="16646"/>
                </a:cubicBezTo>
                <a:cubicBezTo>
                  <a:pt x="499" y="16646"/>
                  <a:pt x="375" y="16844"/>
                  <a:pt x="250" y="16844"/>
                </a:cubicBezTo>
                <a:cubicBezTo>
                  <a:pt x="250" y="16844"/>
                  <a:pt x="125" y="17042"/>
                  <a:pt x="125" y="17042"/>
                </a:cubicBezTo>
                <a:cubicBezTo>
                  <a:pt x="0" y="17240"/>
                  <a:pt x="0" y="17240"/>
                  <a:pt x="0" y="17240"/>
                </a:cubicBezTo>
                <a:cubicBezTo>
                  <a:pt x="125" y="17439"/>
                  <a:pt x="125" y="17439"/>
                  <a:pt x="125" y="17439"/>
                </a:cubicBezTo>
                <a:cubicBezTo>
                  <a:pt x="125" y="17835"/>
                  <a:pt x="125" y="17835"/>
                  <a:pt x="125" y="17835"/>
                </a:cubicBezTo>
                <a:cubicBezTo>
                  <a:pt x="250" y="17835"/>
                  <a:pt x="250" y="17835"/>
                  <a:pt x="250" y="17835"/>
                </a:cubicBezTo>
                <a:cubicBezTo>
                  <a:pt x="499" y="17637"/>
                  <a:pt x="499" y="17637"/>
                  <a:pt x="499" y="17637"/>
                </a:cubicBezTo>
                <a:cubicBezTo>
                  <a:pt x="749" y="17835"/>
                  <a:pt x="749" y="17835"/>
                  <a:pt x="749" y="17835"/>
                </a:cubicBezTo>
                <a:cubicBezTo>
                  <a:pt x="1124" y="17637"/>
                  <a:pt x="1124" y="17637"/>
                  <a:pt x="1124" y="17637"/>
                </a:cubicBezTo>
                <a:cubicBezTo>
                  <a:pt x="1124" y="17637"/>
                  <a:pt x="1124" y="17439"/>
                  <a:pt x="1249" y="17240"/>
                </a:cubicBezTo>
                <a:cubicBezTo>
                  <a:pt x="1373" y="17042"/>
                  <a:pt x="1498" y="17042"/>
                  <a:pt x="1498" y="17042"/>
                </a:cubicBezTo>
                <a:cubicBezTo>
                  <a:pt x="1623" y="16646"/>
                  <a:pt x="1623" y="16646"/>
                  <a:pt x="1623" y="16646"/>
                </a:cubicBezTo>
                <a:cubicBezTo>
                  <a:pt x="1498" y="16646"/>
                  <a:pt x="1498" y="16646"/>
                  <a:pt x="1498" y="16646"/>
                </a:cubicBezTo>
                <a:cubicBezTo>
                  <a:pt x="1498" y="16250"/>
                  <a:pt x="1498" y="16250"/>
                  <a:pt x="1498" y="16250"/>
                </a:cubicBezTo>
                <a:cubicBezTo>
                  <a:pt x="1249" y="16051"/>
                  <a:pt x="1249" y="16051"/>
                  <a:pt x="1249" y="16051"/>
                </a:cubicBezTo>
                <a:cubicBezTo>
                  <a:pt x="1249" y="16051"/>
                  <a:pt x="1249" y="15853"/>
                  <a:pt x="1249" y="15853"/>
                </a:cubicBezTo>
                <a:cubicBezTo>
                  <a:pt x="1373" y="15655"/>
                  <a:pt x="1498" y="15259"/>
                  <a:pt x="1498" y="15259"/>
                </a:cubicBezTo>
                <a:cubicBezTo>
                  <a:pt x="1873" y="15061"/>
                  <a:pt x="1873" y="15061"/>
                  <a:pt x="1873" y="15061"/>
                </a:cubicBezTo>
                <a:cubicBezTo>
                  <a:pt x="2247" y="14862"/>
                  <a:pt x="2247" y="14862"/>
                  <a:pt x="2247" y="14862"/>
                </a:cubicBezTo>
                <a:cubicBezTo>
                  <a:pt x="2372" y="14664"/>
                  <a:pt x="2372" y="14664"/>
                  <a:pt x="2372" y="14664"/>
                </a:cubicBezTo>
                <a:cubicBezTo>
                  <a:pt x="2622" y="14466"/>
                  <a:pt x="2622" y="14466"/>
                  <a:pt x="2622" y="14466"/>
                </a:cubicBezTo>
                <a:cubicBezTo>
                  <a:pt x="2622" y="14466"/>
                  <a:pt x="2997" y="14466"/>
                  <a:pt x="2997" y="14466"/>
                </a:cubicBezTo>
                <a:cubicBezTo>
                  <a:pt x="2997" y="14466"/>
                  <a:pt x="3496" y="14466"/>
                  <a:pt x="3496" y="14466"/>
                </a:cubicBezTo>
                <a:lnTo>
                  <a:pt x="3871" y="14862"/>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63" name="Shape">
            <a:extLst>
              <a:ext uri="{FF2B5EF4-FFF2-40B4-BE49-F238E27FC236}">
                <a16:creationId xmlns:a16="http://schemas.microsoft.com/office/drawing/2014/main" id="{E1F0C91D-B9A1-AE62-157B-DDB6C50717CD}"/>
              </a:ext>
            </a:extLst>
          </p:cNvPr>
          <p:cNvSpPr/>
          <p:nvPr/>
        </p:nvSpPr>
        <p:spPr>
          <a:xfrm rot="60000">
            <a:off x="6844352" y="1362261"/>
            <a:ext cx="820458" cy="661663"/>
          </a:xfrm>
          <a:custGeom>
            <a:avLst/>
            <a:gdLst/>
            <a:ahLst/>
            <a:cxnLst>
              <a:cxn ang="0">
                <a:pos x="wd2" y="hd2"/>
              </a:cxn>
              <a:cxn ang="5400000">
                <a:pos x="wd2" y="hd2"/>
              </a:cxn>
              <a:cxn ang="10800000">
                <a:pos x="wd2" y="hd2"/>
              </a:cxn>
              <a:cxn ang="16200000">
                <a:pos x="wd2" y="hd2"/>
              </a:cxn>
            </a:cxnLst>
            <a:rect l="0" t="0" r="r" b="b"/>
            <a:pathLst>
              <a:path w="21600" h="21600" extrusionOk="0">
                <a:moveTo>
                  <a:pt x="4356" y="8073"/>
                </a:moveTo>
                <a:cubicBezTo>
                  <a:pt x="4719" y="8400"/>
                  <a:pt x="4719" y="8400"/>
                  <a:pt x="4719" y="8400"/>
                </a:cubicBezTo>
                <a:cubicBezTo>
                  <a:pt x="4992" y="8182"/>
                  <a:pt x="4992" y="8182"/>
                  <a:pt x="4992" y="8182"/>
                </a:cubicBezTo>
                <a:cubicBezTo>
                  <a:pt x="5173" y="7964"/>
                  <a:pt x="5173" y="7964"/>
                  <a:pt x="5173" y="7964"/>
                </a:cubicBezTo>
                <a:cubicBezTo>
                  <a:pt x="5355" y="8182"/>
                  <a:pt x="5355" y="8182"/>
                  <a:pt x="5355" y="8182"/>
                </a:cubicBezTo>
                <a:cubicBezTo>
                  <a:pt x="5082" y="8509"/>
                  <a:pt x="5082" y="8509"/>
                  <a:pt x="5082" y="8509"/>
                </a:cubicBezTo>
                <a:cubicBezTo>
                  <a:pt x="4901" y="8727"/>
                  <a:pt x="4901" y="8727"/>
                  <a:pt x="4901" y="8727"/>
                </a:cubicBezTo>
                <a:cubicBezTo>
                  <a:pt x="4901" y="9055"/>
                  <a:pt x="4901" y="9055"/>
                  <a:pt x="4901" y="9055"/>
                </a:cubicBezTo>
                <a:cubicBezTo>
                  <a:pt x="4538" y="8945"/>
                  <a:pt x="4538" y="8945"/>
                  <a:pt x="4538" y="8945"/>
                </a:cubicBezTo>
                <a:cubicBezTo>
                  <a:pt x="4175" y="8509"/>
                  <a:pt x="4175" y="8509"/>
                  <a:pt x="4175" y="8509"/>
                </a:cubicBezTo>
                <a:cubicBezTo>
                  <a:pt x="3993" y="8400"/>
                  <a:pt x="3993" y="8400"/>
                  <a:pt x="3993" y="8400"/>
                </a:cubicBezTo>
                <a:cubicBezTo>
                  <a:pt x="3812" y="8291"/>
                  <a:pt x="3812" y="8291"/>
                  <a:pt x="3812" y="8291"/>
                </a:cubicBezTo>
                <a:cubicBezTo>
                  <a:pt x="3721" y="7964"/>
                  <a:pt x="3721" y="7964"/>
                  <a:pt x="3721" y="7964"/>
                </a:cubicBezTo>
                <a:cubicBezTo>
                  <a:pt x="3630" y="8073"/>
                  <a:pt x="3630" y="8073"/>
                  <a:pt x="3630" y="8073"/>
                </a:cubicBezTo>
                <a:cubicBezTo>
                  <a:pt x="3267" y="8182"/>
                  <a:pt x="3267" y="8182"/>
                  <a:pt x="3267" y="8182"/>
                </a:cubicBezTo>
                <a:cubicBezTo>
                  <a:pt x="3176" y="8291"/>
                  <a:pt x="3176" y="8291"/>
                  <a:pt x="3176" y="8291"/>
                </a:cubicBezTo>
                <a:cubicBezTo>
                  <a:pt x="3086" y="8073"/>
                  <a:pt x="3086" y="8073"/>
                  <a:pt x="3086" y="8073"/>
                </a:cubicBezTo>
                <a:cubicBezTo>
                  <a:pt x="3176" y="7855"/>
                  <a:pt x="3176" y="7855"/>
                  <a:pt x="3176" y="7855"/>
                </a:cubicBezTo>
                <a:cubicBezTo>
                  <a:pt x="2904" y="7855"/>
                  <a:pt x="2904" y="7855"/>
                  <a:pt x="2904" y="7855"/>
                </a:cubicBezTo>
                <a:cubicBezTo>
                  <a:pt x="2904" y="7855"/>
                  <a:pt x="2813" y="7964"/>
                  <a:pt x="2723" y="7964"/>
                </a:cubicBezTo>
                <a:cubicBezTo>
                  <a:pt x="2632" y="7964"/>
                  <a:pt x="2541" y="7964"/>
                  <a:pt x="2541" y="7964"/>
                </a:cubicBezTo>
                <a:cubicBezTo>
                  <a:pt x="2450" y="7855"/>
                  <a:pt x="2360" y="7745"/>
                  <a:pt x="2269" y="7745"/>
                </a:cubicBezTo>
                <a:cubicBezTo>
                  <a:pt x="2178" y="7636"/>
                  <a:pt x="2087" y="7527"/>
                  <a:pt x="2087" y="7527"/>
                </a:cubicBezTo>
                <a:cubicBezTo>
                  <a:pt x="1906" y="7636"/>
                  <a:pt x="1906" y="7636"/>
                  <a:pt x="1906" y="7636"/>
                </a:cubicBezTo>
                <a:cubicBezTo>
                  <a:pt x="1724" y="7855"/>
                  <a:pt x="1724" y="7855"/>
                  <a:pt x="1724" y="7855"/>
                </a:cubicBezTo>
                <a:cubicBezTo>
                  <a:pt x="1724" y="7745"/>
                  <a:pt x="1724" y="7745"/>
                  <a:pt x="1724" y="7745"/>
                </a:cubicBezTo>
                <a:cubicBezTo>
                  <a:pt x="1543" y="7636"/>
                  <a:pt x="1543" y="7636"/>
                  <a:pt x="1543" y="7636"/>
                </a:cubicBezTo>
                <a:cubicBezTo>
                  <a:pt x="1180" y="7636"/>
                  <a:pt x="1180" y="7636"/>
                  <a:pt x="1180" y="7636"/>
                </a:cubicBezTo>
                <a:cubicBezTo>
                  <a:pt x="1089" y="7636"/>
                  <a:pt x="1089" y="7636"/>
                  <a:pt x="1089" y="7636"/>
                </a:cubicBezTo>
                <a:cubicBezTo>
                  <a:pt x="1089" y="7636"/>
                  <a:pt x="1089" y="7636"/>
                  <a:pt x="908" y="7636"/>
                </a:cubicBezTo>
                <a:cubicBezTo>
                  <a:pt x="817" y="7527"/>
                  <a:pt x="817" y="7527"/>
                  <a:pt x="817" y="7527"/>
                </a:cubicBezTo>
                <a:cubicBezTo>
                  <a:pt x="545" y="7418"/>
                  <a:pt x="545" y="7418"/>
                  <a:pt x="545" y="7418"/>
                </a:cubicBezTo>
                <a:cubicBezTo>
                  <a:pt x="272" y="7309"/>
                  <a:pt x="272" y="7309"/>
                  <a:pt x="272" y="7309"/>
                </a:cubicBezTo>
                <a:cubicBezTo>
                  <a:pt x="272" y="7309"/>
                  <a:pt x="182" y="7309"/>
                  <a:pt x="182" y="7418"/>
                </a:cubicBezTo>
                <a:cubicBezTo>
                  <a:pt x="182" y="7636"/>
                  <a:pt x="0" y="7745"/>
                  <a:pt x="0" y="7855"/>
                </a:cubicBezTo>
                <a:cubicBezTo>
                  <a:pt x="91" y="7964"/>
                  <a:pt x="182" y="7964"/>
                  <a:pt x="272" y="8182"/>
                </a:cubicBezTo>
                <a:cubicBezTo>
                  <a:pt x="454" y="8291"/>
                  <a:pt x="454" y="8291"/>
                  <a:pt x="454" y="8291"/>
                </a:cubicBezTo>
                <a:cubicBezTo>
                  <a:pt x="726" y="8291"/>
                  <a:pt x="726" y="8291"/>
                  <a:pt x="726" y="8291"/>
                </a:cubicBezTo>
                <a:cubicBezTo>
                  <a:pt x="817" y="8182"/>
                  <a:pt x="817" y="8182"/>
                  <a:pt x="817" y="8182"/>
                </a:cubicBezTo>
                <a:cubicBezTo>
                  <a:pt x="1180" y="8291"/>
                  <a:pt x="1180" y="8291"/>
                  <a:pt x="1180" y="8291"/>
                </a:cubicBezTo>
                <a:cubicBezTo>
                  <a:pt x="1271" y="8509"/>
                  <a:pt x="1361" y="8727"/>
                  <a:pt x="1452" y="8618"/>
                </a:cubicBezTo>
                <a:cubicBezTo>
                  <a:pt x="1543" y="8509"/>
                  <a:pt x="1543" y="8509"/>
                  <a:pt x="1543" y="8509"/>
                </a:cubicBezTo>
                <a:cubicBezTo>
                  <a:pt x="1724" y="8618"/>
                  <a:pt x="1724" y="8618"/>
                  <a:pt x="1724" y="8618"/>
                </a:cubicBezTo>
                <a:cubicBezTo>
                  <a:pt x="1724" y="8618"/>
                  <a:pt x="1815" y="9055"/>
                  <a:pt x="1997" y="9055"/>
                </a:cubicBezTo>
                <a:cubicBezTo>
                  <a:pt x="2087" y="9164"/>
                  <a:pt x="2178" y="9164"/>
                  <a:pt x="2178" y="9164"/>
                </a:cubicBezTo>
                <a:cubicBezTo>
                  <a:pt x="2541" y="9382"/>
                  <a:pt x="2541" y="9382"/>
                  <a:pt x="2541" y="9382"/>
                </a:cubicBezTo>
                <a:cubicBezTo>
                  <a:pt x="2723" y="9382"/>
                  <a:pt x="2723" y="9382"/>
                  <a:pt x="2723" y="9382"/>
                </a:cubicBezTo>
                <a:cubicBezTo>
                  <a:pt x="2723" y="9382"/>
                  <a:pt x="2995" y="9273"/>
                  <a:pt x="2995" y="9382"/>
                </a:cubicBezTo>
                <a:cubicBezTo>
                  <a:pt x="2995" y="9491"/>
                  <a:pt x="3176" y="9600"/>
                  <a:pt x="3086" y="9709"/>
                </a:cubicBezTo>
                <a:cubicBezTo>
                  <a:pt x="3086" y="9709"/>
                  <a:pt x="3086" y="9818"/>
                  <a:pt x="3086" y="9927"/>
                </a:cubicBezTo>
                <a:cubicBezTo>
                  <a:pt x="3086" y="10036"/>
                  <a:pt x="3086" y="10145"/>
                  <a:pt x="3086" y="10145"/>
                </a:cubicBezTo>
                <a:cubicBezTo>
                  <a:pt x="2813" y="10473"/>
                  <a:pt x="2813" y="10473"/>
                  <a:pt x="2813" y="10473"/>
                </a:cubicBezTo>
                <a:cubicBezTo>
                  <a:pt x="2813" y="10691"/>
                  <a:pt x="2813" y="10691"/>
                  <a:pt x="2813" y="10691"/>
                </a:cubicBezTo>
                <a:cubicBezTo>
                  <a:pt x="2813" y="10691"/>
                  <a:pt x="2813" y="10909"/>
                  <a:pt x="2723" y="10909"/>
                </a:cubicBezTo>
                <a:cubicBezTo>
                  <a:pt x="2723" y="11018"/>
                  <a:pt x="2632" y="11345"/>
                  <a:pt x="2632" y="11345"/>
                </a:cubicBezTo>
                <a:cubicBezTo>
                  <a:pt x="2904" y="11127"/>
                  <a:pt x="2904" y="11127"/>
                  <a:pt x="2904" y="11127"/>
                </a:cubicBezTo>
                <a:cubicBezTo>
                  <a:pt x="2904" y="11127"/>
                  <a:pt x="2995" y="11127"/>
                  <a:pt x="2995" y="11236"/>
                </a:cubicBezTo>
                <a:cubicBezTo>
                  <a:pt x="2904" y="11455"/>
                  <a:pt x="2813" y="11564"/>
                  <a:pt x="2813" y="11564"/>
                </a:cubicBezTo>
                <a:cubicBezTo>
                  <a:pt x="2813" y="11564"/>
                  <a:pt x="2904" y="11891"/>
                  <a:pt x="2995" y="11782"/>
                </a:cubicBezTo>
                <a:cubicBezTo>
                  <a:pt x="3176" y="11673"/>
                  <a:pt x="3176" y="11673"/>
                  <a:pt x="3176" y="11673"/>
                </a:cubicBezTo>
                <a:cubicBezTo>
                  <a:pt x="3358" y="11564"/>
                  <a:pt x="3358" y="11564"/>
                  <a:pt x="3358" y="11564"/>
                </a:cubicBezTo>
                <a:cubicBezTo>
                  <a:pt x="3630" y="11455"/>
                  <a:pt x="3630" y="11455"/>
                  <a:pt x="3630" y="11455"/>
                </a:cubicBezTo>
                <a:cubicBezTo>
                  <a:pt x="3630" y="11455"/>
                  <a:pt x="3630" y="11455"/>
                  <a:pt x="3721" y="11345"/>
                </a:cubicBezTo>
                <a:cubicBezTo>
                  <a:pt x="3903" y="11345"/>
                  <a:pt x="4175" y="11345"/>
                  <a:pt x="4175" y="11345"/>
                </a:cubicBezTo>
                <a:cubicBezTo>
                  <a:pt x="4175" y="11345"/>
                  <a:pt x="4266" y="11673"/>
                  <a:pt x="4175" y="11673"/>
                </a:cubicBezTo>
                <a:cubicBezTo>
                  <a:pt x="4084" y="11673"/>
                  <a:pt x="3721" y="11564"/>
                  <a:pt x="3721" y="11564"/>
                </a:cubicBezTo>
                <a:cubicBezTo>
                  <a:pt x="3539" y="11673"/>
                  <a:pt x="3539" y="11673"/>
                  <a:pt x="3539" y="11673"/>
                </a:cubicBezTo>
                <a:cubicBezTo>
                  <a:pt x="3358" y="11782"/>
                  <a:pt x="3358" y="11782"/>
                  <a:pt x="3358" y="11782"/>
                </a:cubicBezTo>
                <a:cubicBezTo>
                  <a:pt x="3176" y="12000"/>
                  <a:pt x="3176" y="12000"/>
                  <a:pt x="3176" y="12000"/>
                </a:cubicBezTo>
                <a:cubicBezTo>
                  <a:pt x="3176" y="12000"/>
                  <a:pt x="2995" y="12327"/>
                  <a:pt x="3086" y="12327"/>
                </a:cubicBezTo>
                <a:cubicBezTo>
                  <a:pt x="3176" y="12436"/>
                  <a:pt x="2904" y="12545"/>
                  <a:pt x="2904" y="12545"/>
                </a:cubicBezTo>
                <a:cubicBezTo>
                  <a:pt x="2813" y="12545"/>
                  <a:pt x="2813" y="12545"/>
                  <a:pt x="2813" y="12545"/>
                </a:cubicBezTo>
                <a:cubicBezTo>
                  <a:pt x="2813" y="12655"/>
                  <a:pt x="2813" y="12655"/>
                  <a:pt x="2813" y="12655"/>
                </a:cubicBezTo>
                <a:cubicBezTo>
                  <a:pt x="2813" y="12655"/>
                  <a:pt x="2813" y="12655"/>
                  <a:pt x="2904" y="12764"/>
                </a:cubicBezTo>
                <a:cubicBezTo>
                  <a:pt x="2995" y="12764"/>
                  <a:pt x="3267" y="12764"/>
                  <a:pt x="3267" y="12764"/>
                </a:cubicBezTo>
                <a:cubicBezTo>
                  <a:pt x="3267" y="12764"/>
                  <a:pt x="3449" y="12655"/>
                  <a:pt x="3358" y="12764"/>
                </a:cubicBezTo>
                <a:cubicBezTo>
                  <a:pt x="3358" y="12873"/>
                  <a:pt x="3267" y="13200"/>
                  <a:pt x="3267" y="13200"/>
                </a:cubicBezTo>
                <a:cubicBezTo>
                  <a:pt x="3267" y="13200"/>
                  <a:pt x="3176" y="13309"/>
                  <a:pt x="2904" y="13309"/>
                </a:cubicBezTo>
                <a:cubicBezTo>
                  <a:pt x="2723" y="13418"/>
                  <a:pt x="2450" y="13527"/>
                  <a:pt x="2450" y="13527"/>
                </a:cubicBezTo>
                <a:cubicBezTo>
                  <a:pt x="2269" y="13855"/>
                  <a:pt x="2269" y="13855"/>
                  <a:pt x="2269" y="13855"/>
                </a:cubicBezTo>
                <a:cubicBezTo>
                  <a:pt x="2269" y="13855"/>
                  <a:pt x="2360" y="13964"/>
                  <a:pt x="2087" y="13964"/>
                </a:cubicBezTo>
                <a:cubicBezTo>
                  <a:pt x="1906" y="13964"/>
                  <a:pt x="1724" y="13964"/>
                  <a:pt x="1724" y="13964"/>
                </a:cubicBezTo>
                <a:cubicBezTo>
                  <a:pt x="1543" y="13964"/>
                  <a:pt x="1543" y="13964"/>
                  <a:pt x="1543" y="13964"/>
                </a:cubicBezTo>
                <a:cubicBezTo>
                  <a:pt x="1543" y="13964"/>
                  <a:pt x="1361" y="14073"/>
                  <a:pt x="1361" y="14073"/>
                </a:cubicBezTo>
                <a:cubicBezTo>
                  <a:pt x="1271" y="13964"/>
                  <a:pt x="1180" y="13855"/>
                  <a:pt x="1180" y="13855"/>
                </a:cubicBezTo>
                <a:cubicBezTo>
                  <a:pt x="1271" y="13418"/>
                  <a:pt x="1271" y="13418"/>
                  <a:pt x="1271" y="13418"/>
                </a:cubicBezTo>
                <a:cubicBezTo>
                  <a:pt x="1180" y="13309"/>
                  <a:pt x="1180" y="13309"/>
                  <a:pt x="1180" y="13309"/>
                </a:cubicBezTo>
                <a:cubicBezTo>
                  <a:pt x="1180" y="12982"/>
                  <a:pt x="1180" y="12982"/>
                  <a:pt x="1180" y="12982"/>
                </a:cubicBezTo>
                <a:cubicBezTo>
                  <a:pt x="1180" y="12982"/>
                  <a:pt x="908" y="13200"/>
                  <a:pt x="908" y="13309"/>
                </a:cubicBezTo>
                <a:cubicBezTo>
                  <a:pt x="817" y="13309"/>
                  <a:pt x="817" y="13527"/>
                  <a:pt x="817" y="13527"/>
                </a:cubicBezTo>
                <a:cubicBezTo>
                  <a:pt x="635" y="13855"/>
                  <a:pt x="635" y="13855"/>
                  <a:pt x="635" y="13855"/>
                </a:cubicBezTo>
                <a:cubicBezTo>
                  <a:pt x="545" y="13855"/>
                  <a:pt x="545" y="13855"/>
                  <a:pt x="545" y="13855"/>
                </a:cubicBezTo>
                <a:cubicBezTo>
                  <a:pt x="545" y="14291"/>
                  <a:pt x="545" y="14291"/>
                  <a:pt x="545" y="14291"/>
                </a:cubicBezTo>
                <a:cubicBezTo>
                  <a:pt x="454" y="14509"/>
                  <a:pt x="454" y="14509"/>
                  <a:pt x="454" y="14509"/>
                </a:cubicBezTo>
                <a:cubicBezTo>
                  <a:pt x="454" y="14509"/>
                  <a:pt x="363" y="14509"/>
                  <a:pt x="454" y="14618"/>
                </a:cubicBezTo>
                <a:cubicBezTo>
                  <a:pt x="545" y="14618"/>
                  <a:pt x="908" y="14836"/>
                  <a:pt x="908" y="14836"/>
                </a:cubicBezTo>
                <a:cubicBezTo>
                  <a:pt x="908" y="14836"/>
                  <a:pt x="998" y="14727"/>
                  <a:pt x="1180" y="14945"/>
                </a:cubicBezTo>
                <a:cubicBezTo>
                  <a:pt x="1271" y="15055"/>
                  <a:pt x="1452" y="15164"/>
                  <a:pt x="1452" y="15164"/>
                </a:cubicBezTo>
                <a:cubicBezTo>
                  <a:pt x="1543" y="15164"/>
                  <a:pt x="1543" y="15164"/>
                  <a:pt x="1543" y="15164"/>
                </a:cubicBezTo>
                <a:cubicBezTo>
                  <a:pt x="1815" y="15055"/>
                  <a:pt x="1815" y="15055"/>
                  <a:pt x="1815" y="15055"/>
                </a:cubicBezTo>
                <a:cubicBezTo>
                  <a:pt x="1997" y="15273"/>
                  <a:pt x="1997" y="15273"/>
                  <a:pt x="1997" y="15273"/>
                </a:cubicBezTo>
                <a:cubicBezTo>
                  <a:pt x="2450" y="15382"/>
                  <a:pt x="2450" y="15382"/>
                  <a:pt x="2450" y="15382"/>
                </a:cubicBezTo>
                <a:cubicBezTo>
                  <a:pt x="2450" y="15382"/>
                  <a:pt x="2541" y="15600"/>
                  <a:pt x="2541" y="15709"/>
                </a:cubicBezTo>
                <a:cubicBezTo>
                  <a:pt x="2632" y="15709"/>
                  <a:pt x="2813" y="16036"/>
                  <a:pt x="2813" y="16036"/>
                </a:cubicBezTo>
                <a:cubicBezTo>
                  <a:pt x="2813" y="16036"/>
                  <a:pt x="2813" y="15818"/>
                  <a:pt x="2995" y="15927"/>
                </a:cubicBezTo>
                <a:cubicBezTo>
                  <a:pt x="3267" y="15927"/>
                  <a:pt x="3358" y="15927"/>
                  <a:pt x="3358" y="15927"/>
                </a:cubicBezTo>
                <a:cubicBezTo>
                  <a:pt x="3358" y="15927"/>
                  <a:pt x="3539" y="15927"/>
                  <a:pt x="3630" y="16036"/>
                </a:cubicBezTo>
                <a:cubicBezTo>
                  <a:pt x="3721" y="16145"/>
                  <a:pt x="3993" y="16691"/>
                  <a:pt x="3993" y="16691"/>
                </a:cubicBezTo>
                <a:cubicBezTo>
                  <a:pt x="4175" y="17236"/>
                  <a:pt x="4175" y="17236"/>
                  <a:pt x="4175" y="17236"/>
                </a:cubicBezTo>
                <a:cubicBezTo>
                  <a:pt x="4356" y="17673"/>
                  <a:pt x="4356" y="17673"/>
                  <a:pt x="4356" y="17673"/>
                </a:cubicBezTo>
                <a:cubicBezTo>
                  <a:pt x="4356" y="17673"/>
                  <a:pt x="4356" y="17782"/>
                  <a:pt x="4538" y="17891"/>
                </a:cubicBezTo>
                <a:cubicBezTo>
                  <a:pt x="4719" y="18109"/>
                  <a:pt x="4810" y="18327"/>
                  <a:pt x="4810" y="18327"/>
                </a:cubicBezTo>
                <a:cubicBezTo>
                  <a:pt x="4810" y="18327"/>
                  <a:pt x="4810" y="18436"/>
                  <a:pt x="4901" y="18545"/>
                </a:cubicBezTo>
                <a:cubicBezTo>
                  <a:pt x="4992" y="18764"/>
                  <a:pt x="5173" y="18982"/>
                  <a:pt x="5173" y="18982"/>
                </a:cubicBezTo>
                <a:cubicBezTo>
                  <a:pt x="5173" y="18982"/>
                  <a:pt x="5173" y="19091"/>
                  <a:pt x="5264" y="19200"/>
                </a:cubicBezTo>
                <a:cubicBezTo>
                  <a:pt x="5445" y="19309"/>
                  <a:pt x="5627" y="19309"/>
                  <a:pt x="5718" y="19418"/>
                </a:cubicBezTo>
                <a:cubicBezTo>
                  <a:pt x="5899" y="19636"/>
                  <a:pt x="6081" y="19855"/>
                  <a:pt x="6081" y="19855"/>
                </a:cubicBezTo>
                <a:cubicBezTo>
                  <a:pt x="6081" y="19855"/>
                  <a:pt x="6534" y="20400"/>
                  <a:pt x="6716" y="20618"/>
                </a:cubicBezTo>
                <a:cubicBezTo>
                  <a:pt x="6897" y="20836"/>
                  <a:pt x="7079" y="21055"/>
                  <a:pt x="7170" y="21055"/>
                </a:cubicBezTo>
                <a:cubicBezTo>
                  <a:pt x="7261" y="21164"/>
                  <a:pt x="7714" y="21273"/>
                  <a:pt x="7714" y="21273"/>
                </a:cubicBezTo>
                <a:cubicBezTo>
                  <a:pt x="7714" y="21273"/>
                  <a:pt x="7987" y="21600"/>
                  <a:pt x="8077" y="21491"/>
                </a:cubicBezTo>
                <a:cubicBezTo>
                  <a:pt x="8259" y="21491"/>
                  <a:pt x="7896" y="21382"/>
                  <a:pt x="8440" y="21382"/>
                </a:cubicBezTo>
                <a:cubicBezTo>
                  <a:pt x="8985" y="21382"/>
                  <a:pt x="9348" y="21600"/>
                  <a:pt x="9348" y="21600"/>
                </a:cubicBezTo>
                <a:cubicBezTo>
                  <a:pt x="9711" y="21273"/>
                  <a:pt x="9711" y="21273"/>
                  <a:pt x="9711" y="21273"/>
                </a:cubicBezTo>
                <a:cubicBezTo>
                  <a:pt x="9711" y="21273"/>
                  <a:pt x="9620" y="21491"/>
                  <a:pt x="9711" y="21164"/>
                </a:cubicBezTo>
                <a:cubicBezTo>
                  <a:pt x="9802" y="20945"/>
                  <a:pt x="9892" y="20727"/>
                  <a:pt x="9892" y="20727"/>
                </a:cubicBezTo>
                <a:cubicBezTo>
                  <a:pt x="9892" y="20727"/>
                  <a:pt x="9802" y="20509"/>
                  <a:pt x="10074" y="20509"/>
                </a:cubicBezTo>
                <a:cubicBezTo>
                  <a:pt x="10255" y="20509"/>
                  <a:pt x="10800" y="20400"/>
                  <a:pt x="10891" y="20400"/>
                </a:cubicBezTo>
                <a:cubicBezTo>
                  <a:pt x="10982" y="20400"/>
                  <a:pt x="10982" y="20509"/>
                  <a:pt x="11072" y="20400"/>
                </a:cubicBezTo>
                <a:cubicBezTo>
                  <a:pt x="11072" y="20291"/>
                  <a:pt x="11889" y="20618"/>
                  <a:pt x="11889" y="20618"/>
                </a:cubicBezTo>
                <a:cubicBezTo>
                  <a:pt x="11980" y="20400"/>
                  <a:pt x="11980" y="20400"/>
                  <a:pt x="11980" y="20400"/>
                </a:cubicBezTo>
                <a:cubicBezTo>
                  <a:pt x="12161" y="20291"/>
                  <a:pt x="12161" y="20291"/>
                  <a:pt x="12161" y="20291"/>
                </a:cubicBezTo>
                <a:cubicBezTo>
                  <a:pt x="12343" y="20727"/>
                  <a:pt x="12343" y="20727"/>
                  <a:pt x="12343" y="20727"/>
                </a:cubicBezTo>
                <a:cubicBezTo>
                  <a:pt x="12706" y="20727"/>
                  <a:pt x="12706" y="20727"/>
                  <a:pt x="12706" y="20727"/>
                </a:cubicBezTo>
                <a:cubicBezTo>
                  <a:pt x="12706" y="20727"/>
                  <a:pt x="12978" y="20618"/>
                  <a:pt x="13160" y="20618"/>
                </a:cubicBezTo>
                <a:cubicBezTo>
                  <a:pt x="13250" y="20618"/>
                  <a:pt x="13613" y="20400"/>
                  <a:pt x="13613" y="20400"/>
                </a:cubicBezTo>
                <a:cubicBezTo>
                  <a:pt x="13613" y="20400"/>
                  <a:pt x="13704" y="20182"/>
                  <a:pt x="13795" y="20182"/>
                </a:cubicBezTo>
                <a:cubicBezTo>
                  <a:pt x="13886" y="20073"/>
                  <a:pt x="14158" y="20073"/>
                  <a:pt x="14249" y="20073"/>
                </a:cubicBezTo>
                <a:cubicBezTo>
                  <a:pt x="14430" y="20073"/>
                  <a:pt x="14703" y="19964"/>
                  <a:pt x="14703" y="19964"/>
                </a:cubicBezTo>
                <a:cubicBezTo>
                  <a:pt x="14884" y="19745"/>
                  <a:pt x="14884" y="19745"/>
                  <a:pt x="14884" y="19745"/>
                </a:cubicBezTo>
                <a:cubicBezTo>
                  <a:pt x="14884" y="19745"/>
                  <a:pt x="14975" y="19636"/>
                  <a:pt x="15156" y="19636"/>
                </a:cubicBezTo>
                <a:cubicBezTo>
                  <a:pt x="15247" y="19745"/>
                  <a:pt x="15610" y="19745"/>
                  <a:pt x="15610" y="19745"/>
                </a:cubicBezTo>
                <a:cubicBezTo>
                  <a:pt x="15882" y="19527"/>
                  <a:pt x="15882" y="19527"/>
                  <a:pt x="15882" y="19527"/>
                </a:cubicBezTo>
                <a:cubicBezTo>
                  <a:pt x="16155" y="19418"/>
                  <a:pt x="16155" y="19418"/>
                  <a:pt x="16155" y="19418"/>
                </a:cubicBezTo>
                <a:cubicBezTo>
                  <a:pt x="16155" y="19418"/>
                  <a:pt x="16155" y="19309"/>
                  <a:pt x="16245" y="19418"/>
                </a:cubicBezTo>
                <a:cubicBezTo>
                  <a:pt x="16336" y="19527"/>
                  <a:pt x="16518" y="19745"/>
                  <a:pt x="16518" y="19745"/>
                </a:cubicBezTo>
                <a:cubicBezTo>
                  <a:pt x="16881" y="19855"/>
                  <a:pt x="16881" y="19855"/>
                  <a:pt x="16881" y="19855"/>
                </a:cubicBezTo>
                <a:cubicBezTo>
                  <a:pt x="17153" y="19745"/>
                  <a:pt x="17153" y="19745"/>
                  <a:pt x="17153" y="19745"/>
                </a:cubicBezTo>
                <a:cubicBezTo>
                  <a:pt x="17334" y="19527"/>
                  <a:pt x="17334" y="19527"/>
                  <a:pt x="17334" y="19527"/>
                </a:cubicBezTo>
                <a:cubicBezTo>
                  <a:pt x="17334" y="19527"/>
                  <a:pt x="17334" y="19418"/>
                  <a:pt x="17607" y="19418"/>
                </a:cubicBezTo>
                <a:cubicBezTo>
                  <a:pt x="17879" y="19418"/>
                  <a:pt x="17970" y="19418"/>
                  <a:pt x="17970" y="19418"/>
                </a:cubicBezTo>
                <a:cubicBezTo>
                  <a:pt x="17970" y="19418"/>
                  <a:pt x="18242" y="19418"/>
                  <a:pt x="18242" y="19309"/>
                </a:cubicBezTo>
                <a:cubicBezTo>
                  <a:pt x="18242" y="19200"/>
                  <a:pt x="18242" y="18982"/>
                  <a:pt x="18333" y="18873"/>
                </a:cubicBezTo>
                <a:cubicBezTo>
                  <a:pt x="18333" y="18764"/>
                  <a:pt x="18696" y="18327"/>
                  <a:pt x="18696" y="18327"/>
                </a:cubicBezTo>
                <a:cubicBezTo>
                  <a:pt x="18877" y="18218"/>
                  <a:pt x="18877" y="18218"/>
                  <a:pt x="18877" y="18218"/>
                </a:cubicBezTo>
                <a:cubicBezTo>
                  <a:pt x="18787" y="17891"/>
                  <a:pt x="18787" y="17891"/>
                  <a:pt x="18787" y="17891"/>
                </a:cubicBezTo>
                <a:cubicBezTo>
                  <a:pt x="18877" y="17673"/>
                  <a:pt x="18877" y="17673"/>
                  <a:pt x="18877" y="17673"/>
                </a:cubicBezTo>
                <a:cubicBezTo>
                  <a:pt x="18877" y="17673"/>
                  <a:pt x="19150" y="17564"/>
                  <a:pt x="19059" y="17782"/>
                </a:cubicBezTo>
                <a:cubicBezTo>
                  <a:pt x="18968" y="18000"/>
                  <a:pt x="19059" y="18109"/>
                  <a:pt x="19059" y="18109"/>
                </a:cubicBezTo>
                <a:cubicBezTo>
                  <a:pt x="19059" y="18109"/>
                  <a:pt x="19150" y="18000"/>
                  <a:pt x="19240" y="18000"/>
                </a:cubicBezTo>
                <a:cubicBezTo>
                  <a:pt x="19422" y="18000"/>
                  <a:pt x="19422" y="17891"/>
                  <a:pt x="19513" y="17891"/>
                </a:cubicBezTo>
                <a:cubicBezTo>
                  <a:pt x="19694" y="18000"/>
                  <a:pt x="19785" y="17891"/>
                  <a:pt x="19785" y="17891"/>
                </a:cubicBezTo>
                <a:cubicBezTo>
                  <a:pt x="19785" y="17891"/>
                  <a:pt x="19694" y="17673"/>
                  <a:pt x="19785" y="17673"/>
                </a:cubicBezTo>
                <a:cubicBezTo>
                  <a:pt x="19876" y="17782"/>
                  <a:pt x="20057" y="17782"/>
                  <a:pt x="20057" y="17782"/>
                </a:cubicBezTo>
                <a:cubicBezTo>
                  <a:pt x="20057" y="17782"/>
                  <a:pt x="20148" y="17782"/>
                  <a:pt x="20148" y="17673"/>
                </a:cubicBezTo>
                <a:cubicBezTo>
                  <a:pt x="20148" y="17673"/>
                  <a:pt x="19876" y="17455"/>
                  <a:pt x="19966" y="17455"/>
                </a:cubicBezTo>
                <a:cubicBezTo>
                  <a:pt x="20057" y="17564"/>
                  <a:pt x="20239" y="17455"/>
                  <a:pt x="20239" y="17455"/>
                </a:cubicBezTo>
                <a:cubicBezTo>
                  <a:pt x="20239" y="17455"/>
                  <a:pt x="20511" y="17564"/>
                  <a:pt x="20239" y="17345"/>
                </a:cubicBezTo>
                <a:cubicBezTo>
                  <a:pt x="20057" y="17018"/>
                  <a:pt x="20329" y="17018"/>
                  <a:pt x="20329" y="17018"/>
                </a:cubicBezTo>
                <a:cubicBezTo>
                  <a:pt x="20329" y="17018"/>
                  <a:pt x="20602" y="17127"/>
                  <a:pt x="20511" y="17127"/>
                </a:cubicBezTo>
                <a:cubicBezTo>
                  <a:pt x="20420" y="17018"/>
                  <a:pt x="20057" y="16473"/>
                  <a:pt x="20057" y="16473"/>
                </a:cubicBezTo>
                <a:cubicBezTo>
                  <a:pt x="20057" y="16364"/>
                  <a:pt x="20057" y="16364"/>
                  <a:pt x="20057" y="16364"/>
                </a:cubicBezTo>
                <a:cubicBezTo>
                  <a:pt x="20057" y="16145"/>
                  <a:pt x="20057" y="16145"/>
                  <a:pt x="20057" y="16145"/>
                </a:cubicBezTo>
                <a:cubicBezTo>
                  <a:pt x="20057" y="16145"/>
                  <a:pt x="20239" y="16255"/>
                  <a:pt x="20329" y="16364"/>
                </a:cubicBezTo>
                <a:cubicBezTo>
                  <a:pt x="20329" y="16364"/>
                  <a:pt x="20329" y="16364"/>
                  <a:pt x="20420" y="16473"/>
                </a:cubicBezTo>
                <a:cubicBezTo>
                  <a:pt x="20602" y="16582"/>
                  <a:pt x="20511" y="16800"/>
                  <a:pt x="20602" y="16800"/>
                </a:cubicBezTo>
                <a:cubicBezTo>
                  <a:pt x="20692" y="16909"/>
                  <a:pt x="20965" y="16800"/>
                  <a:pt x="20965" y="16800"/>
                </a:cubicBezTo>
                <a:cubicBezTo>
                  <a:pt x="21146" y="16473"/>
                  <a:pt x="21146" y="16473"/>
                  <a:pt x="21146" y="16473"/>
                </a:cubicBezTo>
                <a:cubicBezTo>
                  <a:pt x="21146" y="16473"/>
                  <a:pt x="21509" y="16036"/>
                  <a:pt x="21418" y="16036"/>
                </a:cubicBezTo>
                <a:cubicBezTo>
                  <a:pt x="21328" y="15927"/>
                  <a:pt x="20874" y="16145"/>
                  <a:pt x="20874" y="16145"/>
                </a:cubicBezTo>
                <a:cubicBezTo>
                  <a:pt x="21055" y="15709"/>
                  <a:pt x="21055" y="15709"/>
                  <a:pt x="21055" y="15709"/>
                </a:cubicBezTo>
                <a:cubicBezTo>
                  <a:pt x="20783" y="15600"/>
                  <a:pt x="20783" y="15600"/>
                  <a:pt x="20783" y="15600"/>
                </a:cubicBezTo>
                <a:cubicBezTo>
                  <a:pt x="20692" y="15491"/>
                  <a:pt x="20692" y="15491"/>
                  <a:pt x="20692" y="15491"/>
                </a:cubicBezTo>
                <a:cubicBezTo>
                  <a:pt x="20692" y="15491"/>
                  <a:pt x="20965" y="15491"/>
                  <a:pt x="20965" y="15491"/>
                </a:cubicBezTo>
                <a:cubicBezTo>
                  <a:pt x="21055" y="15491"/>
                  <a:pt x="21237" y="15382"/>
                  <a:pt x="21237" y="15382"/>
                </a:cubicBezTo>
                <a:cubicBezTo>
                  <a:pt x="21237" y="15164"/>
                  <a:pt x="21237" y="15164"/>
                  <a:pt x="21237" y="15164"/>
                </a:cubicBezTo>
                <a:cubicBezTo>
                  <a:pt x="20965" y="14945"/>
                  <a:pt x="20965" y="14945"/>
                  <a:pt x="20965" y="14945"/>
                </a:cubicBezTo>
                <a:cubicBezTo>
                  <a:pt x="21055" y="14836"/>
                  <a:pt x="21055" y="14836"/>
                  <a:pt x="21055" y="14836"/>
                </a:cubicBezTo>
                <a:cubicBezTo>
                  <a:pt x="21146" y="14618"/>
                  <a:pt x="21146" y="14618"/>
                  <a:pt x="21146" y="14618"/>
                </a:cubicBezTo>
                <a:cubicBezTo>
                  <a:pt x="21328" y="14509"/>
                  <a:pt x="21328" y="14509"/>
                  <a:pt x="21328" y="14509"/>
                </a:cubicBezTo>
                <a:cubicBezTo>
                  <a:pt x="21600" y="13855"/>
                  <a:pt x="21600" y="13855"/>
                  <a:pt x="21600" y="13855"/>
                </a:cubicBezTo>
                <a:cubicBezTo>
                  <a:pt x="21509" y="13636"/>
                  <a:pt x="21509" y="13636"/>
                  <a:pt x="21509" y="13636"/>
                </a:cubicBezTo>
                <a:cubicBezTo>
                  <a:pt x="21328" y="13636"/>
                  <a:pt x="21328" y="13636"/>
                  <a:pt x="21328" y="13636"/>
                </a:cubicBezTo>
                <a:cubicBezTo>
                  <a:pt x="21328" y="13200"/>
                  <a:pt x="21328" y="13200"/>
                  <a:pt x="21328" y="13200"/>
                </a:cubicBezTo>
                <a:cubicBezTo>
                  <a:pt x="20965" y="12982"/>
                  <a:pt x="20965" y="12982"/>
                  <a:pt x="20965" y="12982"/>
                </a:cubicBezTo>
                <a:cubicBezTo>
                  <a:pt x="20965" y="12982"/>
                  <a:pt x="20692" y="12764"/>
                  <a:pt x="20692" y="12655"/>
                </a:cubicBezTo>
                <a:cubicBezTo>
                  <a:pt x="20692" y="12655"/>
                  <a:pt x="20692" y="12436"/>
                  <a:pt x="20602" y="12545"/>
                </a:cubicBezTo>
                <a:cubicBezTo>
                  <a:pt x="20511" y="12545"/>
                  <a:pt x="20420" y="12436"/>
                  <a:pt x="20420" y="12436"/>
                </a:cubicBezTo>
                <a:cubicBezTo>
                  <a:pt x="20420" y="12436"/>
                  <a:pt x="20420" y="12109"/>
                  <a:pt x="20420" y="12109"/>
                </a:cubicBezTo>
                <a:cubicBezTo>
                  <a:pt x="20420" y="12109"/>
                  <a:pt x="20602" y="12000"/>
                  <a:pt x="20602" y="11891"/>
                </a:cubicBezTo>
                <a:cubicBezTo>
                  <a:pt x="20692" y="11782"/>
                  <a:pt x="20602" y="11564"/>
                  <a:pt x="20602" y="11564"/>
                </a:cubicBezTo>
                <a:cubicBezTo>
                  <a:pt x="20511" y="11564"/>
                  <a:pt x="20329" y="11673"/>
                  <a:pt x="20329" y="11673"/>
                </a:cubicBezTo>
                <a:cubicBezTo>
                  <a:pt x="19785" y="11782"/>
                  <a:pt x="19785" y="11782"/>
                  <a:pt x="19785" y="11782"/>
                </a:cubicBezTo>
                <a:cubicBezTo>
                  <a:pt x="19603" y="11673"/>
                  <a:pt x="19603" y="11673"/>
                  <a:pt x="19603" y="11673"/>
                </a:cubicBezTo>
                <a:cubicBezTo>
                  <a:pt x="19603" y="11673"/>
                  <a:pt x="19694" y="11673"/>
                  <a:pt x="19694" y="11564"/>
                </a:cubicBezTo>
                <a:cubicBezTo>
                  <a:pt x="19785" y="11455"/>
                  <a:pt x="19785" y="11345"/>
                  <a:pt x="19876" y="11236"/>
                </a:cubicBezTo>
                <a:cubicBezTo>
                  <a:pt x="19966" y="11127"/>
                  <a:pt x="19966" y="11236"/>
                  <a:pt x="20057" y="11018"/>
                </a:cubicBezTo>
                <a:cubicBezTo>
                  <a:pt x="20239" y="10909"/>
                  <a:pt x="20420" y="10691"/>
                  <a:pt x="20420" y="10691"/>
                </a:cubicBezTo>
                <a:cubicBezTo>
                  <a:pt x="20420" y="10364"/>
                  <a:pt x="20420" y="10364"/>
                  <a:pt x="20420" y="10364"/>
                </a:cubicBezTo>
                <a:cubicBezTo>
                  <a:pt x="20329" y="10036"/>
                  <a:pt x="20329" y="10036"/>
                  <a:pt x="20329" y="10036"/>
                </a:cubicBezTo>
                <a:cubicBezTo>
                  <a:pt x="20329" y="10036"/>
                  <a:pt x="20239" y="9927"/>
                  <a:pt x="20148" y="9927"/>
                </a:cubicBezTo>
                <a:cubicBezTo>
                  <a:pt x="20057" y="9927"/>
                  <a:pt x="20148" y="10145"/>
                  <a:pt x="19966" y="9927"/>
                </a:cubicBezTo>
                <a:cubicBezTo>
                  <a:pt x="19876" y="9818"/>
                  <a:pt x="19876" y="9818"/>
                  <a:pt x="19785" y="9600"/>
                </a:cubicBezTo>
                <a:cubicBezTo>
                  <a:pt x="19694" y="9491"/>
                  <a:pt x="19694" y="9273"/>
                  <a:pt x="19694" y="9273"/>
                </a:cubicBezTo>
                <a:cubicBezTo>
                  <a:pt x="19694" y="9273"/>
                  <a:pt x="19513" y="9164"/>
                  <a:pt x="19603" y="9164"/>
                </a:cubicBezTo>
                <a:cubicBezTo>
                  <a:pt x="19785" y="9164"/>
                  <a:pt x="19876" y="9273"/>
                  <a:pt x="19966" y="9164"/>
                </a:cubicBezTo>
                <a:cubicBezTo>
                  <a:pt x="20057" y="9055"/>
                  <a:pt x="20057" y="9164"/>
                  <a:pt x="20057" y="9055"/>
                </a:cubicBezTo>
                <a:cubicBezTo>
                  <a:pt x="20057" y="8945"/>
                  <a:pt x="20148" y="8618"/>
                  <a:pt x="20148" y="8618"/>
                </a:cubicBezTo>
                <a:cubicBezTo>
                  <a:pt x="20148" y="8509"/>
                  <a:pt x="20148" y="8509"/>
                  <a:pt x="20329" y="8400"/>
                </a:cubicBezTo>
                <a:cubicBezTo>
                  <a:pt x="20602" y="8291"/>
                  <a:pt x="20511" y="8291"/>
                  <a:pt x="20692" y="8291"/>
                </a:cubicBezTo>
                <a:cubicBezTo>
                  <a:pt x="20783" y="8182"/>
                  <a:pt x="20874" y="8073"/>
                  <a:pt x="20783" y="8073"/>
                </a:cubicBezTo>
                <a:cubicBezTo>
                  <a:pt x="20783" y="7964"/>
                  <a:pt x="20602" y="7964"/>
                  <a:pt x="20602" y="7964"/>
                </a:cubicBezTo>
                <a:cubicBezTo>
                  <a:pt x="20511" y="7855"/>
                  <a:pt x="20329" y="8073"/>
                  <a:pt x="20329" y="8073"/>
                </a:cubicBezTo>
                <a:cubicBezTo>
                  <a:pt x="20329" y="8073"/>
                  <a:pt x="20148" y="8182"/>
                  <a:pt x="20057" y="8291"/>
                </a:cubicBezTo>
                <a:cubicBezTo>
                  <a:pt x="19966" y="8400"/>
                  <a:pt x="19876" y="8291"/>
                  <a:pt x="19785" y="8291"/>
                </a:cubicBezTo>
                <a:cubicBezTo>
                  <a:pt x="19694" y="8291"/>
                  <a:pt x="19694" y="8291"/>
                  <a:pt x="19694" y="8291"/>
                </a:cubicBezTo>
                <a:cubicBezTo>
                  <a:pt x="19694" y="8291"/>
                  <a:pt x="19513" y="8182"/>
                  <a:pt x="19422" y="8400"/>
                </a:cubicBezTo>
                <a:cubicBezTo>
                  <a:pt x="19422" y="8618"/>
                  <a:pt x="19240" y="8836"/>
                  <a:pt x="19240" y="8836"/>
                </a:cubicBezTo>
                <a:cubicBezTo>
                  <a:pt x="19240" y="8836"/>
                  <a:pt x="19150" y="8945"/>
                  <a:pt x="19150" y="8727"/>
                </a:cubicBezTo>
                <a:cubicBezTo>
                  <a:pt x="19150" y="8618"/>
                  <a:pt x="19059" y="8291"/>
                  <a:pt x="19059" y="8291"/>
                </a:cubicBezTo>
                <a:cubicBezTo>
                  <a:pt x="19059" y="8291"/>
                  <a:pt x="19059" y="8291"/>
                  <a:pt x="19059" y="8291"/>
                </a:cubicBezTo>
                <a:cubicBezTo>
                  <a:pt x="18968" y="8291"/>
                  <a:pt x="18696" y="8182"/>
                  <a:pt x="18696" y="8182"/>
                </a:cubicBezTo>
                <a:cubicBezTo>
                  <a:pt x="18696" y="8182"/>
                  <a:pt x="18787" y="8182"/>
                  <a:pt x="18787" y="7964"/>
                </a:cubicBezTo>
                <a:cubicBezTo>
                  <a:pt x="18696" y="7855"/>
                  <a:pt x="18696" y="7745"/>
                  <a:pt x="18696" y="7745"/>
                </a:cubicBezTo>
                <a:cubicBezTo>
                  <a:pt x="18787" y="7745"/>
                  <a:pt x="18877" y="7745"/>
                  <a:pt x="18877" y="7745"/>
                </a:cubicBezTo>
                <a:cubicBezTo>
                  <a:pt x="18968" y="7745"/>
                  <a:pt x="18968" y="7745"/>
                  <a:pt x="18968" y="7527"/>
                </a:cubicBezTo>
                <a:cubicBezTo>
                  <a:pt x="18968" y="7200"/>
                  <a:pt x="18877" y="7091"/>
                  <a:pt x="18877" y="7091"/>
                </a:cubicBezTo>
                <a:cubicBezTo>
                  <a:pt x="18877" y="7091"/>
                  <a:pt x="18787" y="6982"/>
                  <a:pt x="18787" y="6982"/>
                </a:cubicBezTo>
                <a:cubicBezTo>
                  <a:pt x="18787" y="6545"/>
                  <a:pt x="18787" y="6545"/>
                  <a:pt x="18787" y="6545"/>
                </a:cubicBezTo>
                <a:cubicBezTo>
                  <a:pt x="18787" y="6545"/>
                  <a:pt x="18787" y="6436"/>
                  <a:pt x="18696" y="6327"/>
                </a:cubicBezTo>
                <a:cubicBezTo>
                  <a:pt x="18605" y="6218"/>
                  <a:pt x="18605" y="6109"/>
                  <a:pt x="18514" y="6218"/>
                </a:cubicBezTo>
                <a:cubicBezTo>
                  <a:pt x="18514" y="6218"/>
                  <a:pt x="18424" y="6327"/>
                  <a:pt x="18333" y="6327"/>
                </a:cubicBezTo>
                <a:cubicBezTo>
                  <a:pt x="18242" y="6218"/>
                  <a:pt x="18061" y="6109"/>
                  <a:pt x="18061" y="6109"/>
                </a:cubicBezTo>
                <a:cubicBezTo>
                  <a:pt x="17697" y="5891"/>
                  <a:pt x="17697" y="5891"/>
                  <a:pt x="17697" y="5891"/>
                </a:cubicBezTo>
                <a:cubicBezTo>
                  <a:pt x="17697" y="5891"/>
                  <a:pt x="17697" y="5891"/>
                  <a:pt x="17607" y="6000"/>
                </a:cubicBezTo>
                <a:cubicBezTo>
                  <a:pt x="17607" y="6109"/>
                  <a:pt x="17516" y="6000"/>
                  <a:pt x="17516" y="6218"/>
                </a:cubicBezTo>
                <a:cubicBezTo>
                  <a:pt x="17607" y="6327"/>
                  <a:pt x="17607" y="6436"/>
                  <a:pt x="17607" y="6545"/>
                </a:cubicBezTo>
                <a:cubicBezTo>
                  <a:pt x="17516" y="6655"/>
                  <a:pt x="17516" y="6764"/>
                  <a:pt x="17516" y="6982"/>
                </a:cubicBezTo>
                <a:cubicBezTo>
                  <a:pt x="17425" y="7091"/>
                  <a:pt x="17334" y="7091"/>
                  <a:pt x="17334" y="7200"/>
                </a:cubicBezTo>
                <a:cubicBezTo>
                  <a:pt x="17334" y="7309"/>
                  <a:pt x="17425" y="7309"/>
                  <a:pt x="17425" y="7418"/>
                </a:cubicBezTo>
                <a:cubicBezTo>
                  <a:pt x="17425" y="7418"/>
                  <a:pt x="17334" y="7636"/>
                  <a:pt x="17244" y="7636"/>
                </a:cubicBezTo>
                <a:cubicBezTo>
                  <a:pt x="17244" y="7745"/>
                  <a:pt x="17153" y="7855"/>
                  <a:pt x="17062" y="7855"/>
                </a:cubicBezTo>
                <a:cubicBezTo>
                  <a:pt x="17062" y="7745"/>
                  <a:pt x="16971" y="7745"/>
                  <a:pt x="16881" y="7745"/>
                </a:cubicBezTo>
                <a:cubicBezTo>
                  <a:pt x="16790" y="7745"/>
                  <a:pt x="16699" y="7855"/>
                  <a:pt x="16699" y="7855"/>
                </a:cubicBezTo>
                <a:cubicBezTo>
                  <a:pt x="16699" y="7855"/>
                  <a:pt x="16608" y="7964"/>
                  <a:pt x="16518" y="7855"/>
                </a:cubicBezTo>
                <a:cubicBezTo>
                  <a:pt x="16336" y="7745"/>
                  <a:pt x="16245" y="7636"/>
                  <a:pt x="16245" y="7636"/>
                </a:cubicBezTo>
                <a:cubicBezTo>
                  <a:pt x="16245" y="7418"/>
                  <a:pt x="16245" y="7418"/>
                  <a:pt x="16245" y="7418"/>
                </a:cubicBezTo>
                <a:cubicBezTo>
                  <a:pt x="16245" y="7418"/>
                  <a:pt x="16608" y="7527"/>
                  <a:pt x="16155" y="7200"/>
                </a:cubicBezTo>
                <a:cubicBezTo>
                  <a:pt x="15792" y="6982"/>
                  <a:pt x="15792" y="6982"/>
                  <a:pt x="15792" y="6982"/>
                </a:cubicBezTo>
                <a:cubicBezTo>
                  <a:pt x="15792" y="6982"/>
                  <a:pt x="15792" y="7091"/>
                  <a:pt x="15701" y="7200"/>
                </a:cubicBezTo>
                <a:cubicBezTo>
                  <a:pt x="15610" y="7200"/>
                  <a:pt x="15610" y="7309"/>
                  <a:pt x="15610" y="7309"/>
                </a:cubicBezTo>
                <a:cubicBezTo>
                  <a:pt x="15519" y="7527"/>
                  <a:pt x="15519" y="7527"/>
                  <a:pt x="15519" y="7527"/>
                </a:cubicBezTo>
                <a:cubicBezTo>
                  <a:pt x="15429" y="7527"/>
                  <a:pt x="15429" y="7527"/>
                  <a:pt x="15429" y="7527"/>
                </a:cubicBezTo>
                <a:cubicBezTo>
                  <a:pt x="15247" y="7855"/>
                  <a:pt x="15247" y="7855"/>
                  <a:pt x="15247" y="7855"/>
                </a:cubicBezTo>
                <a:cubicBezTo>
                  <a:pt x="15247" y="7855"/>
                  <a:pt x="15156" y="7964"/>
                  <a:pt x="15066" y="7964"/>
                </a:cubicBezTo>
                <a:cubicBezTo>
                  <a:pt x="15066" y="7964"/>
                  <a:pt x="14975" y="7964"/>
                  <a:pt x="14975" y="7964"/>
                </a:cubicBezTo>
                <a:cubicBezTo>
                  <a:pt x="14884" y="7964"/>
                  <a:pt x="14793" y="7964"/>
                  <a:pt x="14793" y="7855"/>
                </a:cubicBezTo>
                <a:cubicBezTo>
                  <a:pt x="14703" y="7855"/>
                  <a:pt x="14703" y="7855"/>
                  <a:pt x="14703" y="7745"/>
                </a:cubicBezTo>
                <a:cubicBezTo>
                  <a:pt x="14703" y="7636"/>
                  <a:pt x="14703" y="7418"/>
                  <a:pt x="14612" y="7309"/>
                </a:cubicBezTo>
                <a:cubicBezTo>
                  <a:pt x="14612" y="7200"/>
                  <a:pt x="14612" y="7200"/>
                  <a:pt x="14521" y="6982"/>
                </a:cubicBezTo>
                <a:cubicBezTo>
                  <a:pt x="14430" y="6873"/>
                  <a:pt x="14339" y="6655"/>
                  <a:pt x="14339" y="6655"/>
                </a:cubicBezTo>
                <a:cubicBezTo>
                  <a:pt x="13886" y="6327"/>
                  <a:pt x="13886" y="6327"/>
                  <a:pt x="13886" y="6327"/>
                </a:cubicBezTo>
                <a:cubicBezTo>
                  <a:pt x="13886" y="6327"/>
                  <a:pt x="13976" y="6218"/>
                  <a:pt x="13795" y="6218"/>
                </a:cubicBezTo>
                <a:cubicBezTo>
                  <a:pt x="13704" y="6327"/>
                  <a:pt x="13523" y="6545"/>
                  <a:pt x="13523" y="6545"/>
                </a:cubicBezTo>
                <a:cubicBezTo>
                  <a:pt x="13523" y="6545"/>
                  <a:pt x="13523" y="6764"/>
                  <a:pt x="13523" y="6873"/>
                </a:cubicBezTo>
                <a:cubicBezTo>
                  <a:pt x="13523" y="6873"/>
                  <a:pt x="13432" y="6982"/>
                  <a:pt x="13432" y="7091"/>
                </a:cubicBezTo>
                <a:cubicBezTo>
                  <a:pt x="13523" y="7309"/>
                  <a:pt x="13613" y="7527"/>
                  <a:pt x="13523" y="7636"/>
                </a:cubicBezTo>
                <a:cubicBezTo>
                  <a:pt x="13523" y="7636"/>
                  <a:pt x="13432" y="7855"/>
                  <a:pt x="13432" y="8073"/>
                </a:cubicBezTo>
                <a:cubicBezTo>
                  <a:pt x="13432" y="8291"/>
                  <a:pt x="13523" y="8509"/>
                  <a:pt x="13432" y="8509"/>
                </a:cubicBezTo>
                <a:cubicBezTo>
                  <a:pt x="13341" y="8618"/>
                  <a:pt x="13341" y="8727"/>
                  <a:pt x="13341" y="8727"/>
                </a:cubicBezTo>
                <a:cubicBezTo>
                  <a:pt x="13250" y="8727"/>
                  <a:pt x="13250" y="8727"/>
                  <a:pt x="13250" y="8727"/>
                </a:cubicBezTo>
                <a:cubicBezTo>
                  <a:pt x="13250" y="8727"/>
                  <a:pt x="13250" y="8618"/>
                  <a:pt x="13341" y="8291"/>
                </a:cubicBezTo>
                <a:cubicBezTo>
                  <a:pt x="13341" y="7964"/>
                  <a:pt x="13250" y="7855"/>
                  <a:pt x="13250" y="7745"/>
                </a:cubicBezTo>
                <a:cubicBezTo>
                  <a:pt x="13160" y="7745"/>
                  <a:pt x="13160" y="7745"/>
                  <a:pt x="13160" y="7636"/>
                </a:cubicBezTo>
                <a:cubicBezTo>
                  <a:pt x="13160" y="7527"/>
                  <a:pt x="13160" y="7418"/>
                  <a:pt x="13160" y="7418"/>
                </a:cubicBezTo>
                <a:cubicBezTo>
                  <a:pt x="13160" y="7418"/>
                  <a:pt x="12978" y="7200"/>
                  <a:pt x="12978" y="7091"/>
                </a:cubicBezTo>
                <a:cubicBezTo>
                  <a:pt x="12978" y="6982"/>
                  <a:pt x="13069" y="6873"/>
                  <a:pt x="13069" y="6655"/>
                </a:cubicBezTo>
                <a:cubicBezTo>
                  <a:pt x="13069" y="6327"/>
                  <a:pt x="13160" y="6327"/>
                  <a:pt x="13069" y="6218"/>
                </a:cubicBezTo>
                <a:cubicBezTo>
                  <a:pt x="12978" y="6109"/>
                  <a:pt x="13069" y="6000"/>
                  <a:pt x="12978" y="5891"/>
                </a:cubicBezTo>
                <a:cubicBezTo>
                  <a:pt x="12887" y="5891"/>
                  <a:pt x="12887" y="6000"/>
                  <a:pt x="12797" y="5891"/>
                </a:cubicBezTo>
                <a:cubicBezTo>
                  <a:pt x="12797" y="5891"/>
                  <a:pt x="12797" y="6000"/>
                  <a:pt x="12797" y="6000"/>
                </a:cubicBezTo>
                <a:cubicBezTo>
                  <a:pt x="12887" y="5782"/>
                  <a:pt x="12887" y="5782"/>
                  <a:pt x="12887" y="5782"/>
                </a:cubicBezTo>
                <a:cubicBezTo>
                  <a:pt x="12887" y="5782"/>
                  <a:pt x="12978" y="5345"/>
                  <a:pt x="12887" y="5564"/>
                </a:cubicBezTo>
                <a:cubicBezTo>
                  <a:pt x="12797" y="5673"/>
                  <a:pt x="12524" y="5782"/>
                  <a:pt x="12524" y="5673"/>
                </a:cubicBezTo>
                <a:cubicBezTo>
                  <a:pt x="12615" y="5564"/>
                  <a:pt x="12524" y="5455"/>
                  <a:pt x="12524" y="5455"/>
                </a:cubicBezTo>
                <a:cubicBezTo>
                  <a:pt x="12524" y="5455"/>
                  <a:pt x="12161" y="5455"/>
                  <a:pt x="12161" y="5455"/>
                </a:cubicBezTo>
                <a:cubicBezTo>
                  <a:pt x="12161" y="5455"/>
                  <a:pt x="12161" y="5345"/>
                  <a:pt x="12161" y="5564"/>
                </a:cubicBezTo>
                <a:cubicBezTo>
                  <a:pt x="12161" y="5673"/>
                  <a:pt x="12252" y="5891"/>
                  <a:pt x="12071" y="5891"/>
                </a:cubicBezTo>
                <a:cubicBezTo>
                  <a:pt x="11889" y="6000"/>
                  <a:pt x="11798" y="6000"/>
                  <a:pt x="11798" y="6000"/>
                </a:cubicBezTo>
                <a:cubicBezTo>
                  <a:pt x="11798" y="5891"/>
                  <a:pt x="11617" y="5782"/>
                  <a:pt x="11617" y="5782"/>
                </a:cubicBezTo>
                <a:cubicBezTo>
                  <a:pt x="11617" y="5782"/>
                  <a:pt x="11526" y="5782"/>
                  <a:pt x="11435" y="5782"/>
                </a:cubicBezTo>
                <a:cubicBezTo>
                  <a:pt x="11435" y="5891"/>
                  <a:pt x="11254" y="5891"/>
                  <a:pt x="11254" y="5891"/>
                </a:cubicBezTo>
                <a:cubicBezTo>
                  <a:pt x="11254" y="6109"/>
                  <a:pt x="11254" y="6109"/>
                  <a:pt x="11254" y="6109"/>
                </a:cubicBezTo>
                <a:cubicBezTo>
                  <a:pt x="11254" y="6218"/>
                  <a:pt x="11254" y="6218"/>
                  <a:pt x="11254" y="6218"/>
                </a:cubicBezTo>
                <a:cubicBezTo>
                  <a:pt x="11254" y="6218"/>
                  <a:pt x="11163" y="6218"/>
                  <a:pt x="11163" y="6218"/>
                </a:cubicBezTo>
                <a:cubicBezTo>
                  <a:pt x="11072" y="6327"/>
                  <a:pt x="10982" y="6327"/>
                  <a:pt x="11072" y="6436"/>
                </a:cubicBezTo>
                <a:cubicBezTo>
                  <a:pt x="11072" y="6436"/>
                  <a:pt x="11072" y="6436"/>
                  <a:pt x="11072" y="6655"/>
                </a:cubicBezTo>
                <a:cubicBezTo>
                  <a:pt x="11072" y="6764"/>
                  <a:pt x="11072" y="6764"/>
                  <a:pt x="11072" y="6873"/>
                </a:cubicBezTo>
                <a:cubicBezTo>
                  <a:pt x="10982" y="6982"/>
                  <a:pt x="10982" y="7091"/>
                  <a:pt x="10891" y="7200"/>
                </a:cubicBezTo>
                <a:cubicBezTo>
                  <a:pt x="10891" y="7200"/>
                  <a:pt x="10800" y="7309"/>
                  <a:pt x="10800" y="7309"/>
                </a:cubicBezTo>
                <a:cubicBezTo>
                  <a:pt x="10709" y="7418"/>
                  <a:pt x="10709" y="7418"/>
                  <a:pt x="10618" y="7418"/>
                </a:cubicBezTo>
                <a:cubicBezTo>
                  <a:pt x="10528" y="7418"/>
                  <a:pt x="10528" y="7527"/>
                  <a:pt x="10528" y="7418"/>
                </a:cubicBezTo>
                <a:cubicBezTo>
                  <a:pt x="10528" y="7200"/>
                  <a:pt x="10528" y="7091"/>
                  <a:pt x="10528" y="6873"/>
                </a:cubicBezTo>
                <a:cubicBezTo>
                  <a:pt x="10528" y="6764"/>
                  <a:pt x="10618" y="6764"/>
                  <a:pt x="10437" y="6545"/>
                </a:cubicBezTo>
                <a:cubicBezTo>
                  <a:pt x="10346" y="6327"/>
                  <a:pt x="10255" y="6327"/>
                  <a:pt x="10255" y="6218"/>
                </a:cubicBezTo>
                <a:cubicBezTo>
                  <a:pt x="10255" y="6218"/>
                  <a:pt x="10255" y="6109"/>
                  <a:pt x="10255" y="6000"/>
                </a:cubicBezTo>
                <a:cubicBezTo>
                  <a:pt x="10255" y="5891"/>
                  <a:pt x="10255" y="6109"/>
                  <a:pt x="10255" y="5673"/>
                </a:cubicBezTo>
                <a:cubicBezTo>
                  <a:pt x="10346" y="5345"/>
                  <a:pt x="10255" y="5236"/>
                  <a:pt x="10255" y="5236"/>
                </a:cubicBezTo>
                <a:cubicBezTo>
                  <a:pt x="10255" y="5236"/>
                  <a:pt x="10346" y="4691"/>
                  <a:pt x="10346" y="4691"/>
                </a:cubicBezTo>
                <a:cubicBezTo>
                  <a:pt x="10255" y="4691"/>
                  <a:pt x="9983" y="4691"/>
                  <a:pt x="9892" y="4691"/>
                </a:cubicBezTo>
                <a:cubicBezTo>
                  <a:pt x="9802" y="4691"/>
                  <a:pt x="9802" y="4691"/>
                  <a:pt x="9711" y="4691"/>
                </a:cubicBezTo>
                <a:cubicBezTo>
                  <a:pt x="9711" y="4800"/>
                  <a:pt x="9620" y="4691"/>
                  <a:pt x="9620" y="4909"/>
                </a:cubicBezTo>
                <a:cubicBezTo>
                  <a:pt x="9529" y="5127"/>
                  <a:pt x="9439" y="5127"/>
                  <a:pt x="9439" y="5345"/>
                </a:cubicBezTo>
                <a:cubicBezTo>
                  <a:pt x="9439" y="5455"/>
                  <a:pt x="9439" y="5673"/>
                  <a:pt x="9439" y="5673"/>
                </a:cubicBezTo>
                <a:cubicBezTo>
                  <a:pt x="9439" y="5782"/>
                  <a:pt x="9348" y="5891"/>
                  <a:pt x="9348" y="5891"/>
                </a:cubicBezTo>
                <a:cubicBezTo>
                  <a:pt x="9348" y="5891"/>
                  <a:pt x="9348" y="6000"/>
                  <a:pt x="9348" y="6218"/>
                </a:cubicBezTo>
                <a:cubicBezTo>
                  <a:pt x="9257" y="6436"/>
                  <a:pt x="9257" y="6545"/>
                  <a:pt x="9257" y="6655"/>
                </a:cubicBezTo>
                <a:cubicBezTo>
                  <a:pt x="9257" y="6655"/>
                  <a:pt x="9257" y="6655"/>
                  <a:pt x="9166" y="6764"/>
                </a:cubicBezTo>
                <a:cubicBezTo>
                  <a:pt x="9076" y="6873"/>
                  <a:pt x="8894" y="7200"/>
                  <a:pt x="8803" y="7200"/>
                </a:cubicBezTo>
                <a:cubicBezTo>
                  <a:pt x="8803" y="7200"/>
                  <a:pt x="8803" y="7200"/>
                  <a:pt x="8713" y="7309"/>
                </a:cubicBezTo>
                <a:cubicBezTo>
                  <a:pt x="8713" y="7309"/>
                  <a:pt x="8531" y="7636"/>
                  <a:pt x="8440" y="7636"/>
                </a:cubicBezTo>
                <a:cubicBezTo>
                  <a:pt x="8350" y="7745"/>
                  <a:pt x="8440" y="7745"/>
                  <a:pt x="8350" y="7745"/>
                </a:cubicBezTo>
                <a:cubicBezTo>
                  <a:pt x="8350" y="7636"/>
                  <a:pt x="8259" y="7636"/>
                  <a:pt x="8259" y="7527"/>
                </a:cubicBezTo>
                <a:cubicBezTo>
                  <a:pt x="8259" y="7309"/>
                  <a:pt x="8259" y="7309"/>
                  <a:pt x="8350" y="7091"/>
                </a:cubicBezTo>
                <a:cubicBezTo>
                  <a:pt x="8350" y="6982"/>
                  <a:pt x="8440" y="6764"/>
                  <a:pt x="8440" y="6764"/>
                </a:cubicBezTo>
                <a:cubicBezTo>
                  <a:pt x="8440" y="6764"/>
                  <a:pt x="8531" y="6655"/>
                  <a:pt x="8440" y="6655"/>
                </a:cubicBezTo>
                <a:cubicBezTo>
                  <a:pt x="8350" y="6655"/>
                  <a:pt x="8259" y="6655"/>
                  <a:pt x="8168" y="6655"/>
                </a:cubicBezTo>
                <a:cubicBezTo>
                  <a:pt x="7987" y="6655"/>
                  <a:pt x="7805" y="6764"/>
                  <a:pt x="7714" y="6873"/>
                </a:cubicBezTo>
                <a:cubicBezTo>
                  <a:pt x="7624" y="6873"/>
                  <a:pt x="7624" y="6982"/>
                  <a:pt x="7442" y="7200"/>
                </a:cubicBezTo>
                <a:cubicBezTo>
                  <a:pt x="7261" y="7309"/>
                  <a:pt x="7261" y="7309"/>
                  <a:pt x="7261" y="7309"/>
                </a:cubicBezTo>
                <a:cubicBezTo>
                  <a:pt x="7170" y="7527"/>
                  <a:pt x="7170" y="7527"/>
                  <a:pt x="7170" y="7527"/>
                </a:cubicBezTo>
                <a:cubicBezTo>
                  <a:pt x="7170" y="7636"/>
                  <a:pt x="7170" y="7636"/>
                  <a:pt x="7170" y="7636"/>
                </a:cubicBezTo>
                <a:cubicBezTo>
                  <a:pt x="7170" y="7636"/>
                  <a:pt x="7170" y="7418"/>
                  <a:pt x="7170" y="7418"/>
                </a:cubicBezTo>
                <a:cubicBezTo>
                  <a:pt x="7170" y="7418"/>
                  <a:pt x="7079" y="7418"/>
                  <a:pt x="7079" y="7527"/>
                </a:cubicBezTo>
                <a:cubicBezTo>
                  <a:pt x="7079" y="7527"/>
                  <a:pt x="6988" y="7636"/>
                  <a:pt x="6988" y="7636"/>
                </a:cubicBezTo>
                <a:cubicBezTo>
                  <a:pt x="6897" y="7745"/>
                  <a:pt x="6897" y="7855"/>
                  <a:pt x="6897" y="7964"/>
                </a:cubicBezTo>
                <a:cubicBezTo>
                  <a:pt x="6807" y="8073"/>
                  <a:pt x="6807" y="8291"/>
                  <a:pt x="6716" y="8291"/>
                </a:cubicBezTo>
                <a:cubicBezTo>
                  <a:pt x="6716" y="8291"/>
                  <a:pt x="6716" y="8400"/>
                  <a:pt x="6716" y="8400"/>
                </a:cubicBezTo>
                <a:cubicBezTo>
                  <a:pt x="6625" y="8400"/>
                  <a:pt x="6534" y="8509"/>
                  <a:pt x="6534" y="8509"/>
                </a:cubicBezTo>
                <a:cubicBezTo>
                  <a:pt x="6534" y="8618"/>
                  <a:pt x="6444" y="8400"/>
                  <a:pt x="6444" y="8182"/>
                </a:cubicBezTo>
                <a:cubicBezTo>
                  <a:pt x="6534" y="8073"/>
                  <a:pt x="6534" y="8073"/>
                  <a:pt x="6534" y="7964"/>
                </a:cubicBezTo>
                <a:cubicBezTo>
                  <a:pt x="6625" y="7964"/>
                  <a:pt x="6625" y="7745"/>
                  <a:pt x="6716" y="7745"/>
                </a:cubicBezTo>
                <a:cubicBezTo>
                  <a:pt x="6716" y="7745"/>
                  <a:pt x="6716" y="7855"/>
                  <a:pt x="6716" y="7636"/>
                </a:cubicBezTo>
                <a:cubicBezTo>
                  <a:pt x="6807" y="7418"/>
                  <a:pt x="6807" y="7309"/>
                  <a:pt x="6807" y="7309"/>
                </a:cubicBezTo>
                <a:cubicBezTo>
                  <a:pt x="6807" y="7309"/>
                  <a:pt x="6807" y="7309"/>
                  <a:pt x="6807" y="7200"/>
                </a:cubicBezTo>
                <a:cubicBezTo>
                  <a:pt x="6716" y="7091"/>
                  <a:pt x="6716" y="7200"/>
                  <a:pt x="6716" y="7091"/>
                </a:cubicBezTo>
                <a:cubicBezTo>
                  <a:pt x="6807" y="6982"/>
                  <a:pt x="6807" y="6873"/>
                  <a:pt x="6807" y="6764"/>
                </a:cubicBezTo>
                <a:cubicBezTo>
                  <a:pt x="6897" y="6764"/>
                  <a:pt x="6897" y="6655"/>
                  <a:pt x="6897" y="6655"/>
                </a:cubicBezTo>
                <a:cubicBezTo>
                  <a:pt x="6897" y="6655"/>
                  <a:pt x="6897" y="6655"/>
                  <a:pt x="6897" y="6545"/>
                </a:cubicBezTo>
                <a:cubicBezTo>
                  <a:pt x="6897" y="6545"/>
                  <a:pt x="6807" y="6436"/>
                  <a:pt x="6807" y="6436"/>
                </a:cubicBezTo>
                <a:cubicBezTo>
                  <a:pt x="6807" y="6436"/>
                  <a:pt x="6807" y="6327"/>
                  <a:pt x="6807" y="6327"/>
                </a:cubicBezTo>
                <a:cubicBezTo>
                  <a:pt x="6807" y="6327"/>
                  <a:pt x="6897" y="6218"/>
                  <a:pt x="6897" y="6109"/>
                </a:cubicBezTo>
                <a:cubicBezTo>
                  <a:pt x="6807" y="6109"/>
                  <a:pt x="6807" y="6000"/>
                  <a:pt x="6716" y="5891"/>
                </a:cubicBezTo>
                <a:cubicBezTo>
                  <a:pt x="6625" y="5891"/>
                  <a:pt x="6625" y="5891"/>
                  <a:pt x="6625" y="5782"/>
                </a:cubicBezTo>
                <a:cubicBezTo>
                  <a:pt x="6625" y="5782"/>
                  <a:pt x="6444" y="5673"/>
                  <a:pt x="6444" y="5673"/>
                </a:cubicBezTo>
                <a:cubicBezTo>
                  <a:pt x="6444" y="5673"/>
                  <a:pt x="6534" y="5455"/>
                  <a:pt x="6534" y="5455"/>
                </a:cubicBezTo>
                <a:cubicBezTo>
                  <a:pt x="6534" y="5455"/>
                  <a:pt x="6534" y="5345"/>
                  <a:pt x="6625" y="5345"/>
                </a:cubicBezTo>
                <a:cubicBezTo>
                  <a:pt x="6625" y="5455"/>
                  <a:pt x="6625" y="5564"/>
                  <a:pt x="6625" y="5564"/>
                </a:cubicBezTo>
                <a:cubicBezTo>
                  <a:pt x="6625" y="5673"/>
                  <a:pt x="6897" y="5782"/>
                  <a:pt x="6897" y="5782"/>
                </a:cubicBezTo>
                <a:cubicBezTo>
                  <a:pt x="6897" y="5782"/>
                  <a:pt x="7079" y="5673"/>
                  <a:pt x="7079" y="5673"/>
                </a:cubicBezTo>
                <a:cubicBezTo>
                  <a:pt x="7170" y="5673"/>
                  <a:pt x="7170" y="5455"/>
                  <a:pt x="7170" y="5455"/>
                </a:cubicBezTo>
                <a:cubicBezTo>
                  <a:pt x="7170" y="5455"/>
                  <a:pt x="7079" y="5455"/>
                  <a:pt x="7170" y="5345"/>
                </a:cubicBezTo>
                <a:cubicBezTo>
                  <a:pt x="7261" y="5345"/>
                  <a:pt x="7442" y="5236"/>
                  <a:pt x="7442" y="5236"/>
                </a:cubicBezTo>
                <a:cubicBezTo>
                  <a:pt x="7442" y="5127"/>
                  <a:pt x="7533" y="5127"/>
                  <a:pt x="7533" y="5127"/>
                </a:cubicBezTo>
                <a:cubicBezTo>
                  <a:pt x="7533" y="5127"/>
                  <a:pt x="7624" y="5018"/>
                  <a:pt x="7624" y="5018"/>
                </a:cubicBezTo>
                <a:cubicBezTo>
                  <a:pt x="7624" y="4909"/>
                  <a:pt x="7714" y="4909"/>
                  <a:pt x="7624" y="4800"/>
                </a:cubicBezTo>
                <a:cubicBezTo>
                  <a:pt x="7624" y="4800"/>
                  <a:pt x="7624" y="4691"/>
                  <a:pt x="7624" y="4582"/>
                </a:cubicBezTo>
                <a:cubicBezTo>
                  <a:pt x="7624" y="4582"/>
                  <a:pt x="7805" y="4691"/>
                  <a:pt x="7624" y="4473"/>
                </a:cubicBezTo>
                <a:cubicBezTo>
                  <a:pt x="7442" y="4364"/>
                  <a:pt x="7261" y="4255"/>
                  <a:pt x="7351" y="4255"/>
                </a:cubicBezTo>
                <a:cubicBezTo>
                  <a:pt x="7442" y="4255"/>
                  <a:pt x="7533" y="4255"/>
                  <a:pt x="7533" y="4255"/>
                </a:cubicBezTo>
                <a:cubicBezTo>
                  <a:pt x="7624" y="4255"/>
                  <a:pt x="7714" y="4364"/>
                  <a:pt x="7714" y="4255"/>
                </a:cubicBezTo>
                <a:cubicBezTo>
                  <a:pt x="7805" y="4255"/>
                  <a:pt x="7805" y="4255"/>
                  <a:pt x="7805" y="4145"/>
                </a:cubicBezTo>
                <a:cubicBezTo>
                  <a:pt x="7714" y="4036"/>
                  <a:pt x="7714" y="4036"/>
                  <a:pt x="7714" y="4036"/>
                </a:cubicBezTo>
                <a:cubicBezTo>
                  <a:pt x="7624" y="3927"/>
                  <a:pt x="7624" y="3927"/>
                  <a:pt x="7533" y="3927"/>
                </a:cubicBezTo>
                <a:cubicBezTo>
                  <a:pt x="7533" y="3927"/>
                  <a:pt x="7442" y="4036"/>
                  <a:pt x="7533" y="3818"/>
                </a:cubicBezTo>
                <a:cubicBezTo>
                  <a:pt x="7533" y="3600"/>
                  <a:pt x="7533" y="3600"/>
                  <a:pt x="7533" y="3491"/>
                </a:cubicBezTo>
                <a:cubicBezTo>
                  <a:pt x="7533" y="3491"/>
                  <a:pt x="7714" y="3491"/>
                  <a:pt x="7533" y="3491"/>
                </a:cubicBezTo>
                <a:cubicBezTo>
                  <a:pt x="7442" y="3382"/>
                  <a:pt x="7442" y="3382"/>
                  <a:pt x="7442" y="3382"/>
                </a:cubicBezTo>
                <a:cubicBezTo>
                  <a:pt x="7351" y="3382"/>
                  <a:pt x="7442" y="3382"/>
                  <a:pt x="7261" y="3382"/>
                </a:cubicBezTo>
                <a:cubicBezTo>
                  <a:pt x="7170" y="3382"/>
                  <a:pt x="7261" y="3164"/>
                  <a:pt x="7261" y="3164"/>
                </a:cubicBezTo>
                <a:cubicBezTo>
                  <a:pt x="7261" y="3055"/>
                  <a:pt x="7351" y="2618"/>
                  <a:pt x="7351" y="2618"/>
                </a:cubicBezTo>
                <a:cubicBezTo>
                  <a:pt x="7261" y="2509"/>
                  <a:pt x="7261" y="2509"/>
                  <a:pt x="7261" y="2509"/>
                </a:cubicBezTo>
                <a:cubicBezTo>
                  <a:pt x="7261" y="2509"/>
                  <a:pt x="7170" y="2291"/>
                  <a:pt x="7170" y="2291"/>
                </a:cubicBezTo>
                <a:cubicBezTo>
                  <a:pt x="7170" y="2182"/>
                  <a:pt x="7170" y="2073"/>
                  <a:pt x="7079" y="2073"/>
                </a:cubicBezTo>
                <a:cubicBezTo>
                  <a:pt x="7079" y="2073"/>
                  <a:pt x="6988" y="1964"/>
                  <a:pt x="6988" y="1964"/>
                </a:cubicBezTo>
                <a:cubicBezTo>
                  <a:pt x="6988" y="1964"/>
                  <a:pt x="6897" y="1964"/>
                  <a:pt x="6897" y="1855"/>
                </a:cubicBezTo>
                <a:cubicBezTo>
                  <a:pt x="6897" y="1745"/>
                  <a:pt x="6897" y="1636"/>
                  <a:pt x="6897" y="1636"/>
                </a:cubicBezTo>
                <a:cubicBezTo>
                  <a:pt x="6897" y="1527"/>
                  <a:pt x="6897" y="1418"/>
                  <a:pt x="6897" y="1418"/>
                </a:cubicBezTo>
                <a:cubicBezTo>
                  <a:pt x="6716" y="873"/>
                  <a:pt x="6716" y="873"/>
                  <a:pt x="6716" y="873"/>
                </a:cubicBezTo>
                <a:cubicBezTo>
                  <a:pt x="6716" y="764"/>
                  <a:pt x="6716" y="764"/>
                  <a:pt x="6716" y="764"/>
                </a:cubicBezTo>
                <a:cubicBezTo>
                  <a:pt x="6625" y="545"/>
                  <a:pt x="6625" y="545"/>
                  <a:pt x="6625" y="545"/>
                </a:cubicBezTo>
                <a:cubicBezTo>
                  <a:pt x="6534" y="545"/>
                  <a:pt x="6534" y="545"/>
                  <a:pt x="6534" y="545"/>
                </a:cubicBezTo>
                <a:cubicBezTo>
                  <a:pt x="6534" y="327"/>
                  <a:pt x="6534" y="327"/>
                  <a:pt x="6534" y="327"/>
                </a:cubicBezTo>
                <a:cubicBezTo>
                  <a:pt x="6534" y="327"/>
                  <a:pt x="6444" y="327"/>
                  <a:pt x="6444" y="436"/>
                </a:cubicBezTo>
                <a:cubicBezTo>
                  <a:pt x="6444" y="436"/>
                  <a:pt x="6444" y="545"/>
                  <a:pt x="6353" y="545"/>
                </a:cubicBezTo>
                <a:cubicBezTo>
                  <a:pt x="6262" y="545"/>
                  <a:pt x="6171" y="436"/>
                  <a:pt x="6171" y="436"/>
                </a:cubicBezTo>
                <a:cubicBezTo>
                  <a:pt x="6171" y="436"/>
                  <a:pt x="6171" y="327"/>
                  <a:pt x="6171" y="218"/>
                </a:cubicBezTo>
                <a:cubicBezTo>
                  <a:pt x="6081" y="218"/>
                  <a:pt x="5808" y="0"/>
                  <a:pt x="5808" y="0"/>
                </a:cubicBezTo>
                <a:cubicBezTo>
                  <a:pt x="5808" y="0"/>
                  <a:pt x="5808" y="0"/>
                  <a:pt x="5808" y="109"/>
                </a:cubicBezTo>
                <a:cubicBezTo>
                  <a:pt x="5808" y="109"/>
                  <a:pt x="5718" y="218"/>
                  <a:pt x="5718" y="109"/>
                </a:cubicBezTo>
                <a:cubicBezTo>
                  <a:pt x="5627" y="109"/>
                  <a:pt x="5445" y="0"/>
                  <a:pt x="5445" y="0"/>
                </a:cubicBezTo>
                <a:cubicBezTo>
                  <a:pt x="5445" y="0"/>
                  <a:pt x="5445" y="109"/>
                  <a:pt x="5445" y="109"/>
                </a:cubicBezTo>
                <a:cubicBezTo>
                  <a:pt x="5445" y="218"/>
                  <a:pt x="5536" y="327"/>
                  <a:pt x="5536" y="327"/>
                </a:cubicBezTo>
                <a:cubicBezTo>
                  <a:pt x="5445" y="327"/>
                  <a:pt x="5355" y="327"/>
                  <a:pt x="5355" y="327"/>
                </a:cubicBezTo>
                <a:cubicBezTo>
                  <a:pt x="5355" y="327"/>
                  <a:pt x="5355" y="327"/>
                  <a:pt x="5264" y="327"/>
                </a:cubicBezTo>
                <a:cubicBezTo>
                  <a:pt x="5264" y="218"/>
                  <a:pt x="5173" y="218"/>
                  <a:pt x="5173" y="218"/>
                </a:cubicBezTo>
                <a:cubicBezTo>
                  <a:pt x="5173" y="327"/>
                  <a:pt x="5082" y="327"/>
                  <a:pt x="5082" y="545"/>
                </a:cubicBezTo>
                <a:cubicBezTo>
                  <a:pt x="5173" y="655"/>
                  <a:pt x="5082" y="655"/>
                  <a:pt x="5173" y="764"/>
                </a:cubicBezTo>
                <a:cubicBezTo>
                  <a:pt x="5264" y="764"/>
                  <a:pt x="5264" y="764"/>
                  <a:pt x="5355" y="873"/>
                </a:cubicBezTo>
                <a:cubicBezTo>
                  <a:pt x="5445" y="873"/>
                  <a:pt x="5445" y="873"/>
                  <a:pt x="5536" y="873"/>
                </a:cubicBezTo>
                <a:cubicBezTo>
                  <a:pt x="5536" y="873"/>
                  <a:pt x="5627" y="873"/>
                  <a:pt x="5718" y="873"/>
                </a:cubicBezTo>
                <a:cubicBezTo>
                  <a:pt x="5718" y="873"/>
                  <a:pt x="5808" y="764"/>
                  <a:pt x="5808" y="764"/>
                </a:cubicBezTo>
                <a:cubicBezTo>
                  <a:pt x="5808" y="764"/>
                  <a:pt x="5808" y="873"/>
                  <a:pt x="5808" y="873"/>
                </a:cubicBezTo>
                <a:cubicBezTo>
                  <a:pt x="5808" y="873"/>
                  <a:pt x="5718" y="873"/>
                  <a:pt x="5808" y="982"/>
                </a:cubicBezTo>
                <a:cubicBezTo>
                  <a:pt x="5808" y="982"/>
                  <a:pt x="5808" y="982"/>
                  <a:pt x="5808" y="982"/>
                </a:cubicBezTo>
                <a:cubicBezTo>
                  <a:pt x="5899" y="1091"/>
                  <a:pt x="5899" y="1091"/>
                  <a:pt x="5899" y="1091"/>
                </a:cubicBezTo>
                <a:cubicBezTo>
                  <a:pt x="5899" y="1091"/>
                  <a:pt x="5899" y="1091"/>
                  <a:pt x="5899" y="1091"/>
                </a:cubicBezTo>
                <a:cubicBezTo>
                  <a:pt x="5899" y="1091"/>
                  <a:pt x="5899" y="1200"/>
                  <a:pt x="5899" y="1200"/>
                </a:cubicBezTo>
                <a:cubicBezTo>
                  <a:pt x="5899" y="1309"/>
                  <a:pt x="5899" y="1309"/>
                  <a:pt x="5990" y="1309"/>
                </a:cubicBezTo>
                <a:cubicBezTo>
                  <a:pt x="6081" y="1418"/>
                  <a:pt x="6081" y="1309"/>
                  <a:pt x="6081" y="1309"/>
                </a:cubicBezTo>
                <a:cubicBezTo>
                  <a:pt x="6081" y="1309"/>
                  <a:pt x="6262" y="1527"/>
                  <a:pt x="6171" y="1527"/>
                </a:cubicBezTo>
                <a:cubicBezTo>
                  <a:pt x="6171" y="1527"/>
                  <a:pt x="6081" y="1418"/>
                  <a:pt x="6171" y="1527"/>
                </a:cubicBezTo>
                <a:cubicBezTo>
                  <a:pt x="6262" y="1636"/>
                  <a:pt x="6353" y="1636"/>
                  <a:pt x="6353" y="1636"/>
                </a:cubicBezTo>
                <a:cubicBezTo>
                  <a:pt x="6353" y="1636"/>
                  <a:pt x="6262" y="1745"/>
                  <a:pt x="6081" y="1636"/>
                </a:cubicBezTo>
                <a:cubicBezTo>
                  <a:pt x="5990" y="1636"/>
                  <a:pt x="5990" y="1636"/>
                  <a:pt x="5990" y="1636"/>
                </a:cubicBezTo>
                <a:cubicBezTo>
                  <a:pt x="5990" y="1636"/>
                  <a:pt x="5899" y="1527"/>
                  <a:pt x="5899" y="1527"/>
                </a:cubicBezTo>
                <a:cubicBezTo>
                  <a:pt x="5808" y="1418"/>
                  <a:pt x="5808" y="1309"/>
                  <a:pt x="5808" y="1309"/>
                </a:cubicBezTo>
                <a:cubicBezTo>
                  <a:pt x="5808" y="1309"/>
                  <a:pt x="5718" y="1200"/>
                  <a:pt x="5627" y="1200"/>
                </a:cubicBezTo>
                <a:cubicBezTo>
                  <a:pt x="5536" y="1091"/>
                  <a:pt x="5445" y="1200"/>
                  <a:pt x="5355" y="1200"/>
                </a:cubicBezTo>
                <a:cubicBezTo>
                  <a:pt x="5355" y="1200"/>
                  <a:pt x="5264" y="1309"/>
                  <a:pt x="5173" y="1309"/>
                </a:cubicBezTo>
                <a:cubicBezTo>
                  <a:pt x="5173" y="1309"/>
                  <a:pt x="5173" y="1418"/>
                  <a:pt x="5173" y="1527"/>
                </a:cubicBezTo>
                <a:cubicBezTo>
                  <a:pt x="5264" y="1636"/>
                  <a:pt x="5445" y="2073"/>
                  <a:pt x="5445" y="2073"/>
                </a:cubicBezTo>
                <a:cubicBezTo>
                  <a:pt x="5445" y="2073"/>
                  <a:pt x="5627" y="2291"/>
                  <a:pt x="5627" y="2291"/>
                </a:cubicBezTo>
                <a:cubicBezTo>
                  <a:pt x="5627" y="2291"/>
                  <a:pt x="5718" y="2509"/>
                  <a:pt x="5718" y="2509"/>
                </a:cubicBezTo>
                <a:cubicBezTo>
                  <a:pt x="5718" y="2509"/>
                  <a:pt x="5718" y="2509"/>
                  <a:pt x="5808" y="2618"/>
                </a:cubicBezTo>
                <a:cubicBezTo>
                  <a:pt x="5899" y="2618"/>
                  <a:pt x="5808" y="2618"/>
                  <a:pt x="5808" y="2618"/>
                </a:cubicBezTo>
                <a:cubicBezTo>
                  <a:pt x="5808" y="2727"/>
                  <a:pt x="5718" y="2836"/>
                  <a:pt x="5718" y="2945"/>
                </a:cubicBezTo>
                <a:cubicBezTo>
                  <a:pt x="5718" y="2945"/>
                  <a:pt x="5718" y="2836"/>
                  <a:pt x="5718" y="2945"/>
                </a:cubicBezTo>
                <a:cubicBezTo>
                  <a:pt x="5718" y="3164"/>
                  <a:pt x="5718" y="3382"/>
                  <a:pt x="5718" y="3382"/>
                </a:cubicBezTo>
                <a:cubicBezTo>
                  <a:pt x="5627" y="3600"/>
                  <a:pt x="5627" y="3600"/>
                  <a:pt x="5627" y="3600"/>
                </a:cubicBezTo>
                <a:cubicBezTo>
                  <a:pt x="5536" y="3709"/>
                  <a:pt x="5536" y="3709"/>
                  <a:pt x="5536" y="3709"/>
                </a:cubicBezTo>
                <a:cubicBezTo>
                  <a:pt x="5536" y="3709"/>
                  <a:pt x="5536" y="3709"/>
                  <a:pt x="5536" y="3709"/>
                </a:cubicBezTo>
                <a:cubicBezTo>
                  <a:pt x="5445" y="3709"/>
                  <a:pt x="5536" y="3600"/>
                  <a:pt x="5536" y="3600"/>
                </a:cubicBezTo>
                <a:cubicBezTo>
                  <a:pt x="5536" y="3491"/>
                  <a:pt x="5536" y="3491"/>
                  <a:pt x="5536" y="3491"/>
                </a:cubicBezTo>
                <a:cubicBezTo>
                  <a:pt x="5627" y="3273"/>
                  <a:pt x="5627" y="3273"/>
                  <a:pt x="5627" y="3273"/>
                </a:cubicBezTo>
                <a:cubicBezTo>
                  <a:pt x="5627" y="3273"/>
                  <a:pt x="5536" y="3164"/>
                  <a:pt x="5445" y="3164"/>
                </a:cubicBezTo>
                <a:cubicBezTo>
                  <a:pt x="5445" y="3055"/>
                  <a:pt x="5445" y="3164"/>
                  <a:pt x="5355" y="3164"/>
                </a:cubicBezTo>
                <a:cubicBezTo>
                  <a:pt x="5355" y="3164"/>
                  <a:pt x="5264" y="3382"/>
                  <a:pt x="5264" y="3382"/>
                </a:cubicBezTo>
                <a:cubicBezTo>
                  <a:pt x="5264" y="3382"/>
                  <a:pt x="5173" y="3382"/>
                  <a:pt x="5264" y="3273"/>
                </a:cubicBezTo>
                <a:cubicBezTo>
                  <a:pt x="5264" y="3273"/>
                  <a:pt x="5264" y="3055"/>
                  <a:pt x="5355" y="3055"/>
                </a:cubicBezTo>
                <a:cubicBezTo>
                  <a:pt x="5355" y="3055"/>
                  <a:pt x="5355" y="3055"/>
                  <a:pt x="5355" y="3055"/>
                </a:cubicBezTo>
                <a:cubicBezTo>
                  <a:pt x="5355" y="2945"/>
                  <a:pt x="5445" y="2945"/>
                  <a:pt x="5445" y="2836"/>
                </a:cubicBezTo>
                <a:cubicBezTo>
                  <a:pt x="5445" y="2727"/>
                  <a:pt x="5445" y="2727"/>
                  <a:pt x="5445" y="2618"/>
                </a:cubicBezTo>
                <a:cubicBezTo>
                  <a:pt x="5355" y="2618"/>
                  <a:pt x="5355" y="2509"/>
                  <a:pt x="5355" y="2400"/>
                </a:cubicBezTo>
                <a:cubicBezTo>
                  <a:pt x="5264" y="2400"/>
                  <a:pt x="5173" y="2509"/>
                  <a:pt x="5173" y="2509"/>
                </a:cubicBezTo>
                <a:cubicBezTo>
                  <a:pt x="5173" y="2618"/>
                  <a:pt x="5173" y="2618"/>
                  <a:pt x="5173" y="2618"/>
                </a:cubicBezTo>
                <a:cubicBezTo>
                  <a:pt x="5082" y="2727"/>
                  <a:pt x="5082" y="2727"/>
                  <a:pt x="4992" y="2836"/>
                </a:cubicBezTo>
                <a:cubicBezTo>
                  <a:pt x="4901" y="2945"/>
                  <a:pt x="4901" y="2945"/>
                  <a:pt x="4901" y="2945"/>
                </a:cubicBezTo>
                <a:cubicBezTo>
                  <a:pt x="4901" y="2945"/>
                  <a:pt x="4992" y="2727"/>
                  <a:pt x="4992" y="2727"/>
                </a:cubicBezTo>
                <a:cubicBezTo>
                  <a:pt x="4992" y="2727"/>
                  <a:pt x="5082" y="2618"/>
                  <a:pt x="4992" y="2618"/>
                </a:cubicBezTo>
                <a:cubicBezTo>
                  <a:pt x="4992" y="2618"/>
                  <a:pt x="4992" y="2618"/>
                  <a:pt x="4992" y="2509"/>
                </a:cubicBezTo>
                <a:cubicBezTo>
                  <a:pt x="4992" y="2509"/>
                  <a:pt x="4992" y="2400"/>
                  <a:pt x="4992" y="2400"/>
                </a:cubicBezTo>
                <a:cubicBezTo>
                  <a:pt x="4992" y="2400"/>
                  <a:pt x="5082" y="2400"/>
                  <a:pt x="4992" y="2400"/>
                </a:cubicBezTo>
                <a:cubicBezTo>
                  <a:pt x="4901" y="2400"/>
                  <a:pt x="4901" y="2400"/>
                  <a:pt x="4901" y="2400"/>
                </a:cubicBezTo>
                <a:cubicBezTo>
                  <a:pt x="4901" y="2400"/>
                  <a:pt x="4810" y="2400"/>
                  <a:pt x="4810" y="2400"/>
                </a:cubicBezTo>
                <a:cubicBezTo>
                  <a:pt x="4810" y="2291"/>
                  <a:pt x="4901" y="2291"/>
                  <a:pt x="4901" y="2291"/>
                </a:cubicBezTo>
                <a:cubicBezTo>
                  <a:pt x="4901" y="2182"/>
                  <a:pt x="4992" y="2073"/>
                  <a:pt x="4992" y="2073"/>
                </a:cubicBezTo>
                <a:cubicBezTo>
                  <a:pt x="4992" y="2073"/>
                  <a:pt x="4901" y="1964"/>
                  <a:pt x="4901" y="1964"/>
                </a:cubicBezTo>
                <a:cubicBezTo>
                  <a:pt x="4810" y="1855"/>
                  <a:pt x="4810" y="1745"/>
                  <a:pt x="4810" y="1745"/>
                </a:cubicBezTo>
                <a:cubicBezTo>
                  <a:pt x="4810" y="1745"/>
                  <a:pt x="4810" y="1964"/>
                  <a:pt x="4810" y="1636"/>
                </a:cubicBezTo>
                <a:cubicBezTo>
                  <a:pt x="4719" y="1309"/>
                  <a:pt x="4719" y="1309"/>
                  <a:pt x="4719" y="1309"/>
                </a:cubicBezTo>
                <a:cubicBezTo>
                  <a:pt x="4629" y="1200"/>
                  <a:pt x="4629" y="1200"/>
                  <a:pt x="4629" y="1200"/>
                </a:cubicBezTo>
                <a:cubicBezTo>
                  <a:pt x="4629" y="1200"/>
                  <a:pt x="4629" y="1091"/>
                  <a:pt x="4538" y="1091"/>
                </a:cubicBezTo>
                <a:cubicBezTo>
                  <a:pt x="4538" y="982"/>
                  <a:pt x="4356" y="873"/>
                  <a:pt x="4356" y="873"/>
                </a:cubicBezTo>
                <a:cubicBezTo>
                  <a:pt x="4356" y="764"/>
                  <a:pt x="4356" y="764"/>
                  <a:pt x="4356" y="764"/>
                </a:cubicBezTo>
                <a:cubicBezTo>
                  <a:pt x="4356" y="764"/>
                  <a:pt x="4356" y="655"/>
                  <a:pt x="4356" y="655"/>
                </a:cubicBezTo>
                <a:cubicBezTo>
                  <a:pt x="4266" y="655"/>
                  <a:pt x="4175" y="545"/>
                  <a:pt x="4175" y="655"/>
                </a:cubicBezTo>
                <a:cubicBezTo>
                  <a:pt x="4175" y="764"/>
                  <a:pt x="4175" y="764"/>
                  <a:pt x="4175" y="873"/>
                </a:cubicBezTo>
                <a:cubicBezTo>
                  <a:pt x="4084" y="873"/>
                  <a:pt x="3903" y="873"/>
                  <a:pt x="3903" y="873"/>
                </a:cubicBezTo>
                <a:cubicBezTo>
                  <a:pt x="3903" y="873"/>
                  <a:pt x="3903" y="982"/>
                  <a:pt x="3903" y="982"/>
                </a:cubicBezTo>
                <a:cubicBezTo>
                  <a:pt x="3721" y="1091"/>
                  <a:pt x="3721" y="1091"/>
                  <a:pt x="3721" y="1091"/>
                </a:cubicBezTo>
                <a:cubicBezTo>
                  <a:pt x="3721" y="1091"/>
                  <a:pt x="3721" y="982"/>
                  <a:pt x="3721" y="1091"/>
                </a:cubicBezTo>
                <a:cubicBezTo>
                  <a:pt x="3812" y="1200"/>
                  <a:pt x="3812" y="1309"/>
                  <a:pt x="3812" y="1418"/>
                </a:cubicBezTo>
                <a:cubicBezTo>
                  <a:pt x="3812" y="1418"/>
                  <a:pt x="3993" y="1527"/>
                  <a:pt x="3903" y="1527"/>
                </a:cubicBezTo>
                <a:cubicBezTo>
                  <a:pt x="3903" y="1527"/>
                  <a:pt x="3721" y="1527"/>
                  <a:pt x="3721" y="1527"/>
                </a:cubicBezTo>
                <a:cubicBezTo>
                  <a:pt x="3721" y="1527"/>
                  <a:pt x="3630" y="1418"/>
                  <a:pt x="3630" y="1309"/>
                </a:cubicBezTo>
                <a:cubicBezTo>
                  <a:pt x="3630" y="1309"/>
                  <a:pt x="3539" y="1200"/>
                  <a:pt x="3449" y="1200"/>
                </a:cubicBezTo>
                <a:cubicBezTo>
                  <a:pt x="3449" y="1200"/>
                  <a:pt x="3358" y="1200"/>
                  <a:pt x="3267" y="1309"/>
                </a:cubicBezTo>
                <a:cubicBezTo>
                  <a:pt x="3267" y="1418"/>
                  <a:pt x="3267" y="1309"/>
                  <a:pt x="3267" y="1527"/>
                </a:cubicBezTo>
                <a:cubicBezTo>
                  <a:pt x="3267" y="1745"/>
                  <a:pt x="3267" y="1964"/>
                  <a:pt x="3267" y="1964"/>
                </a:cubicBezTo>
                <a:cubicBezTo>
                  <a:pt x="3267" y="1964"/>
                  <a:pt x="3358" y="2073"/>
                  <a:pt x="3449" y="2182"/>
                </a:cubicBezTo>
                <a:cubicBezTo>
                  <a:pt x="3449" y="2182"/>
                  <a:pt x="3539" y="2509"/>
                  <a:pt x="3539" y="2509"/>
                </a:cubicBezTo>
                <a:cubicBezTo>
                  <a:pt x="3539" y="2618"/>
                  <a:pt x="3630" y="2727"/>
                  <a:pt x="3630" y="2727"/>
                </a:cubicBezTo>
                <a:cubicBezTo>
                  <a:pt x="3630" y="2727"/>
                  <a:pt x="3176" y="2509"/>
                  <a:pt x="3176" y="2400"/>
                </a:cubicBezTo>
                <a:cubicBezTo>
                  <a:pt x="3176" y="2291"/>
                  <a:pt x="3176" y="2073"/>
                  <a:pt x="3086" y="2073"/>
                </a:cubicBezTo>
                <a:cubicBezTo>
                  <a:pt x="3086" y="2073"/>
                  <a:pt x="3086" y="1964"/>
                  <a:pt x="2995" y="2073"/>
                </a:cubicBezTo>
                <a:cubicBezTo>
                  <a:pt x="2904" y="2073"/>
                  <a:pt x="2904" y="2073"/>
                  <a:pt x="2813" y="2073"/>
                </a:cubicBezTo>
                <a:cubicBezTo>
                  <a:pt x="2813" y="2182"/>
                  <a:pt x="2813" y="2291"/>
                  <a:pt x="2813" y="2291"/>
                </a:cubicBezTo>
                <a:cubicBezTo>
                  <a:pt x="2813" y="2291"/>
                  <a:pt x="2813" y="2400"/>
                  <a:pt x="2813" y="2509"/>
                </a:cubicBezTo>
                <a:cubicBezTo>
                  <a:pt x="2904" y="2727"/>
                  <a:pt x="2904" y="2727"/>
                  <a:pt x="2904" y="2836"/>
                </a:cubicBezTo>
                <a:cubicBezTo>
                  <a:pt x="2995" y="2945"/>
                  <a:pt x="3086" y="2945"/>
                  <a:pt x="3086" y="3055"/>
                </a:cubicBezTo>
                <a:cubicBezTo>
                  <a:pt x="3086" y="3055"/>
                  <a:pt x="3176" y="3164"/>
                  <a:pt x="3176" y="3164"/>
                </a:cubicBezTo>
                <a:cubicBezTo>
                  <a:pt x="3176" y="3164"/>
                  <a:pt x="3086" y="3382"/>
                  <a:pt x="3086" y="3382"/>
                </a:cubicBezTo>
                <a:cubicBezTo>
                  <a:pt x="3086" y="3491"/>
                  <a:pt x="2995" y="3600"/>
                  <a:pt x="2995" y="3600"/>
                </a:cubicBezTo>
                <a:cubicBezTo>
                  <a:pt x="2995" y="3600"/>
                  <a:pt x="3176" y="3709"/>
                  <a:pt x="3176" y="3709"/>
                </a:cubicBezTo>
                <a:cubicBezTo>
                  <a:pt x="3176" y="3709"/>
                  <a:pt x="3267" y="3818"/>
                  <a:pt x="3176" y="3927"/>
                </a:cubicBezTo>
                <a:cubicBezTo>
                  <a:pt x="3086" y="3927"/>
                  <a:pt x="3086" y="3927"/>
                  <a:pt x="2995" y="3927"/>
                </a:cubicBezTo>
                <a:cubicBezTo>
                  <a:pt x="2995" y="3818"/>
                  <a:pt x="2904" y="3927"/>
                  <a:pt x="2904" y="3709"/>
                </a:cubicBezTo>
                <a:cubicBezTo>
                  <a:pt x="2995" y="3600"/>
                  <a:pt x="2995" y="3491"/>
                  <a:pt x="2995" y="3491"/>
                </a:cubicBezTo>
                <a:cubicBezTo>
                  <a:pt x="2904" y="3491"/>
                  <a:pt x="2813" y="3273"/>
                  <a:pt x="2813" y="3273"/>
                </a:cubicBezTo>
                <a:cubicBezTo>
                  <a:pt x="2813" y="3273"/>
                  <a:pt x="2995" y="3600"/>
                  <a:pt x="2723" y="3055"/>
                </a:cubicBezTo>
                <a:cubicBezTo>
                  <a:pt x="2541" y="2618"/>
                  <a:pt x="2541" y="2618"/>
                  <a:pt x="2541" y="2618"/>
                </a:cubicBezTo>
                <a:cubicBezTo>
                  <a:pt x="2541" y="2400"/>
                  <a:pt x="2541" y="2400"/>
                  <a:pt x="2541" y="2400"/>
                </a:cubicBezTo>
                <a:cubicBezTo>
                  <a:pt x="2541" y="2400"/>
                  <a:pt x="2450" y="2400"/>
                  <a:pt x="2450" y="2400"/>
                </a:cubicBezTo>
                <a:cubicBezTo>
                  <a:pt x="2450" y="2400"/>
                  <a:pt x="2360" y="2291"/>
                  <a:pt x="2360" y="2291"/>
                </a:cubicBezTo>
                <a:cubicBezTo>
                  <a:pt x="2360" y="2291"/>
                  <a:pt x="2178" y="2291"/>
                  <a:pt x="2178" y="2291"/>
                </a:cubicBezTo>
                <a:cubicBezTo>
                  <a:pt x="2178" y="2400"/>
                  <a:pt x="2178" y="2400"/>
                  <a:pt x="2178" y="2509"/>
                </a:cubicBezTo>
                <a:cubicBezTo>
                  <a:pt x="2087" y="2509"/>
                  <a:pt x="2087" y="2727"/>
                  <a:pt x="2087" y="2727"/>
                </a:cubicBezTo>
                <a:cubicBezTo>
                  <a:pt x="1997" y="2727"/>
                  <a:pt x="1997" y="2945"/>
                  <a:pt x="1997" y="2945"/>
                </a:cubicBezTo>
                <a:cubicBezTo>
                  <a:pt x="1997" y="2945"/>
                  <a:pt x="2087" y="2945"/>
                  <a:pt x="2087" y="3055"/>
                </a:cubicBezTo>
                <a:cubicBezTo>
                  <a:pt x="2178" y="3164"/>
                  <a:pt x="2178" y="3273"/>
                  <a:pt x="2178" y="3273"/>
                </a:cubicBezTo>
                <a:cubicBezTo>
                  <a:pt x="2178" y="3273"/>
                  <a:pt x="2087" y="3164"/>
                  <a:pt x="2087" y="3164"/>
                </a:cubicBezTo>
                <a:cubicBezTo>
                  <a:pt x="1997" y="3164"/>
                  <a:pt x="1997" y="3164"/>
                  <a:pt x="1997" y="3164"/>
                </a:cubicBezTo>
                <a:cubicBezTo>
                  <a:pt x="1906" y="3273"/>
                  <a:pt x="1906" y="3273"/>
                  <a:pt x="1906" y="3273"/>
                </a:cubicBezTo>
                <a:cubicBezTo>
                  <a:pt x="1906" y="3273"/>
                  <a:pt x="1906" y="3273"/>
                  <a:pt x="1906" y="3273"/>
                </a:cubicBezTo>
                <a:cubicBezTo>
                  <a:pt x="1906" y="3273"/>
                  <a:pt x="1906" y="3491"/>
                  <a:pt x="1906" y="3491"/>
                </a:cubicBezTo>
                <a:cubicBezTo>
                  <a:pt x="1906" y="3491"/>
                  <a:pt x="1997" y="3600"/>
                  <a:pt x="1997" y="3600"/>
                </a:cubicBezTo>
                <a:cubicBezTo>
                  <a:pt x="1997" y="3600"/>
                  <a:pt x="1997" y="3709"/>
                  <a:pt x="1997" y="3709"/>
                </a:cubicBezTo>
                <a:cubicBezTo>
                  <a:pt x="1997" y="3709"/>
                  <a:pt x="2087" y="3818"/>
                  <a:pt x="2087" y="3818"/>
                </a:cubicBezTo>
                <a:cubicBezTo>
                  <a:pt x="2087" y="3927"/>
                  <a:pt x="2087" y="3927"/>
                  <a:pt x="2087" y="3927"/>
                </a:cubicBezTo>
                <a:cubicBezTo>
                  <a:pt x="2087" y="3927"/>
                  <a:pt x="2087" y="3927"/>
                  <a:pt x="2087" y="3927"/>
                </a:cubicBezTo>
                <a:cubicBezTo>
                  <a:pt x="1997" y="3927"/>
                  <a:pt x="2087" y="4036"/>
                  <a:pt x="1997" y="3927"/>
                </a:cubicBezTo>
                <a:cubicBezTo>
                  <a:pt x="1906" y="3818"/>
                  <a:pt x="1906" y="3927"/>
                  <a:pt x="1815" y="3818"/>
                </a:cubicBezTo>
                <a:cubicBezTo>
                  <a:pt x="1815" y="3600"/>
                  <a:pt x="1815" y="3600"/>
                  <a:pt x="1815" y="3600"/>
                </a:cubicBezTo>
                <a:cubicBezTo>
                  <a:pt x="1815" y="3600"/>
                  <a:pt x="1906" y="3491"/>
                  <a:pt x="1724" y="3382"/>
                </a:cubicBezTo>
                <a:cubicBezTo>
                  <a:pt x="1634" y="3164"/>
                  <a:pt x="1634" y="3055"/>
                  <a:pt x="1634" y="3055"/>
                </a:cubicBezTo>
                <a:cubicBezTo>
                  <a:pt x="1634" y="3055"/>
                  <a:pt x="1543" y="2945"/>
                  <a:pt x="1452" y="2945"/>
                </a:cubicBezTo>
                <a:cubicBezTo>
                  <a:pt x="1452" y="3055"/>
                  <a:pt x="1452" y="3055"/>
                  <a:pt x="1361" y="3055"/>
                </a:cubicBezTo>
                <a:cubicBezTo>
                  <a:pt x="1271" y="3164"/>
                  <a:pt x="1271" y="3164"/>
                  <a:pt x="1180" y="3164"/>
                </a:cubicBezTo>
                <a:cubicBezTo>
                  <a:pt x="1180" y="3164"/>
                  <a:pt x="998" y="3164"/>
                  <a:pt x="998" y="3164"/>
                </a:cubicBezTo>
                <a:cubicBezTo>
                  <a:pt x="998" y="3164"/>
                  <a:pt x="998" y="3164"/>
                  <a:pt x="817" y="3273"/>
                </a:cubicBezTo>
                <a:cubicBezTo>
                  <a:pt x="726" y="3491"/>
                  <a:pt x="635" y="3491"/>
                  <a:pt x="726" y="3491"/>
                </a:cubicBezTo>
                <a:cubicBezTo>
                  <a:pt x="817" y="3600"/>
                  <a:pt x="998" y="3600"/>
                  <a:pt x="998" y="3600"/>
                </a:cubicBezTo>
                <a:cubicBezTo>
                  <a:pt x="998" y="3600"/>
                  <a:pt x="1089" y="3600"/>
                  <a:pt x="1180" y="3709"/>
                </a:cubicBezTo>
                <a:cubicBezTo>
                  <a:pt x="1271" y="3709"/>
                  <a:pt x="1452" y="3927"/>
                  <a:pt x="1452" y="3927"/>
                </a:cubicBezTo>
                <a:cubicBezTo>
                  <a:pt x="1634" y="4255"/>
                  <a:pt x="1634" y="4255"/>
                  <a:pt x="1634" y="4255"/>
                </a:cubicBezTo>
                <a:cubicBezTo>
                  <a:pt x="1634" y="4255"/>
                  <a:pt x="1634" y="4364"/>
                  <a:pt x="1634" y="4364"/>
                </a:cubicBezTo>
                <a:cubicBezTo>
                  <a:pt x="1634" y="4364"/>
                  <a:pt x="1634" y="4364"/>
                  <a:pt x="1634" y="4473"/>
                </a:cubicBezTo>
                <a:cubicBezTo>
                  <a:pt x="1634" y="4473"/>
                  <a:pt x="1634" y="4582"/>
                  <a:pt x="1634" y="4582"/>
                </a:cubicBezTo>
                <a:cubicBezTo>
                  <a:pt x="1634" y="4582"/>
                  <a:pt x="1724" y="4691"/>
                  <a:pt x="1815" y="4800"/>
                </a:cubicBezTo>
                <a:cubicBezTo>
                  <a:pt x="1906" y="4800"/>
                  <a:pt x="1906" y="4800"/>
                  <a:pt x="1997" y="4800"/>
                </a:cubicBezTo>
                <a:cubicBezTo>
                  <a:pt x="2087" y="4800"/>
                  <a:pt x="1997" y="4800"/>
                  <a:pt x="2087" y="4800"/>
                </a:cubicBezTo>
                <a:cubicBezTo>
                  <a:pt x="2269" y="4691"/>
                  <a:pt x="2269" y="4691"/>
                  <a:pt x="2269" y="4691"/>
                </a:cubicBezTo>
                <a:cubicBezTo>
                  <a:pt x="2269" y="4691"/>
                  <a:pt x="2269" y="4691"/>
                  <a:pt x="2360" y="4691"/>
                </a:cubicBezTo>
                <a:cubicBezTo>
                  <a:pt x="2541" y="4691"/>
                  <a:pt x="2450" y="4800"/>
                  <a:pt x="2541" y="4800"/>
                </a:cubicBezTo>
                <a:cubicBezTo>
                  <a:pt x="2541" y="4691"/>
                  <a:pt x="2723" y="4691"/>
                  <a:pt x="2723" y="4691"/>
                </a:cubicBezTo>
                <a:cubicBezTo>
                  <a:pt x="2813" y="4691"/>
                  <a:pt x="2813" y="4582"/>
                  <a:pt x="2904" y="4691"/>
                </a:cubicBezTo>
                <a:cubicBezTo>
                  <a:pt x="2904" y="4800"/>
                  <a:pt x="2904" y="4800"/>
                  <a:pt x="2904" y="4909"/>
                </a:cubicBezTo>
                <a:cubicBezTo>
                  <a:pt x="2995" y="4909"/>
                  <a:pt x="3086" y="5018"/>
                  <a:pt x="3086" y="5018"/>
                </a:cubicBezTo>
                <a:cubicBezTo>
                  <a:pt x="3267" y="5018"/>
                  <a:pt x="3267" y="5018"/>
                  <a:pt x="3267" y="5018"/>
                </a:cubicBezTo>
                <a:cubicBezTo>
                  <a:pt x="3267" y="5018"/>
                  <a:pt x="3267" y="4909"/>
                  <a:pt x="3358" y="4909"/>
                </a:cubicBezTo>
                <a:cubicBezTo>
                  <a:pt x="3358" y="4800"/>
                  <a:pt x="3449" y="4691"/>
                  <a:pt x="3449" y="4691"/>
                </a:cubicBezTo>
                <a:cubicBezTo>
                  <a:pt x="3449" y="4691"/>
                  <a:pt x="3358" y="4691"/>
                  <a:pt x="3449" y="4800"/>
                </a:cubicBezTo>
                <a:cubicBezTo>
                  <a:pt x="3539" y="4800"/>
                  <a:pt x="3539" y="4800"/>
                  <a:pt x="3630" y="4909"/>
                </a:cubicBezTo>
                <a:cubicBezTo>
                  <a:pt x="3630" y="4909"/>
                  <a:pt x="3812" y="4800"/>
                  <a:pt x="3812" y="4800"/>
                </a:cubicBezTo>
                <a:cubicBezTo>
                  <a:pt x="3903" y="4800"/>
                  <a:pt x="3903" y="4800"/>
                  <a:pt x="3903" y="4800"/>
                </a:cubicBezTo>
                <a:cubicBezTo>
                  <a:pt x="3903" y="4800"/>
                  <a:pt x="3812" y="4909"/>
                  <a:pt x="3903" y="4909"/>
                </a:cubicBezTo>
                <a:cubicBezTo>
                  <a:pt x="3903" y="4909"/>
                  <a:pt x="3812" y="4909"/>
                  <a:pt x="3903" y="4909"/>
                </a:cubicBezTo>
                <a:cubicBezTo>
                  <a:pt x="3993" y="4909"/>
                  <a:pt x="4084" y="4800"/>
                  <a:pt x="4084" y="4800"/>
                </a:cubicBezTo>
                <a:cubicBezTo>
                  <a:pt x="4084" y="4800"/>
                  <a:pt x="3993" y="4909"/>
                  <a:pt x="3993" y="5018"/>
                </a:cubicBezTo>
                <a:cubicBezTo>
                  <a:pt x="3993" y="5018"/>
                  <a:pt x="3993" y="5127"/>
                  <a:pt x="3993" y="5127"/>
                </a:cubicBezTo>
                <a:cubicBezTo>
                  <a:pt x="3993" y="5127"/>
                  <a:pt x="3993" y="5236"/>
                  <a:pt x="4084" y="5345"/>
                </a:cubicBezTo>
                <a:cubicBezTo>
                  <a:pt x="4175" y="5345"/>
                  <a:pt x="4266" y="5345"/>
                  <a:pt x="4266" y="5345"/>
                </a:cubicBezTo>
                <a:cubicBezTo>
                  <a:pt x="4266" y="5345"/>
                  <a:pt x="4447" y="5345"/>
                  <a:pt x="4447" y="5345"/>
                </a:cubicBezTo>
                <a:cubicBezTo>
                  <a:pt x="4447" y="5455"/>
                  <a:pt x="4447" y="5345"/>
                  <a:pt x="4447" y="5455"/>
                </a:cubicBezTo>
                <a:cubicBezTo>
                  <a:pt x="4447" y="5455"/>
                  <a:pt x="4538" y="5345"/>
                  <a:pt x="4538" y="5345"/>
                </a:cubicBezTo>
                <a:cubicBezTo>
                  <a:pt x="4629" y="5345"/>
                  <a:pt x="4719" y="5345"/>
                  <a:pt x="4719" y="5345"/>
                </a:cubicBezTo>
                <a:cubicBezTo>
                  <a:pt x="4719" y="5455"/>
                  <a:pt x="4629" y="5564"/>
                  <a:pt x="4629" y="5564"/>
                </a:cubicBezTo>
                <a:cubicBezTo>
                  <a:pt x="4629" y="5564"/>
                  <a:pt x="4629" y="5564"/>
                  <a:pt x="4629" y="5673"/>
                </a:cubicBezTo>
                <a:cubicBezTo>
                  <a:pt x="4629" y="5673"/>
                  <a:pt x="4810" y="5673"/>
                  <a:pt x="4810" y="5673"/>
                </a:cubicBezTo>
                <a:cubicBezTo>
                  <a:pt x="4810" y="5673"/>
                  <a:pt x="4810" y="5564"/>
                  <a:pt x="4901" y="5673"/>
                </a:cubicBezTo>
                <a:cubicBezTo>
                  <a:pt x="4901" y="5782"/>
                  <a:pt x="4901" y="5782"/>
                  <a:pt x="4901" y="5782"/>
                </a:cubicBezTo>
                <a:cubicBezTo>
                  <a:pt x="4810" y="5782"/>
                  <a:pt x="4810" y="5673"/>
                  <a:pt x="4810" y="5891"/>
                </a:cubicBezTo>
                <a:cubicBezTo>
                  <a:pt x="4719" y="6000"/>
                  <a:pt x="4810" y="6109"/>
                  <a:pt x="4810" y="6109"/>
                </a:cubicBezTo>
                <a:cubicBezTo>
                  <a:pt x="4901" y="6327"/>
                  <a:pt x="4901" y="6327"/>
                  <a:pt x="4901" y="6327"/>
                </a:cubicBezTo>
                <a:cubicBezTo>
                  <a:pt x="4901" y="6327"/>
                  <a:pt x="4992" y="6327"/>
                  <a:pt x="5082" y="6327"/>
                </a:cubicBezTo>
                <a:cubicBezTo>
                  <a:pt x="5082" y="6327"/>
                  <a:pt x="5082" y="6327"/>
                  <a:pt x="5082" y="6327"/>
                </a:cubicBezTo>
                <a:cubicBezTo>
                  <a:pt x="5173" y="6218"/>
                  <a:pt x="5173" y="6218"/>
                  <a:pt x="5264" y="6218"/>
                </a:cubicBezTo>
                <a:cubicBezTo>
                  <a:pt x="5264" y="6218"/>
                  <a:pt x="5355" y="6327"/>
                  <a:pt x="5355" y="6327"/>
                </a:cubicBezTo>
                <a:cubicBezTo>
                  <a:pt x="5355" y="6436"/>
                  <a:pt x="5355" y="6436"/>
                  <a:pt x="5355" y="6436"/>
                </a:cubicBezTo>
                <a:cubicBezTo>
                  <a:pt x="5355" y="6436"/>
                  <a:pt x="5355" y="6545"/>
                  <a:pt x="5355" y="6545"/>
                </a:cubicBezTo>
                <a:cubicBezTo>
                  <a:pt x="5445" y="6655"/>
                  <a:pt x="5536" y="6655"/>
                  <a:pt x="5536" y="6655"/>
                </a:cubicBezTo>
                <a:cubicBezTo>
                  <a:pt x="5536" y="6655"/>
                  <a:pt x="5536" y="6655"/>
                  <a:pt x="5536" y="6764"/>
                </a:cubicBezTo>
                <a:cubicBezTo>
                  <a:pt x="5627" y="6873"/>
                  <a:pt x="5808" y="6982"/>
                  <a:pt x="5808" y="6982"/>
                </a:cubicBezTo>
                <a:cubicBezTo>
                  <a:pt x="5808" y="6982"/>
                  <a:pt x="5536" y="6873"/>
                  <a:pt x="5536" y="6873"/>
                </a:cubicBezTo>
                <a:cubicBezTo>
                  <a:pt x="5445" y="6873"/>
                  <a:pt x="5264" y="6873"/>
                  <a:pt x="5264" y="6873"/>
                </a:cubicBezTo>
                <a:cubicBezTo>
                  <a:pt x="5173" y="6873"/>
                  <a:pt x="4992" y="6873"/>
                  <a:pt x="4992" y="6873"/>
                </a:cubicBezTo>
                <a:cubicBezTo>
                  <a:pt x="4719" y="6982"/>
                  <a:pt x="4719" y="6982"/>
                  <a:pt x="4719" y="6982"/>
                </a:cubicBezTo>
                <a:cubicBezTo>
                  <a:pt x="4719" y="6982"/>
                  <a:pt x="4538" y="7091"/>
                  <a:pt x="4447" y="7091"/>
                </a:cubicBezTo>
                <a:cubicBezTo>
                  <a:pt x="4447" y="7091"/>
                  <a:pt x="4356" y="7091"/>
                  <a:pt x="4266" y="7091"/>
                </a:cubicBezTo>
                <a:cubicBezTo>
                  <a:pt x="4266" y="7200"/>
                  <a:pt x="4175" y="7200"/>
                  <a:pt x="4084" y="7200"/>
                </a:cubicBezTo>
                <a:cubicBezTo>
                  <a:pt x="4084" y="7200"/>
                  <a:pt x="3903" y="7200"/>
                  <a:pt x="3812" y="7200"/>
                </a:cubicBezTo>
                <a:cubicBezTo>
                  <a:pt x="3812" y="7200"/>
                  <a:pt x="3721" y="7200"/>
                  <a:pt x="3721" y="7200"/>
                </a:cubicBezTo>
                <a:cubicBezTo>
                  <a:pt x="3449" y="7309"/>
                  <a:pt x="3449" y="7309"/>
                  <a:pt x="3449" y="7309"/>
                </a:cubicBezTo>
                <a:cubicBezTo>
                  <a:pt x="3539" y="7418"/>
                  <a:pt x="3539" y="7418"/>
                  <a:pt x="3539" y="7418"/>
                </a:cubicBezTo>
                <a:cubicBezTo>
                  <a:pt x="3721" y="7527"/>
                  <a:pt x="3721" y="7527"/>
                  <a:pt x="3721" y="7527"/>
                </a:cubicBezTo>
                <a:cubicBezTo>
                  <a:pt x="3721" y="7527"/>
                  <a:pt x="3721" y="7527"/>
                  <a:pt x="3721" y="7527"/>
                </a:cubicBezTo>
                <a:cubicBezTo>
                  <a:pt x="3812" y="7527"/>
                  <a:pt x="3903" y="7636"/>
                  <a:pt x="3903" y="7636"/>
                </a:cubicBezTo>
                <a:cubicBezTo>
                  <a:pt x="3903" y="7636"/>
                  <a:pt x="3993" y="7745"/>
                  <a:pt x="4084" y="7855"/>
                </a:cubicBezTo>
                <a:cubicBezTo>
                  <a:pt x="4084" y="7855"/>
                  <a:pt x="4175" y="7964"/>
                  <a:pt x="4175" y="7964"/>
                </a:cubicBezTo>
                <a:lnTo>
                  <a:pt x="4356" y="8073"/>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65" name="Shape">
            <a:extLst>
              <a:ext uri="{FF2B5EF4-FFF2-40B4-BE49-F238E27FC236}">
                <a16:creationId xmlns:a16="http://schemas.microsoft.com/office/drawing/2014/main" id="{5A453FD2-BC9D-C4BD-0FE1-57A2B664DB90}"/>
              </a:ext>
            </a:extLst>
          </p:cNvPr>
          <p:cNvSpPr/>
          <p:nvPr/>
        </p:nvSpPr>
        <p:spPr>
          <a:xfrm rot="60000">
            <a:off x="9399737" y="638098"/>
            <a:ext cx="971594" cy="2557855"/>
          </a:xfrm>
          <a:custGeom>
            <a:avLst/>
            <a:gdLst/>
            <a:ahLst/>
            <a:cxnLst>
              <a:cxn ang="0">
                <a:pos x="wd2" y="hd2"/>
              </a:cxn>
              <a:cxn ang="5400000">
                <a:pos x="wd2" y="hd2"/>
              </a:cxn>
              <a:cxn ang="10800000">
                <a:pos x="wd2" y="hd2"/>
              </a:cxn>
              <a:cxn ang="16200000">
                <a:pos x="wd2" y="hd2"/>
              </a:cxn>
            </a:cxnLst>
            <a:rect l="0" t="0" r="r" b="b"/>
            <a:pathLst>
              <a:path w="21600" h="21584" extrusionOk="0">
                <a:moveTo>
                  <a:pt x="19532" y="2481"/>
                </a:moveTo>
                <a:cubicBezTo>
                  <a:pt x="19532" y="2453"/>
                  <a:pt x="19532" y="2453"/>
                  <a:pt x="19532" y="2453"/>
                </a:cubicBezTo>
                <a:cubicBezTo>
                  <a:pt x="19532" y="2453"/>
                  <a:pt x="19379" y="2340"/>
                  <a:pt x="19455" y="2284"/>
                </a:cubicBezTo>
                <a:cubicBezTo>
                  <a:pt x="19455" y="2284"/>
                  <a:pt x="19455" y="2284"/>
                  <a:pt x="19455" y="2256"/>
                </a:cubicBezTo>
                <a:cubicBezTo>
                  <a:pt x="19455" y="2228"/>
                  <a:pt x="19455" y="2228"/>
                  <a:pt x="19455" y="2228"/>
                </a:cubicBezTo>
                <a:cubicBezTo>
                  <a:pt x="19149" y="2256"/>
                  <a:pt x="19149" y="2256"/>
                  <a:pt x="19149" y="2256"/>
                </a:cubicBezTo>
                <a:cubicBezTo>
                  <a:pt x="18919" y="2143"/>
                  <a:pt x="18919" y="2143"/>
                  <a:pt x="18919" y="2143"/>
                </a:cubicBezTo>
                <a:cubicBezTo>
                  <a:pt x="18996" y="2002"/>
                  <a:pt x="18996" y="2002"/>
                  <a:pt x="18996" y="2002"/>
                </a:cubicBezTo>
                <a:cubicBezTo>
                  <a:pt x="18843" y="1664"/>
                  <a:pt x="18843" y="1664"/>
                  <a:pt x="18843" y="1664"/>
                </a:cubicBezTo>
                <a:cubicBezTo>
                  <a:pt x="18996" y="1495"/>
                  <a:pt x="18996" y="1495"/>
                  <a:pt x="18996" y="1495"/>
                </a:cubicBezTo>
                <a:cubicBezTo>
                  <a:pt x="18536" y="1410"/>
                  <a:pt x="18536" y="1410"/>
                  <a:pt x="18536" y="1410"/>
                </a:cubicBezTo>
                <a:cubicBezTo>
                  <a:pt x="18230" y="1241"/>
                  <a:pt x="18230" y="1241"/>
                  <a:pt x="18230" y="1241"/>
                </a:cubicBezTo>
                <a:cubicBezTo>
                  <a:pt x="18230" y="1241"/>
                  <a:pt x="18153" y="1297"/>
                  <a:pt x="18077" y="1269"/>
                </a:cubicBezTo>
                <a:cubicBezTo>
                  <a:pt x="18000" y="1241"/>
                  <a:pt x="17617" y="1015"/>
                  <a:pt x="17617" y="1015"/>
                </a:cubicBezTo>
                <a:cubicBezTo>
                  <a:pt x="16928" y="931"/>
                  <a:pt x="16928" y="931"/>
                  <a:pt x="16928" y="931"/>
                </a:cubicBezTo>
                <a:cubicBezTo>
                  <a:pt x="16621" y="874"/>
                  <a:pt x="16621" y="874"/>
                  <a:pt x="16621" y="874"/>
                </a:cubicBezTo>
                <a:cubicBezTo>
                  <a:pt x="16238" y="846"/>
                  <a:pt x="16238" y="846"/>
                  <a:pt x="16238" y="846"/>
                </a:cubicBezTo>
                <a:cubicBezTo>
                  <a:pt x="16238" y="846"/>
                  <a:pt x="16162" y="902"/>
                  <a:pt x="16085" y="846"/>
                </a:cubicBezTo>
                <a:cubicBezTo>
                  <a:pt x="16009" y="790"/>
                  <a:pt x="15855" y="733"/>
                  <a:pt x="15855" y="733"/>
                </a:cubicBezTo>
                <a:cubicBezTo>
                  <a:pt x="15549" y="761"/>
                  <a:pt x="15549" y="761"/>
                  <a:pt x="15549" y="761"/>
                </a:cubicBezTo>
                <a:cubicBezTo>
                  <a:pt x="15319" y="649"/>
                  <a:pt x="15319" y="649"/>
                  <a:pt x="15319" y="649"/>
                </a:cubicBezTo>
                <a:cubicBezTo>
                  <a:pt x="15319" y="649"/>
                  <a:pt x="15243" y="649"/>
                  <a:pt x="15166" y="649"/>
                </a:cubicBezTo>
                <a:cubicBezTo>
                  <a:pt x="15089" y="620"/>
                  <a:pt x="14936" y="592"/>
                  <a:pt x="14936" y="592"/>
                </a:cubicBezTo>
                <a:cubicBezTo>
                  <a:pt x="14706" y="451"/>
                  <a:pt x="14706" y="451"/>
                  <a:pt x="14706" y="451"/>
                </a:cubicBezTo>
                <a:cubicBezTo>
                  <a:pt x="14400" y="395"/>
                  <a:pt x="14400" y="395"/>
                  <a:pt x="14400" y="395"/>
                </a:cubicBezTo>
                <a:cubicBezTo>
                  <a:pt x="14017" y="338"/>
                  <a:pt x="14017" y="338"/>
                  <a:pt x="14017" y="338"/>
                </a:cubicBezTo>
                <a:cubicBezTo>
                  <a:pt x="14017" y="226"/>
                  <a:pt x="14017" y="226"/>
                  <a:pt x="14017" y="226"/>
                </a:cubicBezTo>
                <a:cubicBezTo>
                  <a:pt x="13481" y="113"/>
                  <a:pt x="13481" y="113"/>
                  <a:pt x="13481" y="113"/>
                </a:cubicBezTo>
                <a:cubicBezTo>
                  <a:pt x="13481" y="113"/>
                  <a:pt x="13404" y="56"/>
                  <a:pt x="13481" y="56"/>
                </a:cubicBezTo>
                <a:cubicBezTo>
                  <a:pt x="13557" y="28"/>
                  <a:pt x="13787" y="28"/>
                  <a:pt x="13940" y="28"/>
                </a:cubicBezTo>
                <a:cubicBezTo>
                  <a:pt x="13557" y="0"/>
                  <a:pt x="13557" y="0"/>
                  <a:pt x="13557" y="0"/>
                </a:cubicBezTo>
                <a:cubicBezTo>
                  <a:pt x="13098" y="141"/>
                  <a:pt x="13098" y="141"/>
                  <a:pt x="13098" y="141"/>
                </a:cubicBezTo>
                <a:cubicBezTo>
                  <a:pt x="12868" y="141"/>
                  <a:pt x="12868" y="141"/>
                  <a:pt x="12868" y="141"/>
                </a:cubicBezTo>
                <a:cubicBezTo>
                  <a:pt x="12868" y="141"/>
                  <a:pt x="12715" y="169"/>
                  <a:pt x="12715" y="197"/>
                </a:cubicBezTo>
                <a:cubicBezTo>
                  <a:pt x="12791" y="226"/>
                  <a:pt x="12945" y="479"/>
                  <a:pt x="13021" y="536"/>
                </a:cubicBezTo>
                <a:cubicBezTo>
                  <a:pt x="13098" y="564"/>
                  <a:pt x="13098" y="761"/>
                  <a:pt x="12791" y="902"/>
                </a:cubicBezTo>
                <a:cubicBezTo>
                  <a:pt x="13098" y="1015"/>
                  <a:pt x="13098" y="1015"/>
                  <a:pt x="13098" y="1015"/>
                </a:cubicBezTo>
                <a:cubicBezTo>
                  <a:pt x="12791" y="1156"/>
                  <a:pt x="12791" y="1156"/>
                  <a:pt x="12791" y="1156"/>
                </a:cubicBezTo>
                <a:cubicBezTo>
                  <a:pt x="12332" y="1184"/>
                  <a:pt x="12332" y="1184"/>
                  <a:pt x="12332" y="1184"/>
                </a:cubicBezTo>
                <a:cubicBezTo>
                  <a:pt x="12332" y="1184"/>
                  <a:pt x="11872" y="1156"/>
                  <a:pt x="11796" y="1128"/>
                </a:cubicBezTo>
                <a:cubicBezTo>
                  <a:pt x="11719" y="1100"/>
                  <a:pt x="11336" y="1043"/>
                  <a:pt x="11260" y="1043"/>
                </a:cubicBezTo>
                <a:cubicBezTo>
                  <a:pt x="11106" y="1072"/>
                  <a:pt x="10034" y="1043"/>
                  <a:pt x="10034" y="1043"/>
                </a:cubicBezTo>
                <a:cubicBezTo>
                  <a:pt x="9804" y="1156"/>
                  <a:pt x="9881" y="1748"/>
                  <a:pt x="9957" y="1833"/>
                </a:cubicBezTo>
                <a:cubicBezTo>
                  <a:pt x="9804" y="1946"/>
                  <a:pt x="9804" y="1946"/>
                  <a:pt x="9804" y="1946"/>
                </a:cubicBezTo>
                <a:cubicBezTo>
                  <a:pt x="9421" y="1946"/>
                  <a:pt x="9421" y="1946"/>
                  <a:pt x="9421" y="1946"/>
                </a:cubicBezTo>
                <a:cubicBezTo>
                  <a:pt x="8655" y="1805"/>
                  <a:pt x="8655" y="1805"/>
                  <a:pt x="8655" y="1805"/>
                </a:cubicBezTo>
                <a:cubicBezTo>
                  <a:pt x="8349" y="2030"/>
                  <a:pt x="8349" y="2030"/>
                  <a:pt x="8349" y="2030"/>
                </a:cubicBezTo>
                <a:cubicBezTo>
                  <a:pt x="8349" y="2030"/>
                  <a:pt x="8043" y="2143"/>
                  <a:pt x="8043" y="2199"/>
                </a:cubicBezTo>
                <a:cubicBezTo>
                  <a:pt x="8043" y="2228"/>
                  <a:pt x="7889" y="2340"/>
                  <a:pt x="7889" y="2340"/>
                </a:cubicBezTo>
                <a:cubicBezTo>
                  <a:pt x="7889" y="2369"/>
                  <a:pt x="7889" y="2566"/>
                  <a:pt x="7889" y="2566"/>
                </a:cubicBezTo>
                <a:cubicBezTo>
                  <a:pt x="7736" y="2679"/>
                  <a:pt x="7736" y="2679"/>
                  <a:pt x="7736" y="2679"/>
                </a:cubicBezTo>
                <a:cubicBezTo>
                  <a:pt x="7277" y="2792"/>
                  <a:pt x="7277" y="2792"/>
                  <a:pt x="7277" y="2792"/>
                </a:cubicBezTo>
                <a:cubicBezTo>
                  <a:pt x="7277" y="2933"/>
                  <a:pt x="7277" y="2933"/>
                  <a:pt x="7277" y="2933"/>
                </a:cubicBezTo>
                <a:cubicBezTo>
                  <a:pt x="7277" y="2933"/>
                  <a:pt x="7506" y="3102"/>
                  <a:pt x="7660" y="3130"/>
                </a:cubicBezTo>
                <a:cubicBezTo>
                  <a:pt x="7736" y="3186"/>
                  <a:pt x="7889" y="3412"/>
                  <a:pt x="7889" y="3412"/>
                </a:cubicBezTo>
                <a:cubicBezTo>
                  <a:pt x="7889" y="3412"/>
                  <a:pt x="7660" y="3609"/>
                  <a:pt x="7583" y="3666"/>
                </a:cubicBezTo>
                <a:cubicBezTo>
                  <a:pt x="7506" y="3722"/>
                  <a:pt x="6894" y="4004"/>
                  <a:pt x="6894" y="4004"/>
                </a:cubicBezTo>
                <a:cubicBezTo>
                  <a:pt x="6511" y="4371"/>
                  <a:pt x="6511" y="4371"/>
                  <a:pt x="6511" y="4371"/>
                </a:cubicBezTo>
                <a:cubicBezTo>
                  <a:pt x="6511" y="4625"/>
                  <a:pt x="6511" y="4625"/>
                  <a:pt x="6511" y="4625"/>
                </a:cubicBezTo>
                <a:cubicBezTo>
                  <a:pt x="6434" y="4766"/>
                  <a:pt x="6434" y="4766"/>
                  <a:pt x="6434" y="4766"/>
                </a:cubicBezTo>
                <a:cubicBezTo>
                  <a:pt x="5898" y="4963"/>
                  <a:pt x="5898" y="4963"/>
                  <a:pt x="5898" y="4963"/>
                </a:cubicBezTo>
                <a:cubicBezTo>
                  <a:pt x="5209" y="4991"/>
                  <a:pt x="5209" y="4991"/>
                  <a:pt x="5209" y="4991"/>
                </a:cubicBezTo>
                <a:cubicBezTo>
                  <a:pt x="4979" y="5076"/>
                  <a:pt x="4979" y="5076"/>
                  <a:pt x="4979" y="5076"/>
                </a:cubicBezTo>
                <a:cubicBezTo>
                  <a:pt x="5362" y="5555"/>
                  <a:pt x="5362" y="5555"/>
                  <a:pt x="5362" y="5555"/>
                </a:cubicBezTo>
                <a:cubicBezTo>
                  <a:pt x="5209" y="5781"/>
                  <a:pt x="5209" y="5781"/>
                  <a:pt x="5209" y="5781"/>
                </a:cubicBezTo>
                <a:cubicBezTo>
                  <a:pt x="5132" y="5978"/>
                  <a:pt x="5132" y="5978"/>
                  <a:pt x="5132" y="5978"/>
                </a:cubicBezTo>
                <a:cubicBezTo>
                  <a:pt x="5132" y="5978"/>
                  <a:pt x="4979" y="6147"/>
                  <a:pt x="5055" y="6175"/>
                </a:cubicBezTo>
                <a:cubicBezTo>
                  <a:pt x="5132" y="6232"/>
                  <a:pt x="5209" y="6345"/>
                  <a:pt x="5209" y="6345"/>
                </a:cubicBezTo>
                <a:cubicBezTo>
                  <a:pt x="4902" y="6429"/>
                  <a:pt x="4902" y="6429"/>
                  <a:pt x="4902" y="6429"/>
                </a:cubicBezTo>
                <a:cubicBezTo>
                  <a:pt x="4979" y="6598"/>
                  <a:pt x="4979" y="6598"/>
                  <a:pt x="4979" y="6598"/>
                </a:cubicBezTo>
                <a:cubicBezTo>
                  <a:pt x="3830" y="7332"/>
                  <a:pt x="3830" y="7332"/>
                  <a:pt x="3830" y="7332"/>
                </a:cubicBezTo>
                <a:cubicBezTo>
                  <a:pt x="3983" y="7473"/>
                  <a:pt x="3983" y="7473"/>
                  <a:pt x="3983" y="7473"/>
                </a:cubicBezTo>
                <a:cubicBezTo>
                  <a:pt x="4672" y="7529"/>
                  <a:pt x="4672" y="7529"/>
                  <a:pt x="4672" y="7529"/>
                </a:cubicBezTo>
                <a:cubicBezTo>
                  <a:pt x="4749" y="7980"/>
                  <a:pt x="4749" y="7980"/>
                  <a:pt x="4749" y="7980"/>
                </a:cubicBezTo>
                <a:cubicBezTo>
                  <a:pt x="4519" y="8178"/>
                  <a:pt x="4519" y="8178"/>
                  <a:pt x="4519" y="8178"/>
                </a:cubicBezTo>
                <a:cubicBezTo>
                  <a:pt x="4443" y="8234"/>
                  <a:pt x="4443" y="8234"/>
                  <a:pt x="4443" y="8234"/>
                </a:cubicBezTo>
                <a:cubicBezTo>
                  <a:pt x="2604" y="8262"/>
                  <a:pt x="2604" y="8262"/>
                  <a:pt x="2604" y="8262"/>
                </a:cubicBezTo>
                <a:cubicBezTo>
                  <a:pt x="1609" y="8742"/>
                  <a:pt x="1609" y="8742"/>
                  <a:pt x="1609" y="8742"/>
                </a:cubicBezTo>
                <a:cubicBezTo>
                  <a:pt x="1455" y="9023"/>
                  <a:pt x="1455" y="9023"/>
                  <a:pt x="1455" y="9023"/>
                </a:cubicBezTo>
                <a:cubicBezTo>
                  <a:pt x="1379" y="9221"/>
                  <a:pt x="1379" y="9221"/>
                  <a:pt x="1379" y="9221"/>
                </a:cubicBezTo>
                <a:cubicBezTo>
                  <a:pt x="1379" y="9221"/>
                  <a:pt x="1149" y="9334"/>
                  <a:pt x="1149" y="9390"/>
                </a:cubicBezTo>
                <a:cubicBezTo>
                  <a:pt x="1149" y="9418"/>
                  <a:pt x="1149" y="9587"/>
                  <a:pt x="1149" y="9587"/>
                </a:cubicBezTo>
                <a:cubicBezTo>
                  <a:pt x="1455" y="9813"/>
                  <a:pt x="1455" y="9813"/>
                  <a:pt x="1455" y="9813"/>
                </a:cubicBezTo>
                <a:cubicBezTo>
                  <a:pt x="1455" y="9982"/>
                  <a:pt x="1455" y="9982"/>
                  <a:pt x="1455" y="9982"/>
                </a:cubicBezTo>
                <a:cubicBezTo>
                  <a:pt x="1302" y="10067"/>
                  <a:pt x="1302" y="10067"/>
                  <a:pt x="1302" y="10067"/>
                </a:cubicBezTo>
                <a:cubicBezTo>
                  <a:pt x="1379" y="10264"/>
                  <a:pt x="1379" y="10264"/>
                  <a:pt x="1379" y="10264"/>
                </a:cubicBezTo>
                <a:cubicBezTo>
                  <a:pt x="1379" y="10264"/>
                  <a:pt x="1455" y="10321"/>
                  <a:pt x="1379" y="10349"/>
                </a:cubicBezTo>
                <a:cubicBezTo>
                  <a:pt x="1226" y="10405"/>
                  <a:pt x="1226" y="10462"/>
                  <a:pt x="1302" y="10518"/>
                </a:cubicBezTo>
                <a:cubicBezTo>
                  <a:pt x="1302" y="10546"/>
                  <a:pt x="1838" y="10913"/>
                  <a:pt x="1838" y="10913"/>
                </a:cubicBezTo>
                <a:cubicBezTo>
                  <a:pt x="1915" y="11787"/>
                  <a:pt x="1915" y="11787"/>
                  <a:pt x="1915" y="11787"/>
                </a:cubicBezTo>
                <a:cubicBezTo>
                  <a:pt x="2145" y="12013"/>
                  <a:pt x="2145" y="12013"/>
                  <a:pt x="2145" y="12013"/>
                </a:cubicBezTo>
                <a:cubicBezTo>
                  <a:pt x="2681" y="12154"/>
                  <a:pt x="2681" y="12154"/>
                  <a:pt x="2681" y="12154"/>
                </a:cubicBezTo>
                <a:cubicBezTo>
                  <a:pt x="3140" y="12295"/>
                  <a:pt x="3140" y="12295"/>
                  <a:pt x="3140" y="12295"/>
                </a:cubicBezTo>
                <a:cubicBezTo>
                  <a:pt x="3217" y="12548"/>
                  <a:pt x="3217" y="12548"/>
                  <a:pt x="3217" y="12548"/>
                </a:cubicBezTo>
                <a:cubicBezTo>
                  <a:pt x="3217" y="12548"/>
                  <a:pt x="3064" y="12746"/>
                  <a:pt x="3064" y="12774"/>
                </a:cubicBezTo>
                <a:cubicBezTo>
                  <a:pt x="3140" y="12802"/>
                  <a:pt x="2681" y="12802"/>
                  <a:pt x="2681" y="12802"/>
                </a:cubicBezTo>
                <a:cubicBezTo>
                  <a:pt x="2298" y="12830"/>
                  <a:pt x="2298" y="12830"/>
                  <a:pt x="2298" y="12830"/>
                </a:cubicBezTo>
                <a:cubicBezTo>
                  <a:pt x="1915" y="12971"/>
                  <a:pt x="1915" y="12971"/>
                  <a:pt x="1915" y="12971"/>
                </a:cubicBezTo>
                <a:cubicBezTo>
                  <a:pt x="2068" y="13140"/>
                  <a:pt x="2068" y="13140"/>
                  <a:pt x="2068" y="13140"/>
                </a:cubicBezTo>
                <a:cubicBezTo>
                  <a:pt x="2298" y="13394"/>
                  <a:pt x="2298" y="13394"/>
                  <a:pt x="2298" y="13394"/>
                </a:cubicBezTo>
                <a:cubicBezTo>
                  <a:pt x="2757" y="13592"/>
                  <a:pt x="2757" y="13592"/>
                  <a:pt x="2757" y="13592"/>
                </a:cubicBezTo>
                <a:cubicBezTo>
                  <a:pt x="2911" y="13761"/>
                  <a:pt x="2911" y="13761"/>
                  <a:pt x="2911" y="13761"/>
                </a:cubicBezTo>
                <a:cubicBezTo>
                  <a:pt x="2681" y="13930"/>
                  <a:pt x="2681" y="13930"/>
                  <a:pt x="2681" y="13930"/>
                </a:cubicBezTo>
                <a:cubicBezTo>
                  <a:pt x="2528" y="14015"/>
                  <a:pt x="2528" y="14015"/>
                  <a:pt x="2528" y="14015"/>
                </a:cubicBezTo>
                <a:cubicBezTo>
                  <a:pt x="2681" y="14156"/>
                  <a:pt x="2681" y="14156"/>
                  <a:pt x="2681" y="14156"/>
                </a:cubicBezTo>
                <a:cubicBezTo>
                  <a:pt x="2681" y="14297"/>
                  <a:pt x="2681" y="14297"/>
                  <a:pt x="2681" y="14297"/>
                </a:cubicBezTo>
                <a:cubicBezTo>
                  <a:pt x="2681" y="14297"/>
                  <a:pt x="2528" y="14381"/>
                  <a:pt x="2528" y="14409"/>
                </a:cubicBezTo>
                <a:cubicBezTo>
                  <a:pt x="2528" y="14438"/>
                  <a:pt x="2221" y="14522"/>
                  <a:pt x="2221" y="14522"/>
                </a:cubicBezTo>
                <a:cubicBezTo>
                  <a:pt x="1991" y="14607"/>
                  <a:pt x="1991" y="14607"/>
                  <a:pt x="1991" y="14607"/>
                </a:cubicBezTo>
                <a:cubicBezTo>
                  <a:pt x="1762" y="14635"/>
                  <a:pt x="1762" y="14635"/>
                  <a:pt x="1762" y="14635"/>
                </a:cubicBezTo>
                <a:cubicBezTo>
                  <a:pt x="1762" y="14635"/>
                  <a:pt x="1609" y="14607"/>
                  <a:pt x="1532" y="14635"/>
                </a:cubicBezTo>
                <a:cubicBezTo>
                  <a:pt x="1532" y="14635"/>
                  <a:pt x="1379" y="14691"/>
                  <a:pt x="1379" y="14691"/>
                </a:cubicBezTo>
                <a:cubicBezTo>
                  <a:pt x="1379" y="14776"/>
                  <a:pt x="1379" y="14776"/>
                  <a:pt x="1379" y="14776"/>
                </a:cubicBezTo>
                <a:cubicBezTo>
                  <a:pt x="1532" y="14832"/>
                  <a:pt x="1532" y="14832"/>
                  <a:pt x="1532" y="14832"/>
                </a:cubicBezTo>
                <a:cubicBezTo>
                  <a:pt x="1455" y="14973"/>
                  <a:pt x="1455" y="14973"/>
                  <a:pt x="1455" y="14973"/>
                </a:cubicBezTo>
                <a:cubicBezTo>
                  <a:pt x="1226" y="15058"/>
                  <a:pt x="1226" y="15058"/>
                  <a:pt x="1226" y="15058"/>
                </a:cubicBezTo>
                <a:cubicBezTo>
                  <a:pt x="996" y="15086"/>
                  <a:pt x="996" y="15086"/>
                  <a:pt x="996" y="15086"/>
                </a:cubicBezTo>
                <a:cubicBezTo>
                  <a:pt x="1149" y="15255"/>
                  <a:pt x="1149" y="15255"/>
                  <a:pt x="1149" y="15255"/>
                </a:cubicBezTo>
                <a:cubicBezTo>
                  <a:pt x="1455" y="15453"/>
                  <a:pt x="1455" y="15453"/>
                  <a:pt x="1455" y="15453"/>
                </a:cubicBezTo>
                <a:cubicBezTo>
                  <a:pt x="1455" y="15622"/>
                  <a:pt x="1455" y="15622"/>
                  <a:pt x="1455" y="15622"/>
                </a:cubicBezTo>
                <a:cubicBezTo>
                  <a:pt x="1226" y="15791"/>
                  <a:pt x="1226" y="15791"/>
                  <a:pt x="1226" y="15791"/>
                </a:cubicBezTo>
                <a:cubicBezTo>
                  <a:pt x="1149" y="15989"/>
                  <a:pt x="1149" y="15989"/>
                  <a:pt x="1149" y="15989"/>
                </a:cubicBezTo>
                <a:cubicBezTo>
                  <a:pt x="1072" y="16158"/>
                  <a:pt x="1072" y="16158"/>
                  <a:pt x="1072" y="16158"/>
                </a:cubicBezTo>
                <a:cubicBezTo>
                  <a:pt x="919" y="16186"/>
                  <a:pt x="919" y="16186"/>
                  <a:pt x="919" y="16186"/>
                </a:cubicBezTo>
                <a:cubicBezTo>
                  <a:pt x="689" y="16186"/>
                  <a:pt x="689" y="16186"/>
                  <a:pt x="689" y="16186"/>
                </a:cubicBezTo>
                <a:cubicBezTo>
                  <a:pt x="689" y="16186"/>
                  <a:pt x="689" y="16017"/>
                  <a:pt x="613" y="15989"/>
                </a:cubicBezTo>
                <a:cubicBezTo>
                  <a:pt x="613" y="15989"/>
                  <a:pt x="77" y="15819"/>
                  <a:pt x="77" y="15819"/>
                </a:cubicBezTo>
                <a:cubicBezTo>
                  <a:pt x="77" y="15989"/>
                  <a:pt x="77" y="15989"/>
                  <a:pt x="77" y="15989"/>
                </a:cubicBezTo>
                <a:cubicBezTo>
                  <a:pt x="0" y="16186"/>
                  <a:pt x="0" y="16186"/>
                  <a:pt x="0" y="16186"/>
                </a:cubicBezTo>
                <a:cubicBezTo>
                  <a:pt x="0" y="16186"/>
                  <a:pt x="77" y="16299"/>
                  <a:pt x="153" y="16327"/>
                </a:cubicBezTo>
                <a:cubicBezTo>
                  <a:pt x="230" y="16355"/>
                  <a:pt x="306" y="16552"/>
                  <a:pt x="306" y="16552"/>
                </a:cubicBezTo>
                <a:cubicBezTo>
                  <a:pt x="230" y="16750"/>
                  <a:pt x="230" y="16750"/>
                  <a:pt x="230" y="16750"/>
                </a:cubicBezTo>
                <a:cubicBezTo>
                  <a:pt x="230" y="16750"/>
                  <a:pt x="383" y="16891"/>
                  <a:pt x="383" y="16891"/>
                </a:cubicBezTo>
                <a:cubicBezTo>
                  <a:pt x="383" y="16919"/>
                  <a:pt x="460" y="17032"/>
                  <a:pt x="460" y="17032"/>
                </a:cubicBezTo>
                <a:cubicBezTo>
                  <a:pt x="766" y="17004"/>
                  <a:pt x="766" y="17004"/>
                  <a:pt x="766" y="17004"/>
                </a:cubicBezTo>
                <a:cubicBezTo>
                  <a:pt x="689" y="16919"/>
                  <a:pt x="689" y="16919"/>
                  <a:pt x="689" y="16919"/>
                </a:cubicBezTo>
                <a:cubicBezTo>
                  <a:pt x="919" y="17032"/>
                  <a:pt x="919" y="17032"/>
                  <a:pt x="919" y="17032"/>
                </a:cubicBezTo>
                <a:cubicBezTo>
                  <a:pt x="919" y="17032"/>
                  <a:pt x="766" y="17060"/>
                  <a:pt x="919" y="17032"/>
                </a:cubicBezTo>
                <a:cubicBezTo>
                  <a:pt x="996" y="17032"/>
                  <a:pt x="1149" y="16975"/>
                  <a:pt x="1149" y="16975"/>
                </a:cubicBezTo>
                <a:cubicBezTo>
                  <a:pt x="1072" y="17060"/>
                  <a:pt x="1072" y="17060"/>
                  <a:pt x="1072" y="17060"/>
                </a:cubicBezTo>
                <a:cubicBezTo>
                  <a:pt x="919" y="17173"/>
                  <a:pt x="919" y="17173"/>
                  <a:pt x="919" y="17173"/>
                </a:cubicBezTo>
                <a:cubicBezTo>
                  <a:pt x="996" y="17201"/>
                  <a:pt x="996" y="17201"/>
                  <a:pt x="996" y="17201"/>
                </a:cubicBezTo>
                <a:cubicBezTo>
                  <a:pt x="1226" y="17229"/>
                  <a:pt x="1226" y="17229"/>
                  <a:pt x="1226" y="17229"/>
                </a:cubicBezTo>
                <a:cubicBezTo>
                  <a:pt x="919" y="17370"/>
                  <a:pt x="919" y="17370"/>
                  <a:pt x="919" y="17370"/>
                </a:cubicBezTo>
                <a:cubicBezTo>
                  <a:pt x="919" y="17370"/>
                  <a:pt x="1072" y="17455"/>
                  <a:pt x="1149" y="17483"/>
                </a:cubicBezTo>
                <a:cubicBezTo>
                  <a:pt x="1149" y="17483"/>
                  <a:pt x="1455" y="17398"/>
                  <a:pt x="1455" y="17398"/>
                </a:cubicBezTo>
                <a:cubicBezTo>
                  <a:pt x="1455" y="17398"/>
                  <a:pt x="1455" y="17427"/>
                  <a:pt x="1455" y="17455"/>
                </a:cubicBezTo>
                <a:cubicBezTo>
                  <a:pt x="1455" y="17455"/>
                  <a:pt x="1226" y="17539"/>
                  <a:pt x="1226" y="17596"/>
                </a:cubicBezTo>
                <a:cubicBezTo>
                  <a:pt x="1302" y="17624"/>
                  <a:pt x="1685" y="17568"/>
                  <a:pt x="1609" y="17596"/>
                </a:cubicBezTo>
                <a:cubicBezTo>
                  <a:pt x="1532" y="17624"/>
                  <a:pt x="1532" y="17680"/>
                  <a:pt x="1532" y="17680"/>
                </a:cubicBezTo>
                <a:cubicBezTo>
                  <a:pt x="1532" y="17680"/>
                  <a:pt x="1302" y="17765"/>
                  <a:pt x="1455" y="17793"/>
                </a:cubicBezTo>
                <a:cubicBezTo>
                  <a:pt x="1532" y="17821"/>
                  <a:pt x="1762" y="17850"/>
                  <a:pt x="1685" y="17850"/>
                </a:cubicBezTo>
                <a:cubicBezTo>
                  <a:pt x="1685" y="17878"/>
                  <a:pt x="1455" y="17934"/>
                  <a:pt x="1455" y="17934"/>
                </a:cubicBezTo>
                <a:cubicBezTo>
                  <a:pt x="1455" y="17934"/>
                  <a:pt x="1379" y="17991"/>
                  <a:pt x="1455" y="18019"/>
                </a:cubicBezTo>
                <a:cubicBezTo>
                  <a:pt x="1532" y="18047"/>
                  <a:pt x="1762" y="18047"/>
                  <a:pt x="1762" y="18047"/>
                </a:cubicBezTo>
                <a:cubicBezTo>
                  <a:pt x="1762" y="18047"/>
                  <a:pt x="1762" y="17991"/>
                  <a:pt x="1762" y="18019"/>
                </a:cubicBezTo>
                <a:cubicBezTo>
                  <a:pt x="1762" y="18047"/>
                  <a:pt x="1685" y="18103"/>
                  <a:pt x="1685" y="18103"/>
                </a:cubicBezTo>
                <a:cubicBezTo>
                  <a:pt x="1685" y="18103"/>
                  <a:pt x="1609" y="18160"/>
                  <a:pt x="1685" y="18188"/>
                </a:cubicBezTo>
                <a:cubicBezTo>
                  <a:pt x="1762" y="18188"/>
                  <a:pt x="1915" y="18188"/>
                  <a:pt x="1915" y="18188"/>
                </a:cubicBezTo>
                <a:cubicBezTo>
                  <a:pt x="1915" y="18188"/>
                  <a:pt x="1915" y="18216"/>
                  <a:pt x="1915" y="18273"/>
                </a:cubicBezTo>
                <a:cubicBezTo>
                  <a:pt x="1915" y="18301"/>
                  <a:pt x="1915" y="18385"/>
                  <a:pt x="1915" y="18385"/>
                </a:cubicBezTo>
                <a:cubicBezTo>
                  <a:pt x="1915" y="18414"/>
                  <a:pt x="1915" y="18470"/>
                  <a:pt x="1915" y="18470"/>
                </a:cubicBezTo>
                <a:cubicBezTo>
                  <a:pt x="1915" y="18470"/>
                  <a:pt x="1838" y="18498"/>
                  <a:pt x="2068" y="18498"/>
                </a:cubicBezTo>
                <a:cubicBezTo>
                  <a:pt x="2221" y="18498"/>
                  <a:pt x="2221" y="18470"/>
                  <a:pt x="2298" y="18470"/>
                </a:cubicBezTo>
                <a:cubicBezTo>
                  <a:pt x="2374" y="18470"/>
                  <a:pt x="2374" y="18498"/>
                  <a:pt x="2451" y="18526"/>
                </a:cubicBezTo>
                <a:cubicBezTo>
                  <a:pt x="2451" y="18583"/>
                  <a:pt x="2451" y="18611"/>
                  <a:pt x="2451" y="18639"/>
                </a:cubicBezTo>
                <a:cubicBezTo>
                  <a:pt x="2528" y="18667"/>
                  <a:pt x="2834" y="18949"/>
                  <a:pt x="2834" y="18949"/>
                </a:cubicBezTo>
                <a:cubicBezTo>
                  <a:pt x="2834" y="18949"/>
                  <a:pt x="2911" y="19062"/>
                  <a:pt x="2987" y="19090"/>
                </a:cubicBezTo>
                <a:cubicBezTo>
                  <a:pt x="2987" y="19119"/>
                  <a:pt x="3064" y="19147"/>
                  <a:pt x="3140" y="19175"/>
                </a:cubicBezTo>
                <a:cubicBezTo>
                  <a:pt x="3140" y="19175"/>
                  <a:pt x="3294" y="19260"/>
                  <a:pt x="3294" y="19260"/>
                </a:cubicBezTo>
                <a:cubicBezTo>
                  <a:pt x="3523" y="19316"/>
                  <a:pt x="3523" y="19316"/>
                  <a:pt x="3523" y="19316"/>
                </a:cubicBezTo>
                <a:cubicBezTo>
                  <a:pt x="3830" y="19513"/>
                  <a:pt x="3830" y="19513"/>
                  <a:pt x="3830" y="19513"/>
                </a:cubicBezTo>
                <a:cubicBezTo>
                  <a:pt x="3830" y="19513"/>
                  <a:pt x="4060" y="19598"/>
                  <a:pt x="4060" y="19598"/>
                </a:cubicBezTo>
                <a:cubicBezTo>
                  <a:pt x="4136" y="19598"/>
                  <a:pt x="4289" y="19542"/>
                  <a:pt x="4289" y="19542"/>
                </a:cubicBezTo>
                <a:cubicBezTo>
                  <a:pt x="4289" y="19542"/>
                  <a:pt x="4519" y="19570"/>
                  <a:pt x="4519" y="19598"/>
                </a:cubicBezTo>
                <a:cubicBezTo>
                  <a:pt x="4443" y="19598"/>
                  <a:pt x="4366" y="19711"/>
                  <a:pt x="4366" y="19739"/>
                </a:cubicBezTo>
                <a:cubicBezTo>
                  <a:pt x="4443" y="19767"/>
                  <a:pt x="4443" y="19823"/>
                  <a:pt x="4443" y="19823"/>
                </a:cubicBezTo>
                <a:cubicBezTo>
                  <a:pt x="4289" y="19852"/>
                  <a:pt x="4289" y="19852"/>
                  <a:pt x="4289" y="19852"/>
                </a:cubicBezTo>
                <a:cubicBezTo>
                  <a:pt x="4136" y="19880"/>
                  <a:pt x="4136" y="19880"/>
                  <a:pt x="4136" y="19880"/>
                </a:cubicBezTo>
                <a:cubicBezTo>
                  <a:pt x="3830" y="19880"/>
                  <a:pt x="3830" y="19880"/>
                  <a:pt x="3830" y="19880"/>
                </a:cubicBezTo>
                <a:cubicBezTo>
                  <a:pt x="3753" y="19993"/>
                  <a:pt x="3753" y="19993"/>
                  <a:pt x="3753" y="19993"/>
                </a:cubicBezTo>
                <a:cubicBezTo>
                  <a:pt x="4060" y="20049"/>
                  <a:pt x="4060" y="20049"/>
                  <a:pt x="4060" y="20049"/>
                </a:cubicBezTo>
                <a:cubicBezTo>
                  <a:pt x="4060" y="20049"/>
                  <a:pt x="4213" y="20105"/>
                  <a:pt x="4289" y="20105"/>
                </a:cubicBezTo>
                <a:cubicBezTo>
                  <a:pt x="4289" y="20134"/>
                  <a:pt x="4289" y="20246"/>
                  <a:pt x="4289" y="20246"/>
                </a:cubicBezTo>
                <a:cubicBezTo>
                  <a:pt x="4213" y="20246"/>
                  <a:pt x="3906" y="20246"/>
                  <a:pt x="3906" y="20246"/>
                </a:cubicBezTo>
                <a:cubicBezTo>
                  <a:pt x="3906" y="20246"/>
                  <a:pt x="3753" y="20331"/>
                  <a:pt x="3753" y="20331"/>
                </a:cubicBezTo>
                <a:cubicBezTo>
                  <a:pt x="3753" y="20359"/>
                  <a:pt x="3677" y="20359"/>
                  <a:pt x="3830" y="20444"/>
                </a:cubicBezTo>
                <a:cubicBezTo>
                  <a:pt x="3906" y="20500"/>
                  <a:pt x="4289" y="20669"/>
                  <a:pt x="4289" y="20669"/>
                </a:cubicBezTo>
                <a:cubicBezTo>
                  <a:pt x="4289" y="20669"/>
                  <a:pt x="4596" y="20839"/>
                  <a:pt x="4596" y="20839"/>
                </a:cubicBezTo>
                <a:cubicBezTo>
                  <a:pt x="4596" y="20867"/>
                  <a:pt x="4826" y="20980"/>
                  <a:pt x="4826" y="20980"/>
                </a:cubicBezTo>
                <a:cubicBezTo>
                  <a:pt x="4902" y="20980"/>
                  <a:pt x="4902" y="21092"/>
                  <a:pt x="4902" y="21092"/>
                </a:cubicBezTo>
                <a:cubicBezTo>
                  <a:pt x="4826" y="21149"/>
                  <a:pt x="4826" y="21149"/>
                  <a:pt x="4826" y="21149"/>
                </a:cubicBezTo>
                <a:cubicBezTo>
                  <a:pt x="4749" y="21233"/>
                  <a:pt x="4749" y="21233"/>
                  <a:pt x="4749" y="21233"/>
                </a:cubicBezTo>
                <a:cubicBezTo>
                  <a:pt x="4672" y="21318"/>
                  <a:pt x="4672" y="21318"/>
                  <a:pt x="4672" y="21318"/>
                </a:cubicBezTo>
                <a:cubicBezTo>
                  <a:pt x="4749" y="21374"/>
                  <a:pt x="4749" y="21374"/>
                  <a:pt x="4749" y="21374"/>
                </a:cubicBezTo>
                <a:cubicBezTo>
                  <a:pt x="4672" y="21431"/>
                  <a:pt x="4672" y="21431"/>
                  <a:pt x="4672" y="21431"/>
                </a:cubicBezTo>
                <a:cubicBezTo>
                  <a:pt x="4519" y="21515"/>
                  <a:pt x="4519" y="21515"/>
                  <a:pt x="4519" y="21515"/>
                </a:cubicBezTo>
                <a:cubicBezTo>
                  <a:pt x="4902" y="21544"/>
                  <a:pt x="4902" y="21544"/>
                  <a:pt x="4902" y="21544"/>
                </a:cubicBezTo>
                <a:cubicBezTo>
                  <a:pt x="5362" y="21515"/>
                  <a:pt x="5362" y="21515"/>
                  <a:pt x="5362" y="21515"/>
                </a:cubicBezTo>
                <a:cubicBezTo>
                  <a:pt x="5362" y="21515"/>
                  <a:pt x="5438" y="21572"/>
                  <a:pt x="5438" y="21572"/>
                </a:cubicBezTo>
                <a:cubicBezTo>
                  <a:pt x="5515" y="21600"/>
                  <a:pt x="5898" y="21572"/>
                  <a:pt x="5898" y="21572"/>
                </a:cubicBezTo>
                <a:cubicBezTo>
                  <a:pt x="6204" y="21515"/>
                  <a:pt x="6204" y="21515"/>
                  <a:pt x="6204" y="21515"/>
                </a:cubicBezTo>
                <a:cubicBezTo>
                  <a:pt x="6434" y="21459"/>
                  <a:pt x="6434" y="21459"/>
                  <a:pt x="6434" y="21459"/>
                </a:cubicBezTo>
                <a:cubicBezTo>
                  <a:pt x="6434" y="21403"/>
                  <a:pt x="6434" y="21403"/>
                  <a:pt x="6434" y="21403"/>
                </a:cubicBezTo>
                <a:cubicBezTo>
                  <a:pt x="6434" y="21403"/>
                  <a:pt x="6587" y="21318"/>
                  <a:pt x="6587" y="21318"/>
                </a:cubicBezTo>
                <a:cubicBezTo>
                  <a:pt x="6664" y="21318"/>
                  <a:pt x="6894" y="21346"/>
                  <a:pt x="6894" y="21346"/>
                </a:cubicBezTo>
                <a:cubicBezTo>
                  <a:pt x="6894" y="21346"/>
                  <a:pt x="7123" y="21346"/>
                  <a:pt x="7123" y="21374"/>
                </a:cubicBezTo>
                <a:cubicBezTo>
                  <a:pt x="7123" y="21403"/>
                  <a:pt x="7277" y="21431"/>
                  <a:pt x="7277" y="21431"/>
                </a:cubicBezTo>
                <a:cubicBezTo>
                  <a:pt x="7506" y="21431"/>
                  <a:pt x="7506" y="21431"/>
                  <a:pt x="7506" y="21431"/>
                </a:cubicBezTo>
                <a:cubicBezTo>
                  <a:pt x="7736" y="21403"/>
                  <a:pt x="7736" y="21403"/>
                  <a:pt x="7736" y="21403"/>
                </a:cubicBezTo>
                <a:cubicBezTo>
                  <a:pt x="8043" y="21374"/>
                  <a:pt x="8043" y="21374"/>
                  <a:pt x="8043" y="21374"/>
                </a:cubicBezTo>
                <a:cubicBezTo>
                  <a:pt x="8043" y="21374"/>
                  <a:pt x="7966" y="21318"/>
                  <a:pt x="8043" y="21318"/>
                </a:cubicBezTo>
                <a:cubicBezTo>
                  <a:pt x="8119" y="21318"/>
                  <a:pt x="8349" y="21318"/>
                  <a:pt x="8349" y="21318"/>
                </a:cubicBezTo>
                <a:cubicBezTo>
                  <a:pt x="8349" y="21318"/>
                  <a:pt x="8426" y="21374"/>
                  <a:pt x="8502" y="21374"/>
                </a:cubicBezTo>
                <a:cubicBezTo>
                  <a:pt x="8502" y="21374"/>
                  <a:pt x="8655" y="21318"/>
                  <a:pt x="8579" y="21290"/>
                </a:cubicBezTo>
                <a:cubicBezTo>
                  <a:pt x="8502" y="21262"/>
                  <a:pt x="8196" y="21205"/>
                  <a:pt x="8196" y="21205"/>
                </a:cubicBezTo>
                <a:cubicBezTo>
                  <a:pt x="8196" y="21205"/>
                  <a:pt x="8043" y="21121"/>
                  <a:pt x="8043" y="21092"/>
                </a:cubicBezTo>
                <a:cubicBezTo>
                  <a:pt x="7966" y="21064"/>
                  <a:pt x="7966" y="20980"/>
                  <a:pt x="7889" y="20951"/>
                </a:cubicBezTo>
                <a:cubicBezTo>
                  <a:pt x="7813" y="20951"/>
                  <a:pt x="7736" y="20923"/>
                  <a:pt x="7736" y="20867"/>
                </a:cubicBezTo>
                <a:cubicBezTo>
                  <a:pt x="7813" y="20782"/>
                  <a:pt x="7813" y="20754"/>
                  <a:pt x="7813" y="20754"/>
                </a:cubicBezTo>
                <a:cubicBezTo>
                  <a:pt x="7813" y="20726"/>
                  <a:pt x="7813" y="20613"/>
                  <a:pt x="7813" y="20613"/>
                </a:cubicBezTo>
                <a:cubicBezTo>
                  <a:pt x="7813" y="20613"/>
                  <a:pt x="7736" y="20557"/>
                  <a:pt x="7966" y="20500"/>
                </a:cubicBezTo>
                <a:cubicBezTo>
                  <a:pt x="8196" y="20444"/>
                  <a:pt x="8196" y="20387"/>
                  <a:pt x="8272" y="20416"/>
                </a:cubicBezTo>
                <a:cubicBezTo>
                  <a:pt x="8349" y="20444"/>
                  <a:pt x="8502" y="20500"/>
                  <a:pt x="8579" y="20500"/>
                </a:cubicBezTo>
                <a:cubicBezTo>
                  <a:pt x="8579" y="20528"/>
                  <a:pt x="8655" y="20528"/>
                  <a:pt x="8732" y="20557"/>
                </a:cubicBezTo>
                <a:cubicBezTo>
                  <a:pt x="8732" y="20585"/>
                  <a:pt x="8655" y="20613"/>
                  <a:pt x="8809" y="20613"/>
                </a:cubicBezTo>
                <a:cubicBezTo>
                  <a:pt x="8885" y="20613"/>
                  <a:pt x="9038" y="20613"/>
                  <a:pt x="9038" y="20613"/>
                </a:cubicBezTo>
                <a:cubicBezTo>
                  <a:pt x="9038" y="20613"/>
                  <a:pt x="9115" y="20613"/>
                  <a:pt x="9115" y="20585"/>
                </a:cubicBezTo>
                <a:cubicBezTo>
                  <a:pt x="9115" y="20557"/>
                  <a:pt x="9115" y="20472"/>
                  <a:pt x="9038" y="20472"/>
                </a:cubicBezTo>
                <a:cubicBezTo>
                  <a:pt x="8962" y="20444"/>
                  <a:pt x="8885" y="20416"/>
                  <a:pt x="8885" y="20416"/>
                </a:cubicBezTo>
                <a:cubicBezTo>
                  <a:pt x="8885" y="20416"/>
                  <a:pt x="9038" y="20387"/>
                  <a:pt x="8809" y="20359"/>
                </a:cubicBezTo>
                <a:cubicBezTo>
                  <a:pt x="8579" y="20303"/>
                  <a:pt x="8579" y="20275"/>
                  <a:pt x="8655" y="20246"/>
                </a:cubicBezTo>
                <a:cubicBezTo>
                  <a:pt x="8809" y="20218"/>
                  <a:pt x="9115" y="20246"/>
                  <a:pt x="9115" y="20246"/>
                </a:cubicBezTo>
                <a:cubicBezTo>
                  <a:pt x="9345" y="20218"/>
                  <a:pt x="9345" y="20218"/>
                  <a:pt x="9345" y="20218"/>
                </a:cubicBezTo>
                <a:cubicBezTo>
                  <a:pt x="9345" y="20218"/>
                  <a:pt x="9498" y="20162"/>
                  <a:pt x="9651" y="20190"/>
                </a:cubicBezTo>
                <a:cubicBezTo>
                  <a:pt x="9728" y="20218"/>
                  <a:pt x="10034" y="20190"/>
                  <a:pt x="10034" y="20190"/>
                </a:cubicBezTo>
                <a:cubicBezTo>
                  <a:pt x="10417" y="20218"/>
                  <a:pt x="10417" y="20218"/>
                  <a:pt x="10417" y="20218"/>
                </a:cubicBezTo>
                <a:cubicBezTo>
                  <a:pt x="10570" y="20162"/>
                  <a:pt x="10570" y="20162"/>
                  <a:pt x="10570" y="20162"/>
                </a:cubicBezTo>
                <a:cubicBezTo>
                  <a:pt x="10953" y="20218"/>
                  <a:pt x="10953" y="20218"/>
                  <a:pt x="10953" y="20218"/>
                </a:cubicBezTo>
                <a:cubicBezTo>
                  <a:pt x="10953" y="20218"/>
                  <a:pt x="10877" y="20218"/>
                  <a:pt x="11106" y="20246"/>
                </a:cubicBezTo>
                <a:cubicBezTo>
                  <a:pt x="11260" y="20246"/>
                  <a:pt x="11489" y="20190"/>
                  <a:pt x="11489" y="20162"/>
                </a:cubicBezTo>
                <a:cubicBezTo>
                  <a:pt x="11566" y="20162"/>
                  <a:pt x="11872" y="19964"/>
                  <a:pt x="11872" y="19964"/>
                </a:cubicBezTo>
                <a:cubicBezTo>
                  <a:pt x="12102" y="19401"/>
                  <a:pt x="12102" y="19401"/>
                  <a:pt x="12102" y="19401"/>
                </a:cubicBezTo>
                <a:cubicBezTo>
                  <a:pt x="12102" y="19401"/>
                  <a:pt x="12409" y="19316"/>
                  <a:pt x="12332" y="19316"/>
                </a:cubicBezTo>
                <a:cubicBezTo>
                  <a:pt x="12332" y="19288"/>
                  <a:pt x="12332" y="19090"/>
                  <a:pt x="12332" y="19062"/>
                </a:cubicBezTo>
                <a:cubicBezTo>
                  <a:pt x="12332" y="19034"/>
                  <a:pt x="12485" y="18837"/>
                  <a:pt x="12485" y="18837"/>
                </a:cubicBezTo>
                <a:cubicBezTo>
                  <a:pt x="12485" y="18837"/>
                  <a:pt x="12791" y="18752"/>
                  <a:pt x="12638" y="18667"/>
                </a:cubicBezTo>
                <a:cubicBezTo>
                  <a:pt x="12562" y="18583"/>
                  <a:pt x="12485" y="18442"/>
                  <a:pt x="12485" y="18442"/>
                </a:cubicBezTo>
                <a:cubicBezTo>
                  <a:pt x="12485" y="18442"/>
                  <a:pt x="12409" y="18301"/>
                  <a:pt x="12409" y="18273"/>
                </a:cubicBezTo>
                <a:cubicBezTo>
                  <a:pt x="12409" y="18244"/>
                  <a:pt x="12715" y="18103"/>
                  <a:pt x="12715" y="18103"/>
                </a:cubicBezTo>
                <a:cubicBezTo>
                  <a:pt x="12485" y="17850"/>
                  <a:pt x="12485" y="17850"/>
                  <a:pt x="12485" y="17850"/>
                </a:cubicBezTo>
                <a:cubicBezTo>
                  <a:pt x="12485" y="17850"/>
                  <a:pt x="12638" y="17765"/>
                  <a:pt x="12638" y="17737"/>
                </a:cubicBezTo>
                <a:cubicBezTo>
                  <a:pt x="12638" y="17709"/>
                  <a:pt x="12485" y="17455"/>
                  <a:pt x="12485" y="17455"/>
                </a:cubicBezTo>
                <a:cubicBezTo>
                  <a:pt x="12485" y="17398"/>
                  <a:pt x="12485" y="17398"/>
                  <a:pt x="12485" y="17398"/>
                </a:cubicBezTo>
                <a:cubicBezTo>
                  <a:pt x="12485" y="17398"/>
                  <a:pt x="12715" y="17257"/>
                  <a:pt x="12638" y="17229"/>
                </a:cubicBezTo>
                <a:cubicBezTo>
                  <a:pt x="12638" y="17201"/>
                  <a:pt x="12638" y="17060"/>
                  <a:pt x="12638" y="17060"/>
                </a:cubicBezTo>
                <a:cubicBezTo>
                  <a:pt x="12485" y="16891"/>
                  <a:pt x="12485" y="16891"/>
                  <a:pt x="12485" y="16891"/>
                </a:cubicBezTo>
                <a:cubicBezTo>
                  <a:pt x="12485" y="16891"/>
                  <a:pt x="12638" y="16863"/>
                  <a:pt x="12562" y="16834"/>
                </a:cubicBezTo>
                <a:cubicBezTo>
                  <a:pt x="12485" y="16778"/>
                  <a:pt x="12409" y="16750"/>
                  <a:pt x="12409" y="16750"/>
                </a:cubicBezTo>
                <a:cubicBezTo>
                  <a:pt x="12409" y="16693"/>
                  <a:pt x="12409" y="16693"/>
                  <a:pt x="12409" y="16693"/>
                </a:cubicBezTo>
                <a:cubicBezTo>
                  <a:pt x="12485" y="16637"/>
                  <a:pt x="12485" y="16637"/>
                  <a:pt x="12485" y="16637"/>
                </a:cubicBezTo>
                <a:cubicBezTo>
                  <a:pt x="12638" y="16581"/>
                  <a:pt x="12638" y="16581"/>
                  <a:pt x="12638" y="16581"/>
                </a:cubicBezTo>
                <a:cubicBezTo>
                  <a:pt x="12562" y="16411"/>
                  <a:pt x="12562" y="16411"/>
                  <a:pt x="12562" y="16411"/>
                </a:cubicBezTo>
                <a:cubicBezTo>
                  <a:pt x="12255" y="16383"/>
                  <a:pt x="12255" y="16383"/>
                  <a:pt x="12255" y="16383"/>
                </a:cubicBezTo>
                <a:cubicBezTo>
                  <a:pt x="12255" y="16383"/>
                  <a:pt x="12255" y="16327"/>
                  <a:pt x="12332" y="16327"/>
                </a:cubicBezTo>
                <a:cubicBezTo>
                  <a:pt x="12485" y="16299"/>
                  <a:pt x="13021" y="16214"/>
                  <a:pt x="13021" y="16214"/>
                </a:cubicBezTo>
                <a:cubicBezTo>
                  <a:pt x="13021" y="16214"/>
                  <a:pt x="13174" y="16130"/>
                  <a:pt x="13251" y="16130"/>
                </a:cubicBezTo>
                <a:cubicBezTo>
                  <a:pt x="13251" y="16101"/>
                  <a:pt x="13864" y="15960"/>
                  <a:pt x="13864" y="15960"/>
                </a:cubicBezTo>
                <a:cubicBezTo>
                  <a:pt x="13864" y="15960"/>
                  <a:pt x="13864" y="15876"/>
                  <a:pt x="13864" y="15848"/>
                </a:cubicBezTo>
                <a:cubicBezTo>
                  <a:pt x="13940" y="15848"/>
                  <a:pt x="13940" y="15819"/>
                  <a:pt x="13940" y="15763"/>
                </a:cubicBezTo>
                <a:cubicBezTo>
                  <a:pt x="14017" y="15763"/>
                  <a:pt x="13864" y="15509"/>
                  <a:pt x="13864" y="15425"/>
                </a:cubicBezTo>
                <a:cubicBezTo>
                  <a:pt x="13940" y="15368"/>
                  <a:pt x="14094" y="15481"/>
                  <a:pt x="14094" y="15481"/>
                </a:cubicBezTo>
                <a:cubicBezTo>
                  <a:pt x="14170" y="15566"/>
                  <a:pt x="14170" y="15566"/>
                  <a:pt x="14170" y="15566"/>
                </a:cubicBezTo>
                <a:cubicBezTo>
                  <a:pt x="14170" y="15735"/>
                  <a:pt x="14170" y="15735"/>
                  <a:pt x="14170" y="15735"/>
                </a:cubicBezTo>
                <a:cubicBezTo>
                  <a:pt x="14400" y="15763"/>
                  <a:pt x="14400" y="15763"/>
                  <a:pt x="14400" y="15763"/>
                </a:cubicBezTo>
                <a:cubicBezTo>
                  <a:pt x="14477" y="15848"/>
                  <a:pt x="14477" y="15848"/>
                  <a:pt x="14477" y="15848"/>
                </a:cubicBezTo>
                <a:cubicBezTo>
                  <a:pt x="14477" y="15848"/>
                  <a:pt x="14400" y="15932"/>
                  <a:pt x="14477" y="15932"/>
                </a:cubicBezTo>
                <a:cubicBezTo>
                  <a:pt x="14553" y="15904"/>
                  <a:pt x="14553" y="15904"/>
                  <a:pt x="14553" y="15904"/>
                </a:cubicBezTo>
                <a:cubicBezTo>
                  <a:pt x="14630" y="15735"/>
                  <a:pt x="14630" y="15735"/>
                  <a:pt x="14630" y="15735"/>
                </a:cubicBezTo>
                <a:cubicBezTo>
                  <a:pt x="14630" y="15735"/>
                  <a:pt x="14936" y="15735"/>
                  <a:pt x="14860" y="15678"/>
                </a:cubicBezTo>
                <a:cubicBezTo>
                  <a:pt x="14860" y="15650"/>
                  <a:pt x="14783" y="15594"/>
                  <a:pt x="14860" y="15594"/>
                </a:cubicBezTo>
                <a:cubicBezTo>
                  <a:pt x="15319" y="15566"/>
                  <a:pt x="15166" y="15566"/>
                  <a:pt x="15396" y="15509"/>
                </a:cubicBezTo>
                <a:cubicBezTo>
                  <a:pt x="15396" y="15509"/>
                  <a:pt x="15549" y="15396"/>
                  <a:pt x="15549" y="15396"/>
                </a:cubicBezTo>
                <a:cubicBezTo>
                  <a:pt x="15549" y="15368"/>
                  <a:pt x="15626" y="15312"/>
                  <a:pt x="15626" y="15312"/>
                </a:cubicBezTo>
                <a:cubicBezTo>
                  <a:pt x="15472" y="15284"/>
                  <a:pt x="15472" y="15284"/>
                  <a:pt x="15472" y="15284"/>
                </a:cubicBezTo>
                <a:cubicBezTo>
                  <a:pt x="15396" y="15199"/>
                  <a:pt x="15396" y="15199"/>
                  <a:pt x="15396" y="15199"/>
                </a:cubicBezTo>
                <a:cubicBezTo>
                  <a:pt x="15396" y="15199"/>
                  <a:pt x="15472" y="15143"/>
                  <a:pt x="15549" y="15171"/>
                </a:cubicBezTo>
                <a:cubicBezTo>
                  <a:pt x="15549" y="15199"/>
                  <a:pt x="15626" y="15255"/>
                  <a:pt x="15702" y="15255"/>
                </a:cubicBezTo>
                <a:cubicBezTo>
                  <a:pt x="15779" y="15255"/>
                  <a:pt x="16009" y="15171"/>
                  <a:pt x="16009" y="15171"/>
                </a:cubicBezTo>
                <a:cubicBezTo>
                  <a:pt x="16009" y="15086"/>
                  <a:pt x="15472" y="14973"/>
                  <a:pt x="15319" y="14945"/>
                </a:cubicBezTo>
                <a:cubicBezTo>
                  <a:pt x="15319" y="14832"/>
                  <a:pt x="16085" y="14691"/>
                  <a:pt x="16085" y="14663"/>
                </a:cubicBezTo>
                <a:cubicBezTo>
                  <a:pt x="16162" y="14635"/>
                  <a:pt x="16162" y="14635"/>
                  <a:pt x="16162" y="14607"/>
                </a:cubicBezTo>
                <a:cubicBezTo>
                  <a:pt x="16162" y="14579"/>
                  <a:pt x="16085" y="14550"/>
                  <a:pt x="16009" y="14579"/>
                </a:cubicBezTo>
                <a:cubicBezTo>
                  <a:pt x="16009" y="14579"/>
                  <a:pt x="15932" y="14635"/>
                  <a:pt x="15855" y="14635"/>
                </a:cubicBezTo>
                <a:cubicBezTo>
                  <a:pt x="15855" y="14635"/>
                  <a:pt x="15702" y="14635"/>
                  <a:pt x="15702" y="14635"/>
                </a:cubicBezTo>
                <a:cubicBezTo>
                  <a:pt x="15702" y="14635"/>
                  <a:pt x="15626" y="14579"/>
                  <a:pt x="15702" y="14550"/>
                </a:cubicBezTo>
                <a:cubicBezTo>
                  <a:pt x="15779" y="14522"/>
                  <a:pt x="15702" y="14522"/>
                  <a:pt x="15855" y="14494"/>
                </a:cubicBezTo>
                <a:cubicBezTo>
                  <a:pt x="15932" y="14466"/>
                  <a:pt x="16009" y="14466"/>
                  <a:pt x="16085" y="14466"/>
                </a:cubicBezTo>
                <a:cubicBezTo>
                  <a:pt x="16085" y="14438"/>
                  <a:pt x="16162" y="14409"/>
                  <a:pt x="16238" y="14409"/>
                </a:cubicBezTo>
                <a:cubicBezTo>
                  <a:pt x="16315" y="14409"/>
                  <a:pt x="16698" y="14325"/>
                  <a:pt x="16698" y="14325"/>
                </a:cubicBezTo>
                <a:cubicBezTo>
                  <a:pt x="16774" y="14268"/>
                  <a:pt x="16774" y="14268"/>
                  <a:pt x="16774" y="14268"/>
                </a:cubicBezTo>
                <a:cubicBezTo>
                  <a:pt x="16774" y="14268"/>
                  <a:pt x="16545" y="14184"/>
                  <a:pt x="16545" y="14184"/>
                </a:cubicBezTo>
                <a:cubicBezTo>
                  <a:pt x="16545" y="14184"/>
                  <a:pt x="16162" y="14071"/>
                  <a:pt x="16162" y="14071"/>
                </a:cubicBezTo>
                <a:cubicBezTo>
                  <a:pt x="16162" y="14071"/>
                  <a:pt x="16009" y="14071"/>
                  <a:pt x="16009" y="14043"/>
                </a:cubicBezTo>
                <a:cubicBezTo>
                  <a:pt x="16009" y="14043"/>
                  <a:pt x="15855" y="13986"/>
                  <a:pt x="15855" y="13986"/>
                </a:cubicBezTo>
                <a:cubicBezTo>
                  <a:pt x="15702" y="13845"/>
                  <a:pt x="15549" y="13958"/>
                  <a:pt x="15243" y="13902"/>
                </a:cubicBezTo>
                <a:cubicBezTo>
                  <a:pt x="15243" y="13902"/>
                  <a:pt x="15089" y="13789"/>
                  <a:pt x="15089" y="13789"/>
                </a:cubicBezTo>
                <a:cubicBezTo>
                  <a:pt x="15089" y="13789"/>
                  <a:pt x="15243" y="13789"/>
                  <a:pt x="15243" y="13761"/>
                </a:cubicBezTo>
                <a:cubicBezTo>
                  <a:pt x="15243" y="13704"/>
                  <a:pt x="15089" y="13648"/>
                  <a:pt x="15089" y="13648"/>
                </a:cubicBezTo>
                <a:cubicBezTo>
                  <a:pt x="14936" y="13592"/>
                  <a:pt x="14936" y="13592"/>
                  <a:pt x="14936" y="13592"/>
                </a:cubicBezTo>
                <a:cubicBezTo>
                  <a:pt x="14630" y="13479"/>
                  <a:pt x="14706" y="13733"/>
                  <a:pt x="14477" y="13507"/>
                </a:cubicBezTo>
                <a:cubicBezTo>
                  <a:pt x="14477" y="13507"/>
                  <a:pt x="14400" y="13507"/>
                  <a:pt x="14323" y="13451"/>
                </a:cubicBezTo>
                <a:cubicBezTo>
                  <a:pt x="14247" y="13422"/>
                  <a:pt x="14017" y="13338"/>
                  <a:pt x="14017" y="13338"/>
                </a:cubicBezTo>
                <a:cubicBezTo>
                  <a:pt x="14017" y="13338"/>
                  <a:pt x="13940" y="13253"/>
                  <a:pt x="13940" y="13253"/>
                </a:cubicBezTo>
                <a:cubicBezTo>
                  <a:pt x="13864" y="13253"/>
                  <a:pt x="13787" y="13169"/>
                  <a:pt x="13787" y="13169"/>
                </a:cubicBezTo>
                <a:cubicBezTo>
                  <a:pt x="13404" y="13253"/>
                  <a:pt x="13404" y="13253"/>
                  <a:pt x="13404" y="13253"/>
                </a:cubicBezTo>
                <a:cubicBezTo>
                  <a:pt x="13174" y="13338"/>
                  <a:pt x="13174" y="13338"/>
                  <a:pt x="13174" y="13338"/>
                </a:cubicBezTo>
                <a:cubicBezTo>
                  <a:pt x="13174" y="13338"/>
                  <a:pt x="13098" y="13281"/>
                  <a:pt x="13098" y="13281"/>
                </a:cubicBezTo>
                <a:cubicBezTo>
                  <a:pt x="13098" y="13281"/>
                  <a:pt x="13098" y="13169"/>
                  <a:pt x="13098" y="13169"/>
                </a:cubicBezTo>
                <a:cubicBezTo>
                  <a:pt x="13098" y="13169"/>
                  <a:pt x="12868" y="13140"/>
                  <a:pt x="12791" y="13140"/>
                </a:cubicBezTo>
                <a:cubicBezTo>
                  <a:pt x="12791" y="13140"/>
                  <a:pt x="12562" y="13140"/>
                  <a:pt x="12562" y="13140"/>
                </a:cubicBezTo>
                <a:cubicBezTo>
                  <a:pt x="12255" y="13112"/>
                  <a:pt x="12255" y="13112"/>
                  <a:pt x="12255" y="13112"/>
                </a:cubicBezTo>
                <a:cubicBezTo>
                  <a:pt x="12255" y="13028"/>
                  <a:pt x="12255" y="13028"/>
                  <a:pt x="12255" y="13028"/>
                </a:cubicBezTo>
                <a:cubicBezTo>
                  <a:pt x="12255" y="13028"/>
                  <a:pt x="12409" y="12971"/>
                  <a:pt x="12332" y="12943"/>
                </a:cubicBezTo>
                <a:cubicBezTo>
                  <a:pt x="12332" y="12915"/>
                  <a:pt x="12102" y="12858"/>
                  <a:pt x="12102" y="12858"/>
                </a:cubicBezTo>
                <a:cubicBezTo>
                  <a:pt x="12102" y="12802"/>
                  <a:pt x="12102" y="12802"/>
                  <a:pt x="12102" y="12802"/>
                </a:cubicBezTo>
                <a:cubicBezTo>
                  <a:pt x="11872" y="12689"/>
                  <a:pt x="11872" y="12689"/>
                  <a:pt x="11872" y="12689"/>
                </a:cubicBezTo>
                <a:cubicBezTo>
                  <a:pt x="11872" y="12689"/>
                  <a:pt x="12026" y="12605"/>
                  <a:pt x="12026" y="12605"/>
                </a:cubicBezTo>
                <a:cubicBezTo>
                  <a:pt x="12026" y="12577"/>
                  <a:pt x="11719" y="12323"/>
                  <a:pt x="11719" y="12323"/>
                </a:cubicBezTo>
                <a:cubicBezTo>
                  <a:pt x="11719" y="12323"/>
                  <a:pt x="11872" y="12210"/>
                  <a:pt x="11872" y="12182"/>
                </a:cubicBezTo>
                <a:cubicBezTo>
                  <a:pt x="11872" y="12182"/>
                  <a:pt x="11719" y="12069"/>
                  <a:pt x="11719" y="12069"/>
                </a:cubicBezTo>
                <a:cubicBezTo>
                  <a:pt x="11566" y="12069"/>
                  <a:pt x="11566" y="12069"/>
                  <a:pt x="11566" y="12069"/>
                </a:cubicBezTo>
                <a:cubicBezTo>
                  <a:pt x="11566" y="11956"/>
                  <a:pt x="11566" y="11956"/>
                  <a:pt x="11566" y="11956"/>
                </a:cubicBezTo>
                <a:cubicBezTo>
                  <a:pt x="11643" y="11872"/>
                  <a:pt x="11643" y="11872"/>
                  <a:pt x="11643" y="11872"/>
                </a:cubicBezTo>
                <a:cubicBezTo>
                  <a:pt x="11489" y="11815"/>
                  <a:pt x="11489" y="11815"/>
                  <a:pt x="11489" y="11815"/>
                </a:cubicBezTo>
                <a:cubicBezTo>
                  <a:pt x="11489" y="11815"/>
                  <a:pt x="11566" y="11759"/>
                  <a:pt x="11643" y="11759"/>
                </a:cubicBezTo>
                <a:cubicBezTo>
                  <a:pt x="11643" y="11759"/>
                  <a:pt x="11643" y="11646"/>
                  <a:pt x="11643" y="11646"/>
                </a:cubicBezTo>
                <a:cubicBezTo>
                  <a:pt x="11643" y="11646"/>
                  <a:pt x="11719" y="11590"/>
                  <a:pt x="11796" y="11590"/>
                </a:cubicBezTo>
                <a:cubicBezTo>
                  <a:pt x="11796" y="11590"/>
                  <a:pt x="12026" y="11646"/>
                  <a:pt x="12026" y="11646"/>
                </a:cubicBezTo>
                <a:cubicBezTo>
                  <a:pt x="12026" y="11646"/>
                  <a:pt x="12255" y="11674"/>
                  <a:pt x="12255" y="11646"/>
                </a:cubicBezTo>
                <a:cubicBezTo>
                  <a:pt x="12255" y="11646"/>
                  <a:pt x="12179" y="11561"/>
                  <a:pt x="12179" y="11561"/>
                </a:cubicBezTo>
                <a:cubicBezTo>
                  <a:pt x="12179" y="11533"/>
                  <a:pt x="12026" y="11477"/>
                  <a:pt x="12026" y="11477"/>
                </a:cubicBezTo>
                <a:cubicBezTo>
                  <a:pt x="11949" y="11449"/>
                  <a:pt x="11949" y="11308"/>
                  <a:pt x="11949" y="11308"/>
                </a:cubicBezTo>
                <a:cubicBezTo>
                  <a:pt x="11949" y="11308"/>
                  <a:pt x="11796" y="11195"/>
                  <a:pt x="11872" y="11195"/>
                </a:cubicBezTo>
                <a:cubicBezTo>
                  <a:pt x="11872" y="11195"/>
                  <a:pt x="11949" y="11138"/>
                  <a:pt x="11949" y="11138"/>
                </a:cubicBezTo>
                <a:cubicBezTo>
                  <a:pt x="12026" y="10941"/>
                  <a:pt x="12026" y="10941"/>
                  <a:pt x="12026" y="10941"/>
                </a:cubicBezTo>
                <a:cubicBezTo>
                  <a:pt x="12102" y="10772"/>
                  <a:pt x="12102" y="10772"/>
                  <a:pt x="12102" y="10772"/>
                </a:cubicBezTo>
                <a:cubicBezTo>
                  <a:pt x="11872" y="10687"/>
                  <a:pt x="11872" y="10687"/>
                  <a:pt x="11872" y="10687"/>
                </a:cubicBezTo>
                <a:cubicBezTo>
                  <a:pt x="11796" y="10631"/>
                  <a:pt x="11796" y="10631"/>
                  <a:pt x="11796" y="10631"/>
                </a:cubicBezTo>
                <a:cubicBezTo>
                  <a:pt x="11643" y="10574"/>
                  <a:pt x="11643" y="10574"/>
                  <a:pt x="11643" y="10574"/>
                </a:cubicBezTo>
                <a:cubicBezTo>
                  <a:pt x="11796" y="10405"/>
                  <a:pt x="11796" y="10405"/>
                  <a:pt x="11796" y="10405"/>
                </a:cubicBezTo>
                <a:cubicBezTo>
                  <a:pt x="12102" y="10405"/>
                  <a:pt x="12102" y="10405"/>
                  <a:pt x="12102" y="10405"/>
                </a:cubicBezTo>
                <a:cubicBezTo>
                  <a:pt x="12255" y="10321"/>
                  <a:pt x="12255" y="10321"/>
                  <a:pt x="12255" y="10321"/>
                </a:cubicBezTo>
                <a:cubicBezTo>
                  <a:pt x="12255" y="10321"/>
                  <a:pt x="12485" y="10264"/>
                  <a:pt x="12485" y="10236"/>
                </a:cubicBezTo>
                <a:cubicBezTo>
                  <a:pt x="12485" y="10236"/>
                  <a:pt x="12562" y="10123"/>
                  <a:pt x="12562" y="10123"/>
                </a:cubicBezTo>
                <a:cubicBezTo>
                  <a:pt x="12485" y="10039"/>
                  <a:pt x="12485" y="10039"/>
                  <a:pt x="12485" y="10039"/>
                </a:cubicBezTo>
                <a:cubicBezTo>
                  <a:pt x="12638" y="10067"/>
                  <a:pt x="12638" y="10067"/>
                  <a:pt x="12638" y="10067"/>
                </a:cubicBezTo>
                <a:cubicBezTo>
                  <a:pt x="12638" y="9982"/>
                  <a:pt x="12638" y="9982"/>
                  <a:pt x="12638" y="9982"/>
                </a:cubicBezTo>
                <a:cubicBezTo>
                  <a:pt x="12638" y="9982"/>
                  <a:pt x="12715" y="9898"/>
                  <a:pt x="12715" y="9898"/>
                </a:cubicBezTo>
                <a:cubicBezTo>
                  <a:pt x="12791" y="9898"/>
                  <a:pt x="12868" y="9869"/>
                  <a:pt x="12868" y="9869"/>
                </a:cubicBezTo>
                <a:cubicBezTo>
                  <a:pt x="12868" y="9869"/>
                  <a:pt x="13021" y="9757"/>
                  <a:pt x="13021" y="9757"/>
                </a:cubicBezTo>
                <a:cubicBezTo>
                  <a:pt x="13021" y="9757"/>
                  <a:pt x="13098" y="9785"/>
                  <a:pt x="13174" y="9757"/>
                </a:cubicBezTo>
                <a:cubicBezTo>
                  <a:pt x="13251" y="9728"/>
                  <a:pt x="13251" y="9728"/>
                  <a:pt x="13251" y="9700"/>
                </a:cubicBezTo>
                <a:cubicBezTo>
                  <a:pt x="13328" y="9644"/>
                  <a:pt x="13481" y="9531"/>
                  <a:pt x="13481" y="9531"/>
                </a:cubicBezTo>
                <a:cubicBezTo>
                  <a:pt x="13481" y="9531"/>
                  <a:pt x="13481" y="9503"/>
                  <a:pt x="13481" y="9475"/>
                </a:cubicBezTo>
                <a:cubicBezTo>
                  <a:pt x="13557" y="9475"/>
                  <a:pt x="13711" y="9475"/>
                  <a:pt x="13711" y="9446"/>
                </a:cubicBezTo>
                <a:cubicBezTo>
                  <a:pt x="13634" y="9418"/>
                  <a:pt x="13481" y="9334"/>
                  <a:pt x="13481" y="9334"/>
                </a:cubicBezTo>
                <a:cubicBezTo>
                  <a:pt x="13711" y="9249"/>
                  <a:pt x="13711" y="9249"/>
                  <a:pt x="13711" y="9249"/>
                </a:cubicBezTo>
                <a:cubicBezTo>
                  <a:pt x="13711" y="9249"/>
                  <a:pt x="13940" y="9164"/>
                  <a:pt x="13940" y="9164"/>
                </a:cubicBezTo>
                <a:cubicBezTo>
                  <a:pt x="13940" y="9193"/>
                  <a:pt x="14017" y="9193"/>
                  <a:pt x="14094" y="9164"/>
                </a:cubicBezTo>
                <a:cubicBezTo>
                  <a:pt x="14094" y="9164"/>
                  <a:pt x="14170" y="9136"/>
                  <a:pt x="14247" y="9108"/>
                </a:cubicBezTo>
                <a:cubicBezTo>
                  <a:pt x="14247" y="9108"/>
                  <a:pt x="14323" y="9080"/>
                  <a:pt x="14400" y="9080"/>
                </a:cubicBezTo>
                <a:cubicBezTo>
                  <a:pt x="14400" y="9052"/>
                  <a:pt x="14477" y="8995"/>
                  <a:pt x="14477" y="8967"/>
                </a:cubicBezTo>
                <a:cubicBezTo>
                  <a:pt x="14477" y="8967"/>
                  <a:pt x="14630" y="8826"/>
                  <a:pt x="14630" y="8826"/>
                </a:cubicBezTo>
                <a:cubicBezTo>
                  <a:pt x="14630" y="8742"/>
                  <a:pt x="14630" y="8742"/>
                  <a:pt x="14630" y="8742"/>
                </a:cubicBezTo>
                <a:cubicBezTo>
                  <a:pt x="14706" y="8713"/>
                  <a:pt x="14706" y="8713"/>
                  <a:pt x="14706" y="8713"/>
                </a:cubicBezTo>
                <a:cubicBezTo>
                  <a:pt x="14860" y="8657"/>
                  <a:pt x="14860" y="8657"/>
                  <a:pt x="14860" y="8657"/>
                </a:cubicBezTo>
                <a:cubicBezTo>
                  <a:pt x="14860" y="8657"/>
                  <a:pt x="15013" y="8629"/>
                  <a:pt x="15013" y="8657"/>
                </a:cubicBezTo>
                <a:cubicBezTo>
                  <a:pt x="15013" y="8657"/>
                  <a:pt x="14936" y="8713"/>
                  <a:pt x="14936" y="8713"/>
                </a:cubicBezTo>
                <a:cubicBezTo>
                  <a:pt x="15166" y="8713"/>
                  <a:pt x="15166" y="8713"/>
                  <a:pt x="15166" y="8713"/>
                </a:cubicBezTo>
                <a:cubicBezTo>
                  <a:pt x="15166" y="8713"/>
                  <a:pt x="15166" y="8657"/>
                  <a:pt x="15166" y="8685"/>
                </a:cubicBezTo>
                <a:cubicBezTo>
                  <a:pt x="15243" y="8685"/>
                  <a:pt x="15319" y="8713"/>
                  <a:pt x="15319" y="8713"/>
                </a:cubicBezTo>
                <a:cubicBezTo>
                  <a:pt x="15319" y="8685"/>
                  <a:pt x="15396" y="8629"/>
                  <a:pt x="15396" y="8629"/>
                </a:cubicBezTo>
                <a:cubicBezTo>
                  <a:pt x="15396" y="8544"/>
                  <a:pt x="15396" y="8544"/>
                  <a:pt x="15396" y="8544"/>
                </a:cubicBezTo>
                <a:cubicBezTo>
                  <a:pt x="15396" y="8544"/>
                  <a:pt x="15549" y="8488"/>
                  <a:pt x="15626" y="8460"/>
                </a:cubicBezTo>
                <a:cubicBezTo>
                  <a:pt x="15626" y="8431"/>
                  <a:pt x="15855" y="8347"/>
                  <a:pt x="15855" y="8347"/>
                </a:cubicBezTo>
                <a:cubicBezTo>
                  <a:pt x="16085" y="8319"/>
                  <a:pt x="16085" y="8319"/>
                  <a:pt x="16085" y="8319"/>
                </a:cubicBezTo>
                <a:cubicBezTo>
                  <a:pt x="16085" y="8319"/>
                  <a:pt x="16162" y="8290"/>
                  <a:pt x="16238" y="8290"/>
                </a:cubicBezTo>
                <a:cubicBezTo>
                  <a:pt x="16238" y="8290"/>
                  <a:pt x="16468" y="8178"/>
                  <a:pt x="16468" y="8178"/>
                </a:cubicBezTo>
                <a:cubicBezTo>
                  <a:pt x="16468" y="8178"/>
                  <a:pt x="16468" y="8149"/>
                  <a:pt x="16545" y="8121"/>
                </a:cubicBezTo>
                <a:cubicBezTo>
                  <a:pt x="16545" y="8093"/>
                  <a:pt x="16698" y="8093"/>
                  <a:pt x="16698" y="8065"/>
                </a:cubicBezTo>
                <a:cubicBezTo>
                  <a:pt x="16774" y="8065"/>
                  <a:pt x="16928" y="7924"/>
                  <a:pt x="16928" y="7924"/>
                </a:cubicBezTo>
                <a:cubicBezTo>
                  <a:pt x="16928" y="7924"/>
                  <a:pt x="17004" y="7924"/>
                  <a:pt x="17004" y="7896"/>
                </a:cubicBezTo>
                <a:cubicBezTo>
                  <a:pt x="17004" y="7839"/>
                  <a:pt x="17081" y="7783"/>
                  <a:pt x="17081" y="7783"/>
                </a:cubicBezTo>
                <a:cubicBezTo>
                  <a:pt x="17234" y="7670"/>
                  <a:pt x="17234" y="7670"/>
                  <a:pt x="17234" y="7670"/>
                </a:cubicBezTo>
                <a:cubicBezTo>
                  <a:pt x="17234" y="7501"/>
                  <a:pt x="17234" y="7501"/>
                  <a:pt x="17234" y="7501"/>
                </a:cubicBezTo>
                <a:cubicBezTo>
                  <a:pt x="17387" y="7360"/>
                  <a:pt x="17387" y="7360"/>
                  <a:pt x="17387" y="7360"/>
                </a:cubicBezTo>
                <a:cubicBezTo>
                  <a:pt x="17387" y="7360"/>
                  <a:pt x="17464" y="7332"/>
                  <a:pt x="17464" y="7303"/>
                </a:cubicBezTo>
                <a:cubicBezTo>
                  <a:pt x="17540" y="7303"/>
                  <a:pt x="17617" y="7219"/>
                  <a:pt x="17617" y="7219"/>
                </a:cubicBezTo>
                <a:cubicBezTo>
                  <a:pt x="17617" y="7219"/>
                  <a:pt x="17847" y="7106"/>
                  <a:pt x="17847" y="7106"/>
                </a:cubicBezTo>
                <a:cubicBezTo>
                  <a:pt x="17847" y="7106"/>
                  <a:pt x="17923" y="7021"/>
                  <a:pt x="17923" y="6993"/>
                </a:cubicBezTo>
                <a:cubicBezTo>
                  <a:pt x="18000" y="6993"/>
                  <a:pt x="18000" y="6993"/>
                  <a:pt x="18000" y="6993"/>
                </a:cubicBezTo>
                <a:cubicBezTo>
                  <a:pt x="18000" y="6909"/>
                  <a:pt x="18000" y="6909"/>
                  <a:pt x="18000" y="6909"/>
                </a:cubicBezTo>
                <a:cubicBezTo>
                  <a:pt x="17847" y="6796"/>
                  <a:pt x="17847" y="6796"/>
                  <a:pt x="17847" y="6796"/>
                </a:cubicBezTo>
                <a:cubicBezTo>
                  <a:pt x="17540" y="6711"/>
                  <a:pt x="17540" y="6711"/>
                  <a:pt x="17540" y="6711"/>
                </a:cubicBezTo>
                <a:cubicBezTo>
                  <a:pt x="17311" y="6711"/>
                  <a:pt x="17311" y="6711"/>
                  <a:pt x="17311" y="6711"/>
                </a:cubicBezTo>
                <a:cubicBezTo>
                  <a:pt x="17157" y="6655"/>
                  <a:pt x="17157" y="6655"/>
                  <a:pt x="17157" y="6655"/>
                </a:cubicBezTo>
                <a:cubicBezTo>
                  <a:pt x="17234" y="6598"/>
                  <a:pt x="17234" y="6598"/>
                  <a:pt x="17234" y="6598"/>
                </a:cubicBezTo>
                <a:cubicBezTo>
                  <a:pt x="17081" y="6514"/>
                  <a:pt x="17081" y="6514"/>
                  <a:pt x="17081" y="6514"/>
                </a:cubicBezTo>
                <a:cubicBezTo>
                  <a:pt x="17004" y="6457"/>
                  <a:pt x="17004" y="6457"/>
                  <a:pt x="17004" y="6457"/>
                </a:cubicBezTo>
                <a:cubicBezTo>
                  <a:pt x="16851" y="6401"/>
                  <a:pt x="16851" y="6401"/>
                  <a:pt x="16851" y="6401"/>
                </a:cubicBezTo>
                <a:cubicBezTo>
                  <a:pt x="16851" y="6401"/>
                  <a:pt x="17004" y="6316"/>
                  <a:pt x="17004" y="6316"/>
                </a:cubicBezTo>
                <a:cubicBezTo>
                  <a:pt x="17004" y="6316"/>
                  <a:pt x="17081" y="6288"/>
                  <a:pt x="17081" y="6260"/>
                </a:cubicBezTo>
                <a:cubicBezTo>
                  <a:pt x="17081" y="6260"/>
                  <a:pt x="17234" y="6175"/>
                  <a:pt x="17234" y="6175"/>
                </a:cubicBezTo>
                <a:cubicBezTo>
                  <a:pt x="17234" y="6175"/>
                  <a:pt x="17387" y="6091"/>
                  <a:pt x="17387" y="6091"/>
                </a:cubicBezTo>
                <a:cubicBezTo>
                  <a:pt x="17387" y="6091"/>
                  <a:pt x="17464" y="6063"/>
                  <a:pt x="17464" y="6034"/>
                </a:cubicBezTo>
                <a:cubicBezTo>
                  <a:pt x="17464" y="6006"/>
                  <a:pt x="17387" y="5893"/>
                  <a:pt x="17387" y="5893"/>
                </a:cubicBezTo>
                <a:cubicBezTo>
                  <a:pt x="17387" y="5893"/>
                  <a:pt x="17387" y="5809"/>
                  <a:pt x="17464" y="5809"/>
                </a:cubicBezTo>
                <a:cubicBezTo>
                  <a:pt x="17464" y="5781"/>
                  <a:pt x="17540" y="5752"/>
                  <a:pt x="17540" y="5752"/>
                </a:cubicBezTo>
                <a:cubicBezTo>
                  <a:pt x="17540" y="5752"/>
                  <a:pt x="17617" y="5752"/>
                  <a:pt x="17694" y="5781"/>
                </a:cubicBezTo>
                <a:cubicBezTo>
                  <a:pt x="17770" y="5781"/>
                  <a:pt x="17770" y="5724"/>
                  <a:pt x="17770" y="5724"/>
                </a:cubicBezTo>
                <a:cubicBezTo>
                  <a:pt x="17770" y="5724"/>
                  <a:pt x="17770" y="5640"/>
                  <a:pt x="17694" y="5640"/>
                </a:cubicBezTo>
                <a:cubicBezTo>
                  <a:pt x="17617" y="5640"/>
                  <a:pt x="17540" y="5583"/>
                  <a:pt x="17540" y="5583"/>
                </a:cubicBezTo>
                <a:cubicBezTo>
                  <a:pt x="17540" y="5583"/>
                  <a:pt x="17617" y="5555"/>
                  <a:pt x="17617" y="5555"/>
                </a:cubicBezTo>
                <a:cubicBezTo>
                  <a:pt x="17617" y="5527"/>
                  <a:pt x="17770" y="5499"/>
                  <a:pt x="17770" y="5499"/>
                </a:cubicBezTo>
                <a:cubicBezTo>
                  <a:pt x="18000" y="5470"/>
                  <a:pt x="18000" y="5470"/>
                  <a:pt x="18000" y="5470"/>
                </a:cubicBezTo>
                <a:cubicBezTo>
                  <a:pt x="17923" y="5386"/>
                  <a:pt x="17923" y="5386"/>
                  <a:pt x="17923" y="5386"/>
                </a:cubicBezTo>
                <a:cubicBezTo>
                  <a:pt x="17923" y="5301"/>
                  <a:pt x="17923" y="5301"/>
                  <a:pt x="17923" y="5301"/>
                </a:cubicBezTo>
                <a:cubicBezTo>
                  <a:pt x="17923" y="5301"/>
                  <a:pt x="18230" y="5330"/>
                  <a:pt x="18230" y="5330"/>
                </a:cubicBezTo>
                <a:cubicBezTo>
                  <a:pt x="18230" y="5358"/>
                  <a:pt x="18306" y="5414"/>
                  <a:pt x="18383" y="5414"/>
                </a:cubicBezTo>
                <a:cubicBezTo>
                  <a:pt x="18383" y="5386"/>
                  <a:pt x="18383" y="5330"/>
                  <a:pt x="18383" y="5330"/>
                </a:cubicBezTo>
                <a:cubicBezTo>
                  <a:pt x="18383" y="5330"/>
                  <a:pt x="18460" y="5245"/>
                  <a:pt x="18536" y="5273"/>
                </a:cubicBezTo>
                <a:cubicBezTo>
                  <a:pt x="18689" y="5301"/>
                  <a:pt x="18766" y="5245"/>
                  <a:pt x="18843" y="5245"/>
                </a:cubicBezTo>
                <a:cubicBezTo>
                  <a:pt x="18843" y="5217"/>
                  <a:pt x="18919" y="5160"/>
                  <a:pt x="18919" y="5160"/>
                </a:cubicBezTo>
                <a:cubicBezTo>
                  <a:pt x="18919" y="5160"/>
                  <a:pt x="18996" y="5076"/>
                  <a:pt x="18919" y="5048"/>
                </a:cubicBezTo>
                <a:cubicBezTo>
                  <a:pt x="18843" y="5048"/>
                  <a:pt x="18766" y="5048"/>
                  <a:pt x="18766" y="5019"/>
                </a:cubicBezTo>
                <a:cubicBezTo>
                  <a:pt x="18766" y="5019"/>
                  <a:pt x="18843" y="4963"/>
                  <a:pt x="18919" y="4963"/>
                </a:cubicBezTo>
                <a:cubicBezTo>
                  <a:pt x="18996" y="4963"/>
                  <a:pt x="18996" y="4963"/>
                  <a:pt x="19149" y="4935"/>
                </a:cubicBezTo>
                <a:cubicBezTo>
                  <a:pt x="19226" y="4907"/>
                  <a:pt x="19226" y="4878"/>
                  <a:pt x="19226" y="4878"/>
                </a:cubicBezTo>
                <a:cubicBezTo>
                  <a:pt x="19226" y="4878"/>
                  <a:pt x="19455" y="4850"/>
                  <a:pt x="19455" y="4850"/>
                </a:cubicBezTo>
                <a:cubicBezTo>
                  <a:pt x="19762" y="4794"/>
                  <a:pt x="19762" y="4794"/>
                  <a:pt x="19762" y="4794"/>
                </a:cubicBezTo>
                <a:cubicBezTo>
                  <a:pt x="19762" y="4737"/>
                  <a:pt x="19762" y="4737"/>
                  <a:pt x="19762" y="4737"/>
                </a:cubicBezTo>
                <a:cubicBezTo>
                  <a:pt x="19762" y="4737"/>
                  <a:pt x="19915" y="4737"/>
                  <a:pt x="19915" y="4737"/>
                </a:cubicBezTo>
                <a:cubicBezTo>
                  <a:pt x="19991" y="4737"/>
                  <a:pt x="20068" y="4766"/>
                  <a:pt x="20068" y="4766"/>
                </a:cubicBezTo>
                <a:cubicBezTo>
                  <a:pt x="20068" y="4766"/>
                  <a:pt x="20221" y="4766"/>
                  <a:pt x="20221" y="4766"/>
                </a:cubicBezTo>
                <a:cubicBezTo>
                  <a:pt x="20221" y="4737"/>
                  <a:pt x="20145" y="4709"/>
                  <a:pt x="20221" y="4709"/>
                </a:cubicBezTo>
                <a:cubicBezTo>
                  <a:pt x="20298" y="4737"/>
                  <a:pt x="20298" y="4737"/>
                  <a:pt x="20298" y="4766"/>
                </a:cubicBezTo>
                <a:cubicBezTo>
                  <a:pt x="20374" y="4766"/>
                  <a:pt x="20374" y="4766"/>
                  <a:pt x="20374" y="4766"/>
                </a:cubicBezTo>
                <a:cubicBezTo>
                  <a:pt x="20451" y="4766"/>
                  <a:pt x="20528" y="4794"/>
                  <a:pt x="20604" y="4822"/>
                </a:cubicBezTo>
                <a:cubicBezTo>
                  <a:pt x="20604" y="4822"/>
                  <a:pt x="20604" y="4850"/>
                  <a:pt x="20604" y="4878"/>
                </a:cubicBezTo>
                <a:cubicBezTo>
                  <a:pt x="20604" y="4907"/>
                  <a:pt x="20604" y="4907"/>
                  <a:pt x="20604" y="4935"/>
                </a:cubicBezTo>
                <a:cubicBezTo>
                  <a:pt x="20604" y="4963"/>
                  <a:pt x="20604" y="4963"/>
                  <a:pt x="20604" y="4963"/>
                </a:cubicBezTo>
                <a:cubicBezTo>
                  <a:pt x="20604" y="4963"/>
                  <a:pt x="20834" y="5019"/>
                  <a:pt x="20834" y="4991"/>
                </a:cubicBezTo>
                <a:cubicBezTo>
                  <a:pt x="20834" y="4963"/>
                  <a:pt x="20834" y="4991"/>
                  <a:pt x="20834" y="4935"/>
                </a:cubicBezTo>
                <a:cubicBezTo>
                  <a:pt x="20757" y="4907"/>
                  <a:pt x="20834" y="4878"/>
                  <a:pt x="20834" y="4850"/>
                </a:cubicBezTo>
                <a:cubicBezTo>
                  <a:pt x="20757" y="4822"/>
                  <a:pt x="20681" y="4766"/>
                  <a:pt x="20681" y="4737"/>
                </a:cubicBezTo>
                <a:cubicBezTo>
                  <a:pt x="20681" y="4737"/>
                  <a:pt x="20757" y="4709"/>
                  <a:pt x="20834" y="4709"/>
                </a:cubicBezTo>
                <a:cubicBezTo>
                  <a:pt x="20911" y="4709"/>
                  <a:pt x="20834" y="4681"/>
                  <a:pt x="20911" y="4709"/>
                </a:cubicBezTo>
                <a:cubicBezTo>
                  <a:pt x="20987" y="4737"/>
                  <a:pt x="20987" y="4766"/>
                  <a:pt x="21064" y="4766"/>
                </a:cubicBezTo>
                <a:cubicBezTo>
                  <a:pt x="21140" y="4766"/>
                  <a:pt x="21140" y="4766"/>
                  <a:pt x="21140" y="4766"/>
                </a:cubicBezTo>
                <a:cubicBezTo>
                  <a:pt x="21140" y="4794"/>
                  <a:pt x="21217" y="4822"/>
                  <a:pt x="21217" y="4850"/>
                </a:cubicBezTo>
                <a:cubicBezTo>
                  <a:pt x="21217" y="4878"/>
                  <a:pt x="21217" y="4878"/>
                  <a:pt x="21217" y="4907"/>
                </a:cubicBezTo>
                <a:cubicBezTo>
                  <a:pt x="21217" y="4907"/>
                  <a:pt x="21370" y="4991"/>
                  <a:pt x="21370" y="4991"/>
                </a:cubicBezTo>
                <a:cubicBezTo>
                  <a:pt x="21370" y="4991"/>
                  <a:pt x="21523" y="4935"/>
                  <a:pt x="21523" y="4935"/>
                </a:cubicBezTo>
                <a:cubicBezTo>
                  <a:pt x="21523" y="4907"/>
                  <a:pt x="21523" y="4878"/>
                  <a:pt x="21523" y="4878"/>
                </a:cubicBezTo>
                <a:cubicBezTo>
                  <a:pt x="21523" y="4850"/>
                  <a:pt x="21523" y="4822"/>
                  <a:pt x="21523" y="4822"/>
                </a:cubicBezTo>
                <a:cubicBezTo>
                  <a:pt x="21523" y="4794"/>
                  <a:pt x="21294" y="4709"/>
                  <a:pt x="21294" y="4709"/>
                </a:cubicBezTo>
                <a:cubicBezTo>
                  <a:pt x="21294" y="4709"/>
                  <a:pt x="21294" y="4681"/>
                  <a:pt x="21370" y="4653"/>
                </a:cubicBezTo>
                <a:cubicBezTo>
                  <a:pt x="21370" y="4653"/>
                  <a:pt x="21447" y="4625"/>
                  <a:pt x="21600" y="4596"/>
                </a:cubicBezTo>
                <a:cubicBezTo>
                  <a:pt x="21140" y="4230"/>
                  <a:pt x="21140" y="4230"/>
                  <a:pt x="21140" y="4230"/>
                </a:cubicBezTo>
                <a:cubicBezTo>
                  <a:pt x="20681" y="4145"/>
                  <a:pt x="20681" y="4145"/>
                  <a:pt x="20681" y="4145"/>
                </a:cubicBezTo>
                <a:cubicBezTo>
                  <a:pt x="20374" y="4032"/>
                  <a:pt x="20374" y="4032"/>
                  <a:pt x="20374" y="4032"/>
                </a:cubicBezTo>
                <a:cubicBezTo>
                  <a:pt x="20374" y="3891"/>
                  <a:pt x="20374" y="3891"/>
                  <a:pt x="20374" y="3891"/>
                </a:cubicBezTo>
                <a:cubicBezTo>
                  <a:pt x="20145" y="3779"/>
                  <a:pt x="20145" y="3779"/>
                  <a:pt x="20145" y="3779"/>
                </a:cubicBezTo>
                <a:cubicBezTo>
                  <a:pt x="20145" y="3779"/>
                  <a:pt x="20221" y="3694"/>
                  <a:pt x="20221" y="3666"/>
                </a:cubicBezTo>
                <a:cubicBezTo>
                  <a:pt x="20298" y="3638"/>
                  <a:pt x="20451" y="3497"/>
                  <a:pt x="20451" y="3497"/>
                </a:cubicBezTo>
                <a:cubicBezTo>
                  <a:pt x="20451" y="3497"/>
                  <a:pt x="20374" y="3384"/>
                  <a:pt x="20374" y="3356"/>
                </a:cubicBezTo>
                <a:cubicBezTo>
                  <a:pt x="20374" y="3327"/>
                  <a:pt x="20451" y="3186"/>
                  <a:pt x="20451" y="3186"/>
                </a:cubicBezTo>
                <a:cubicBezTo>
                  <a:pt x="20374" y="3045"/>
                  <a:pt x="20374" y="3045"/>
                  <a:pt x="20374" y="3045"/>
                </a:cubicBezTo>
                <a:cubicBezTo>
                  <a:pt x="19455" y="2651"/>
                  <a:pt x="19455" y="2651"/>
                  <a:pt x="19455" y="2651"/>
                </a:cubicBezTo>
                <a:cubicBezTo>
                  <a:pt x="19532" y="2481"/>
                  <a:pt x="19532" y="2481"/>
                  <a:pt x="19532" y="2481"/>
                </a:cubicBezTo>
                <a:cubicBezTo>
                  <a:pt x="19532" y="2481"/>
                  <a:pt x="19532" y="2481"/>
                  <a:pt x="19532" y="2481"/>
                </a:cubicBezTo>
                <a:close/>
                <a:moveTo>
                  <a:pt x="12638" y="20021"/>
                </a:moveTo>
                <a:cubicBezTo>
                  <a:pt x="12638" y="20021"/>
                  <a:pt x="12638" y="20021"/>
                  <a:pt x="12638" y="20021"/>
                </a:cubicBezTo>
                <a:cubicBezTo>
                  <a:pt x="12715" y="19795"/>
                  <a:pt x="12715" y="19795"/>
                  <a:pt x="12715" y="19795"/>
                </a:cubicBezTo>
                <a:cubicBezTo>
                  <a:pt x="12715" y="19795"/>
                  <a:pt x="12562" y="19711"/>
                  <a:pt x="12562" y="19711"/>
                </a:cubicBezTo>
                <a:cubicBezTo>
                  <a:pt x="12562" y="19683"/>
                  <a:pt x="12485" y="19626"/>
                  <a:pt x="12485" y="19542"/>
                </a:cubicBezTo>
                <a:cubicBezTo>
                  <a:pt x="12562" y="19457"/>
                  <a:pt x="12562" y="19429"/>
                  <a:pt x="12638" y="19372"/>
                </a:cubicBezTo>
                <a:cubicBezTo>
                  <a:pt x="12638" y="19316"/>
                  <a:pt x="12791" y="19288"/>
                  <a:pt x="12791" y="19231"/>
                </a:cubicBezTo>
                <a:cubicBezTo>
                  <a:pt x="12791" y="19147"/>
                  <a:pt x="12791" y="19119"/>
                  <a:pt x="12868" y="19062"/>
                </a:cubicBezTo>
                <a:cubicBezTo>
                  <a:pt x="12868" y="19006"/>
                  <a:pt x="12945" y="18949"/>
                  <a:pt x="13021" y="18949"/>
                </a:cubicBezTo>
                <a:cubicBezTo>
                  <a:pt x="13021" y="18921"/>
                  <a:pt x="13174" y="18808"/>
                  <a:pt x="13174" y="18808"/>
                </a:cubicBezTo>
                <a:cubicBezTo>
                  <a:pt x="13251" y="18667"/>
                  <a:pt x="13251" y="18667"/>
                  <a:pt x="13251" y="18667"/>
                </a:cubicBezTo>
                <a:cubicBezTo>
                  <a:pt x="13251" y="18667"/>
                  <a:pt x="13404" y="18526"/>
                  <a:pt x="13404" y="18498"/>
                </a:cubicBezTo>
                <a:cubicBezTo>
                  <a:pt x="13404" y="18470"/>
                  <a:pt x="13328" y="18357"/>
                  <a:pt x="13328" y="18329"/>
                </a:cubicBezTo>
                <a:cubicBezTo>
                  <a:pt x="13404" y="18301"/>
                  <a:pt x="13557" y="18244"/>
                  <a:pt x="13557" y="18244"/>
                </a:cubicBezTo>
                <a:cubicBezTo>
                  <a:pt x="13787" y="18244"/>
                  <a:pt x="13787" y="18244"/>
                  <a:pt x="13787" y="18244"/>
                </a:cubicBezTo>
                <a:cubicBezTo>
                  <a:pt x="13787" y="18244"/>
                  <a:pt x="13787" y="18329"/>
                  <a:pt x="13711" y="18357"/>
                </a:cubicBezTo>
                <a:cubicBezTo>
                  <a:pt x="13634" y="18357"/>
                  <a:pt x="13557" y="18385"/>
                  <a:pt x="13557" y="18385"/>
                </a:cubicBezTo>
                <a:cubicBezTo>
                  <a:pt x="13557" y="18414"/>
                  <a:pt x="13711" y="18470"/>
                  <a:pt x="13711" y="18470"/>
                </a:cubicBezTo>
                <a:cubicBezTo>
                  <a:pt x="13711" y="18583"/>
                  <a:pt x="13711" y="18583"/>
                  <a:pt x="13711" y="18583"/>
                </a:cubicBezTo>
                <a:cubicBezTo>
                  <a:pt x="13557" y="18696"/>
                  <a:pt x="13557" y="18696"/>
                  <a:pt x="13557" y="18696"/>
                </a:cubicBezTo>
                <a:cubicBezTo>
                  <a:pt x="13404" y="18837"/>
                  <a:pt x="13404" y="18837"/>
                  <a:pt x="13404" y="18837"/>
                </a:cubicBezTo>
                <a:cubicBezTo>
                  <a:pt x="13404" y="18978"/>
                  <a:pt x="13404" y="18978"/>
                  <a:pt x="13404" y="18978"/>
                </a:cubicBezTo>
                <a:cubicBezTo>
                  <a:pt x="13328" y="19062"/>
                  <a:pt x="13328" y="19062"/>
                  <a:pt x="13328" y="19062"/>
                </a:cubicBezTo>
                <a:cubicBezTo>
                  <a:pt x="13251" y="19147"/>
                  <a:pt x="13251" y="19147"/>
                  <a:pt x="13251" y="19147"/>
                </a:cubicBezTo>
                <a:cubicBezTo>
                  <a:pt x="13098" y="19316"/>
                  <a:pt x="13098" y="19316"/>
                  <a:pt x="13098" y="19316"/>
                </a:cubicBezTo>
                <a:cubicBezTo>
                  <a:pt x="13174" y="19457"/>
                  <a:pt x="13174" y="19457"/>
                  <a:pt x="13174" y="19457"/>
                </a:cubicBezTo>
                <a:cubicBezTo>
                  <a:pt x="12945" y="19626"/>
                  <a:pt x="12945" y="19626"/>
                  <a:pt x="12945" y="19626"/>
                </a:cubicBezTo>
                <a:cubicBezTo>
                  <a:pt x="12945" y="19626"/>
                  <a:pt x="12945" y="19711"/>
                  <a:pt x="12945" y="19739"/>
                </a:cubicBezTo>
                <a:cubicBezTo>
                  <a:pt x="12945" y="19767"/>
                  <a:pt x="12945" y="19936"/>
                  <a:pt x="12945" y="19936"/>
                </a:cubicBezTo>
                <a:cubicBezTo>
                  <a:pt x="12945" y="19936"/>
                  <a:pt x="12945" y="20021"/>
                  <a:pt x="12868" y="20021"/>
                </a:cubicBezTo>
                <a:cubicBezTo>
                  <a:pt x="12791" y="20021"/>
                  <a:pt x="12638" y="20021"/>
                  <a:pt x="12638" y="20021"/>
                </a:cubicBezTo>
                <a:close/>
                <a:moveTo>
                  <a:pt x="15779" y="18301"/>
                </a:moveTo>
                <a:cubicBezTo>
                  <a:pt x="15779" y="18301"/>
                  <a:pt x="15779" y="18301"/>
                  <a:pt x="15779" y="18301"/>
                </a:cubicBezTo>
                <a:cubicBezTo>
                  <a:pt x="15702" y="18244"/>
                  <a:pt x="15702" y="18244"/>
                  <a:pt x="15702" y="18244"/>
                </a:cubicBezTo>
                <a:cubicBezTo>
                  <a:pt x="15932" y="18216"/>
                  <a:pt x="15932" y="18216"/>
                  <a:pt x="15932" y="18216"/>
                </a:cubicBezTo>
                <a:cubicBezTo>
                  <a:pt x="15932" y="18216"/>
                  <a:pt x="15855" y="18103"/>
                  <a:pt x="15855" y="18075"/>
                </a:cubicBezTo>
                <a:cubicBezTo>
                  <a:pt x="15855" y="18047"/>
                  <a:pt x="15779" y="18075"/>
                  <a:pt x="15702" y="18019"/>
                </a:cubicBezTo>
                <a:cubicBezTo>
                  <a:pt x="15626" y="17991"/>
                  <a:pt x="15626" y="17906"/>
                  <a:pt x="15626" y="17906"/>
                </a:cubicBezTo>
                <a:cubicBezTo>
                  <a:pt x="15626" y="17878"/>
                  <a:pt x="15702" y="17793"/>
                  <a:pt x="15702" y="17793"/>
                </a:cubicBezTo>
                <a:cubicBezTo>
                  <a:pt x="15702" y="17793"/>
                  <a:pt x="15932" y="17680"/>
                  <a:pt x="16085" y="17624"/>
                </a:cubicBezTo>
                <a:cubicBezTo>
                  <a:pt x="16315" y="17539"/>
                  <a:pt x="16238" y="17539"/>
                  <a:pt x="16238" y="17483"/>
                </a:cubicBezTo>
                <a:cubicBezTo>
                  <a:pt x="16162" y="17455"/>
                  <a:pt x="16315" y="17427"/>
                  <a:pt x="16315" y="17427"/>
                </a:cubicBezTo>
                <a:cubicBezTo>
                  <a:pt x="16545" y="17342"/>
                  <a:pt x="16545" y="17342"/>
                  <a:pt x="16545" y="17342"/>
                </a:cubicBezTo>
                <a:cubicBezTo>
                  <a:pt x="16698" y="17201"/>
                  <a:pt x="16698" y="17201"/>
                  <a:pt x="16698" y="17201"/>
                </a:cubicBezTo>
                <a:cubicBezTo>
                  <a:pt x="16698" y="17201"/>
                  <a:pt x="16928" y="17286"/>
                  <a:pt x="16928" y="17286"/>
                </a:cubicBezTo>
                <a:cubicBezTo>
                  <a:pt x="17004" y="17286"/>
                  <a:pt x="17004" y="17257"/>
                  <a:pt x="17004" y="17229"/>
                </a:cubicBezTo>
                <a:cubicBezTo>
                  <a:pt x="17004" y="17201"/>
                  <a:pt x="17157" y="17201"/>
                  <a:pt x="17157" y="17201"/>
                </a:cubicBezTo>
                <a:cubicBezTo>
                  <a:pt x="17234" y="17201"/>
                  <a:pt x="17464" y="17173"/>
                  <a:pt x="17464" y="17173"/>
                </a:cubicBezTo>
                <a:cubicBezTo>
                  <a:pt x="17540" y="17116"/>
                  <a:pt x="17540" y="17116"/>
                  <a:pt x="17540" y="17116"/>
                </a:cubicBezTo>
                <a:cubicBezTo>
                  <a:pt x="17540" y="17116"/>
                  <a:pt x="17847" y="17088"/>
                  <a:pt x="18000" y="17116"/>
                </a:cubicBezTo>
                <a:cubicBezTo>
                  <a:pt x="18077" y="17145"/>
                  <a:pt x="17923" y="17145"/>
                  <a:pt x="17923" y="17173"/>
                </a:cubicBezTo>
                <a:cubicBezTo>
                  <a:pt x="17923" y="17201"/>
                  <a:pt x="17923" y="17201"/>
                  <a:pt x="17923" y="17229"/>
                </a:cubicBezTo>
                <a:cubicBezTo>
                  <a:pt x="17923" y="17257"/>
                  <a:pt x="17847" y="17286"/>
                  <a:pt x="17617" y="17286"/>
                </a:cubicBezTo>
                <a:cubicBezTo>
                  <a:pt x="17387" y="17314"/>
                  <a:pt x="17540" y="17370"/>
                  <a:pt x="17540" y="17370"/>
                </a:cubicBezTo>
                <a:cubicBezTo>
                  <a:pt x="17540" y="17370"/>
                  <a:pt x="17540" y="17483"/>
                  <a:pt x="17540" y="17483"/>
                </a:cubicBezTo>
                <a:cubicBezTo>
                  <a:pt x="17464" y="17511"/>
                  <a:pt x="17311" y="17568"/>
                  <a:pt x="17157" y="17568"/>
                </a:cubicBezTo>
                <a:cubicBezTo>
                  <a:pt x="17081" y="17596"/>
                  <a:pt x="17081" y="17652"/>
                  <a:pt x="17081" y="17652"/>
                </a:cubicBezTo>
                <a:cubicBezTo>
                  <a:pt x="17081" y="17680"/>
                  <a:pt x="17157" y="17737"/>
                  <a:pt x="17157" y="17793"/>
                </a:cubicBezTo>
                <a:cubicBezTo>
                  <a:pt x="17157" y="17821"/>
                  <a:pt x="17157" y="17821"/>
                  <a:pt x="17234" y="17878"/>
                </a:cubicBezTo>
                <a:cubicBezTo>
                  <a:pt x="17234" y="17906"/>
                  <a:pt x="17387" y="17906"/>
                  <a:pt x="17464" y="17906"/>
                </a:cubicBezTo>
                <a:cubicBezTo>
                  <a:pt x="17464" y="17934"/>
                  <a:pt x="17617" y="17991"/>
                  <a:pt x="17540" y="18019"/>
                </a:cubicBezTo>
                <a:cubicBezTo>
                  <a:pt x="17464" y="18047"/>
                  <a:pt x="17387" y="18075"/>
                  <a:pt x="17311" y="18075"/>
                </a:cubicBezTo>
                <a:cubicBezTo>
                  <a:pt x="17311" y="18103"/>
                  <a:pt x="17157" y="18188"/>
                  <a:pt x="17157" y="18188"/>
                </a:cubicBezTo>
                <a:cubicBezTo>
                  <a:pt x="17157" y="18188"/>
                  <a:pt x="17234" y="18244"/>
                  <a:pt x="17157" y="18301"/>
                </a:cubicBezTo>
                <a:cubicBezTo>
                  <a:pt x="17157" y="18357"/>
                  <a:pt x="17004" y="18329"/>
                  <a:pt x="16928" y="18357"/>
                </a:cubicBezTo>
                <a:cubicBezTo>
                  <a:pt x="16928" y="18357"/>
                  <a:pt x="16698" y="18442"/>
                  <a:pt x="16698" y="18442"/>
                </a:cubicBezTo>
                <a:cubicBezTo>
                  <a:pt x="16621" y="18442"/>
                  <a:pt x="16545" y="18555"/>
                  <a:pt x="16545" y="18611"/>
                </a:cubicBezTo>
                <a:cubicBezTo>
                  <a:pt x="16545" y="18639"/>
                  <a:pt x="16545" y="18696"/>
                  <a:pt x="16545" y="18724"/>
                </a:cubicBezTo>
                <a:cubicBezTo>
                  <a:pt x="16545" y="18752"/>
                  <a:pt x="16545" y="18724"/>
                  <a:pt x="16391" y="18808"/>
                </a:cubicBezTo>
                <a:cubicBezTo>
                  <a:pt x="16162" y="18893"/>
                  <a:pt x="16238" y="18837"/>
                  <a:pt x="16009" y="18808"/>
                </a:cubicBezTo>
                <a:cubicBezTo>
                  <a:pt x="15702" y="18808"/>
                  <a:pt x="16009" y="18780"/>
                  <a:pt x="16085" y="18724"/>
                </a:cubicBezTo>
                <a:cubicBezTo>
                  <a:pt x="16162" y="18667"/>
                  <a:pt x="16238" y="18611"/>
                  <a:pt x="16238" y="18611"/>
                </a:cubicBezTo>
                <a:cubicBezTo>
                  <a:pt x="16162" y="18498"/>
                  <a:pt x="16162" y="18498"/>
                  <a:pt x="16162" y="18498"/>
                </a:cubicBezTo>
                <a:cubicBezTo>
                  <a:pt x="16009" y="18414"/>
                  <a:pt x="16009" y="18414"/>
                  <a:pt x="16009" y="18414"/>
                </a:cubicBezTo>
                <a:lnTo>
                  <a:pt x="15779" y="18301"/>
                </a:lnTo>
                <a:close/>
              </a:path>
            </a:pathLst>
          </a:custGeom>
          <a:solidFill>
            <a:schemeClr val="tx1">
              <a:lumMod val="65000"/>
              <a:lumOff val="35000"/>
            </a:schemeClr>
          </a:solidFill>
          <a:ln w="3175" cap="flat">
            <a:solidFill>
              <a:schemeClr val="bg1"/>
            </a:solidFill>
            <a:miter lim="400000"/>
          </a:ln>
          <a:effectLst/>
        </p:spPr>
        <p:txBody>
          <a:bodyPr wrap="square" lIns="45719" tIns="45719" rIns="45719" bIns="45719" numCol="1"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1pPr>
            <a:lvl2pPr marL="0" marR="0" indent="228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2pPr>
            <a:lvl3pPr marL="0" marR="0" indent="457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3pPr>
            <a:lvl4pPr marL="0" marR="0" indent="685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4pPr>
            <a:lvl5pPr marL="0" marR="0" indent="9144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5pPr>
            <a:lvl6pPr marL="0" marR="0" indent="11430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6pPr>
            <a:lvl7pPr marL="0" marR="0" indent="13716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7pPr>
            <a:lvl8pPr marL="0" marR="0" indent="16002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8pPr>
            <a:lvl9pPr marL="0" marR="0" indent="1828800" algn="l" defTabSz="825500" rtl="0" fontAlgn="auto" latinLnBrk="0" hangingPunct="0">
              <a:lnSpc>
                <a:spcPct val="90000"/>
              </a:lnSpc>
              <a:spcBef>
                <a:spcPts val="0"/>
              </a:spcBef>
              <a:spcAft>
                <a:spcPts val="0"/>
              </a:spcAft>
              <a:buClrTx/>
              <a:buSzTx/>
              <a:buFontTx/>
              <a:buNone/>
              <a:tabLst/>
              <a:defRPr kumimoji="0" sz="5000" b="0" i="0" u="none" strike="noStrike" cap="all" spc="150" normalizeH="0" baseline="0">
                <a:ln>
                  <a:noFill/>
                </a:ln>
                <a:solidFill>
                  <a:srgbClr val="000000"/>
                </a:solidFill>
                <a:effectLst/>
                <a:uFillTx/>
                <a:latin typeface="+mn-lt"/>
                <a:ea typeface="+mn-ea"/>
                <a:cs typeface="+mn-cs"/>
                <a:sym typeface="Montserrat Bold"/>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cap="none" spc="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Poppins" panose="00000500000000000000" pitchFamily="2" charset="0"/>
              <a:cs typeface="Poppins" panose="00000500000000000000" pitchFamily="2" charset="0"/>
              <a:sym typeface="Helvetica Light"/>
            </a:endParaRPr>
          </a:p>
        </p:txBody>
      </p:sp>
      <p:sp>
        <p:nvSpPr>
          <p:cNvPr id="167" name="Rectangle 166">
            <a:extLst>
              <a:ext uri="{FF2B5EF4-FFF2-40B4-BE49-F238E27FC236}">
                <a16:creationId xmlns:a16="http://schemas.microsoft.com/office/drawing/2014/main" id="{4ECFD923-8EDB-4688-B5BC-F17EF8EF8FB4}"/>
              </a:ext>
            </a:extLst>
          </p:cNvPr>
          <p:cNvSpPr/>
          <p:nvPr/>
        </p:nvSpPr>
        <p:spPr>
          <a:xfrm>
            <a:off x="10525850" y="6360266"/>
            <a:ext cx="501857" cy="360000"/>
          </a:xfrm>
          <a:prstGeom prst="rect">
            <a:avLst/>
          </a:prstGeom>
          <a:noFill/>
          <a:ln w="28575" cap="flat">
            <a:solidFill>
              <a:srgbClr val="5E5E5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Poppins Medium"/>
              <a:ea typeface="Poppins Medium"/>
              <a:cs typeface="Poppins Medium"/>
              <a:sym typeface="Poppins Medium"/>
            </a:endParaRPr>
          </a:p>
        </p:txBody>
      </p:sp>
      <p:pic>
        <p:nvPicPr>
          <p:cNvPr id="169" name="Picture 168" descr="Vector Maps of United States | Free Vector Maps">
            <a:extLst>
              <a:ext uri="{FF2B5EF4-FFF2-40B4-BE49-F238E27FC236}">
                <a16:creationId xmlns:a16="http://schemas.microsoft.com/office/drawing/2014/main" id="{7CDCE9F6-07D6-489E-1306-60C245FD7E09}"/>
              </a:ext>
            </a:extLst>
          </p:cNvPr>
          <p:cNvPicPr>
            <a:picLocks noChangeAspect="1"/>
          </p:cNvPicPr>
          <p:nvPr/>
        </p:nvPicPr>
        <p:blipFill rotWithShape="1">
          <a:blip r:embed="rId6">
            <a:duotone>
              <a:prstClr val="black"/>
              <a:schemeClr val="tx2">
                <a:tint val="45000"/>
                <a:satMod val="400000"/>
              </a:schemeClr>
            </a:duotone>
            <a:extLst>
              <a:ext uri="{BEBA8EAE-BF5A-486C-A8C5-ECC9F3942E4B}">
                <a14:imgProps xmlns:a14="http://schemas.microsoft.com/office/drawing/2010/main">
                  <a14:imgLayer r:embed="rId7">
                    <a14:imgEffect>
                      <a14:saturation sat="0"/>
                    </a14:imgEffect>
                    <a14:imgEffect>
                      <a14:brightnessContrast bright="-18000"/>
                    </a14:imgEffect>
                  </a14:imgLayer>
                </a14:imgProps>
              </a:ext>
            </a:extLst>
          </a:blip>
          <a:srcRect r="385" b="9474"/>
          <a:stretch/>
        </p:blipFill>
        <p:spPr>
          <a:xfrm>
            <a:off x="51545" y="1959892"/>
            <a:ext cx="5645558" cy="3851368"/>
          </a:xfrm>
          <a:prstGeom prst="rect">
            <a:avLst/>
          </a:prstGeom>
        </p:spPr>
      </p:pic>
      <p:sp>
        <p:nvSpPr>
          <p:cNvPr id="3" name="Arrow: Chevron 2">
            <a:extLst>
              <a:ext uri="{FF2B5EF4-FFF2-40B4-BE49-F238E27FC236}">
                <a16:creationId xmlns:a16="http://schemas.microsoft.com/office/drawing/2014/main" id="{461A883F-C6CA-B3B7-6A27-BE6061DF03AB}"/>
              </a:ext>
            </a:extLst>
          </p:cNvPr>
          <p:cNvSpPr/>
          <p:nvPr/>
        </p:nvSpPr>
        <p:spPr>
          <a:xfrm>
            <a:off x="6249365" y="3771384"/>
            <a:ext cx="316886" cy="295422"/>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32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EF53866-A858-7883-173D-7AB00F1C550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4" name="Object 3" hidden="1">
                        <a:extLst>
                          <a:ext uri="{FF2B5EF4-FFF2-40B4-BE49-F238E27FC236}">
                            <a16:creationId xmlns:a16="http://schemas.microsoft.com/office/drawing/2014/main" id="{EEF53866-A858-7883-173D-7AB00F1C55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ext Placeholder 2">
            <a:extLst>
              <a:ext uri="{FF2B5EF4-FFF2-40B4-BE49-F238E27FC236}">
                <a16:creationId xmlns:a16="http://schemas.microsoft.com/office/drawing/2014/main" id="{0E8684C7-05BD-ECBC-C5B5-916BB7343BFB}"/>
              </a:ext>
            </a:extLst>
          </p:cNvPr>
          <p:cNvSpPr txBox="1">
            <a:spLocks/>
          </p:cNvSpPr>
          <p:nvPr/>
        </p:nvSpPr>
        <p:spPr>
          <a:xfrm>
            <a:off x="544467" y="1267689"/>
            <a:ext cx="8803271" cy="2635576"/>
          </a:xfrm>
          <a:prstGeom prst="rect">
            <a:avLst/>
          </a:prstGeom>
        </p:spPr>
        <p:txBody>
          <a:bodyPr lIns="22860" tIns="22860" rIns="22860" bIns="22860" anchor="t"/>
          <a:lstStyle>
            <a:lvl1pPr marL="0" marR="0" indent="0" algn="l" defTabSz="718184" rtl="0" latinLnBrk="0">
              <a:lnSpc>
                <a:spcPct val="100000"/>
              </a:lnSpc>
              <a:spcBef>
                <a:spcPts val="0"/>
              </a:spcBef>
              <a:spcAft>
                <a:spcPts val="0"/>
              </a:spcAft>
              <a:buClrTx/>
              <a:buSzTx/>
              <a:buFontTx/>
              <a:buNone/>
              <a:tabLst/>
              <a:defRPr sz="3600" b="0" i="0" u="none" strike="noStrike" cap="none" spc="0" baseline="0">
                <a:solidFill>
                  <a:srgbClr val="4B4B50"/>
                </a:solidFill>
                <a:uFillTx/>
                <a:latin typeface="+mn-lt"/>
                <a:ea typeface="+mn-ea"/>
                <a:cs typeface="+mn-cs"/>
                <a:sym typeface="Poppins Bold"/>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Poppins Regular"/>
                <a:ea typeface="Poppins Regular"/>
                <a:cs typeface="Poppins Regular"/>
                <a:sym typeface="Poppins Regular"/>
              </a:defRPr>
            </a:lvl9pPr>
          </a:lstStyle>
          <a:p>
            <a:r>
              <a:rPr lang="en-US" sz="2000" dirty="0">
                <a:latin typeface="Poppins"/>
                <a:ea typeface="+mn-lt"/>
                <a:cs typeface="+mn-lt"/>
              </a:rPr>
              <a:t>Over the last year, we </a:t>
            </a:r>
            <a:r>
              <a:rPr lang="en-US" sz="2000">
                <a:latin typeface="Poppins"/>
                <a:ea typeface="+mn-lt"/>
                <a:cs typeface="+mn-lt"/>
              </a:rPr>
              <a:t>took a deep dive </a:t>
            </a:r>
            <a:r>
              <a:rPr lang="en-US" sz="2000" dirty="0">
                <a:latin typeface="Poppins"/>
                <a:ea typeface="+mn-lt"/>
                <a:cs typeface="+mn-lt"/>
              </a:rPr>
              <a:t>into US and European CDR policies, looking at six topics:</a:t>
            </a:r>
          </a:p>
          <a:p>
            <a:endParaRPr lang="en-US" sz="2000" dirty="0">
              <a:latin typeface="Poppins"/>
              <a:ea typeface="+mn-lt"/>
              <a:cs typeface="+mn-lt"/>
            </a:endParaRPr>
          </a:p>
          <a:p>
            <a:pPr marL="285750" indent="-285750">
              <a:buFont typeface="Arial"/>
              <a:buChar char="•"/>
            </a:pPr>
            <a:r>
              <a:rPr lang="en-US" sz="2000" dirty="0">
                <a:latin typeface="Poppins"/>
                <a:ea typeface="+mn-lt"/>
                <a:cs typeface="+mn-lt"/>
              </a:rPr>
              <a:t>Government </a:t>
            </a:r>
            <a:r>
              <a:rPr lang="en-US" sz="2000">
                <a:latin typeface="Poppins"/>
                <a:ea typeface="+mn-lt"/>
                <a:cs typeface="+mn-lt"/>
              </a:rPr>
              <a:t>procurement</a:t>
            </a:r>
            <a:endParaRPr lang="en-US" sz="2000" dirty="0">
              <a:latin typeface="Poppins"/>
              <a:ea typeface="+mn-lt"/>
              <a:cs typeface="+mn-lt"/>
            </a:endParaRPr>
          </a:p>
          <a:p>
            <a:pPr marL="285750" indent="-285750">
              <a:buFont typeface="Arial"/>
              <a:buChar char="•"/>
            </a:pPr>
            <a:r>
              <a:rPr lang="en-US" sz="2000" dirty="0">
                <a:latin typeface="Poppins"/>
                <a:ea typeface="+mn-lt"/>
                <a:cs typeface="+mn-lt"/>
              </a:rPr>
              <a:t>Certification/MRV</a:t>
            </a:r>
          </a:p>
          <a:p>
            <a:pPr marL="285750" indent="-285750">
              <a:buFont typeface="Arial"/>
              <a:buChar char="•"/>
            </a:pPr>
            <a:r>
              <a:rPr lang="en-US" sz="2000" dirty="0">
                <a:latin typeface="Poppins"/>
                <a:ea typeface="+mn-lt"/>
                <a:cs typeface="+mn-lt"/>
              </a:rPr>
              <a:t>Transport &amp; </a:t>
            </a:r>
            <a:r>
              <a:rPr lang="en-US" sz="2000">
                <a:latin typeface="Poppins"/>
                <a:ea typeface="+mn-lt"/>
                <a:cs typeface="+mn-lt"/>
              </a:rPr>
              <a:t>storage infrastructure</a:t>
            </a:r>
            <a:endParaRPr lang="en-US" sz="2000" dirty="0">
              <a:latin typeface="Poppins"/>
              <a:ea typeface="+mn-lt"/>
              <a:cs typeface="+mn-lt"/>
            </a:endParaRPr>
          </a:p>
          <a:p>
            <a:pPr marL="285750" indent="-285750">
              <a:buFont typeface="Arial"/>
              <a:buChar char="•"/>
            </a:pPr>
            <a:r>
              <a:rPr lang="en-US" sz="2000" dirty="0">
                <a:latin typeface="Poppins"/>
                <a:ea typeface="+mn-lt"/>
                <a:cs typeface="+mn-lt"/>
              </a:rPr>
              <a:t>Compliance </a:t>
            </a:r>
            <a:r>
              <a:rPr lang="en-US" sz="2000">
                <a:latin typeface="Poppins"/>
                <a:ea typeface="+mn-lt"/>
                <a:cs typeface="+mn-lt"/>
              </a:rPr>
              <a:t>regimes</a:t>
            </a:r>
            <a:endParaRPr lang="en-US" sz="2000" dirty="0">
              <a:latin typeface="Poppins"/>
              <a:ea typeface="+mn-lt"/>
              <a:cs typeface="+mn-lt"/>
            </a:endParaRPr>
          </a:p>
          <a:p>
            <a:pPr marL="285750" indent="-285750">
              <a:buFont typeface="Arial"/>
              <a:buChar char="•"/>
            </a:pPr>
            <a:r>
              <a:rPr lang="en-US" sz="2000" dirty="0">
                <a:latin typeface="Poppins"/>
                <a:ea typeface="+mn-lt"/>
                <a:cs typeface="+mn-lt"/>
              </a:rPr>
              <a:t>Research &amp; </a:t>
            </a:r>
            <a:r>
              <a:rPr lang="en-US" sz="2000">
                <a:latin typeface="Poppins"/>
                <a:ea typeface="+mn-lt"/>
                <a:cs typeface="+mn-lt"/>
              </a:rPr>
              <a:t>innovation funding</a:t>
            </a:r>
            <a:endParaRPr lang="en-US" sz="2000" dirty="0">
              <a:latin typeface="Poppins"/>
              <a:ea typeface="+mn-lt"/>
              <a:cs typeface="+mn-lt"/>
            </a:endParaRPr>
          </a:p>
          <a:p>
            <a:pPr marL="285750" indent="-285750">
              <a:buFont typeface="Arial"/>
              <a:buChar char="•"/>
            </a:pPr>
            <a:r>
              <a:rPr lang="en-US" sz="2000" dirty="0">
                <a:latin typeface="Poppins"/>
                <a:ea typeface="+mn-lt"/>
                <a:cs typeface="+mn-lt"/>
              </a:rPr>
              <a:t>Deployment Incentives</a:t>
            </a:r>
          </a:p>
          <a:p>
            <a:endParaRPr lang="en-US" sz="2000" dirty="0">
              <a:latin typeface="Poppins"/>
              <a:cs typeface="Calibri" panose="020F0502020204030204"/>
            </a:endParaRPr>
          </a:p>
          <a:p>
            <a:r>
              <a:rPr lang="en-US" sz="2000" dirty="0">
                <a:latin typeface="Poppins"/>
                <a:cs typeface="Poppins"/>
              </a:rPr>
              <a:t>We identified </a:t>
            </a:r>
            <a:r>
              <a:rPr lang="en-US" sz="2000" b="1">
                <a:solidFill>
                  <a:srgbClr val="008AF1"/>
                </a:solidFill>
                <a:latin typeface="Poppins"/>
                <a:cs typeface="Poppins"/>
              </a:rPr>
              <a:t>gaps</a:t>
            </a:r>
            <a:r>
              <a:rPr lang="en-US" sz="2000" dirty="0">
                <a:latin typeface="Poppins"/>
                <a:cs typeface="Poppins"/>
              </a:rPr>
              <a:t> and </a:t>
            </a:r>
            <a:r>
              <a:rPr lang="en-US" sz="2000" b="1">
                <a:solidFill>
                  <a:srgbClr val="008AF1"/>
                </a:solidFill>
                <a:latin typeface="Poppins"/>
                <a:cs typeface="Poppins"/>
              </a:rPr>
              <a:t>best practices</a:t>
            </a:r>
            <a:r>
              <a:rPr lang="en-US" sz="2000">
                <a:solidFill>
                  <a:srgbClr val="008AF1"/>
                </a:solidFill>
                <a:latin typeface="Poppins"/>
                <a:cs typeface="Poppins"/>
              </a:rPr>
              <a:t> </a:t>
            </a:r>
            <a:r>
              <a:rPr lang="en-US" sz="2000" dirty="0">
                <a:latin typeface="Poppins"/>
                <a:cs typeface="Poppins"/>
              </a:rPr>
              <a:t>in the EU and the US, trying to </a:t>
            </a:r>
            <a:r>
              <a:rPr lang="en-US" sz="2000" b="1">
                <a:solidFill>
                  <a:srgbClr val="008AF1"/>
                </a:solidFill>
                <a:latin typeface="Poppins"/>
                <a:cs typeface="Poppins"/>
              </a:rPr>
              <a:t>draw lessons</a:t>
            </a:r>
            <a:r>
              <a:rPr lang="en-US" sz="2000">
                <a:solidFill>
                  <a:srgbClr val="008AF1"/>
                </a:solidFill>
                <a:latin typeface="Poppins"/>
                <a:cs typeface="Poppins"/>
              </a:rPr>
              <a:t> </a:t>
            </a:r>
            <a:r>
              <a:rPr lang="en-US" sz="2000" dirty="0">
                <a:latin typeface="Poppins"/>
                <a:cs typeface="Poppins"/>
              </a:rPr>
              <a:t>and </a:t>
            </a:r>
            <a:r>
              <a:rPr lang="en-US" sz="2000" b="1">
                <a:solidFill>
                  <a:srgbClr val="008AF1"/>
                </a:solidFill>
                <a:latin typeface="Poppins"/>
                <a:cs typeface="Poppins"/>
              </a:rPr>
              <a:t>conclusions</a:t>
            </a:r>
            <a:r>
              <a:rPr lang="en-US" sz="2000" dirty="0">
                <a:latin typeface="Poppins"/>
                <a:cs typeface="Poppins"/>
              </a:rPr>
              <a:t> to inform our </a:t>
            </a:r>
            <a:r>
              <a:rPr lang="en-US" sz="2000" b="1">
                <a:solidFill>
                  <a:srgbClr val="008AF1"/>
                </a:solidFill>
                <a:latin typeface="Poppins"/>
                <a:cs typeface="Poppins"/>
              </a:rPr>
              <a:t>policy advocacy.</a:t>
            </a:r>
            <a:endParaRPr lang="en-US" sz="2000">
              <a:solidFill>
                <a:srgbClr val="008AF1"/>
              </a:solidFill>
              <a:latin typeface="Poppins"/>
              <a:cs typeface="Poppins"/>
            </a:endParaRPr>
          </a:p>
          <a:p>
            <a:endParaRPr lang="en-US" sz="2000" dirty="0">
              <a:solidFill>
                <a:srgbClr val="000000"/>
              </a:solidFill>
              <a:latin typeface="Poppins"/>
              <a:cs typeface="Poppins"/>
            </a:endParaRPr>
          </a:p>
          <a:p>
            <a:r>
              <a:rPr lang="en-US" sz="2000" dirty="0">
                <a:solidFill>
                  <a:srgbClr val="000000"/>
                </a:solidFill>
                <a:latin typeface="Poppins"/>
                <a:cs typeface="Poppins"/>
              </a:rPr>
              <a:t>In collaboration with Katie </a:t>
            </a:r>
            <a:r>
              <a:rPr lang="en-US" sz="2000" err="1">
                <a:solidFill>
                  <a:srgbClr val="000000"/>
                </a:solidFill>
                <a:latin typeface="Poppins"/>
                <a:cs typeface="Poppins"/>
              </a:rPr>
              <a:t>Lebling</a:t>
            </a:r>
            <a:r>
              <a:rPr lang="en-US" sz="2000" dirty="0">
                <a:solidFill>
                  <a:srgbClr val="000000"/>
                </a:solidFill>
                <a:latin typeface="Poppins"/>
                <a:cs typeface="Poppins"/>
              </a:rPr>
              <a:t> and Danielle </a:t>
            </a:r>
            <a:r>
              <a:rPr lang="en-US" sz="2000" dirty="0" err="1">
                <a:solidFill>
                  <a:srgbClr val="000000"/>
                </a:solidFill>
                <a:latin typeface="Poppins"/>
                <a:cs typeface="Poppins"/>
              </a:rPr>
              <a:t>Riedl</a:t>
            </a:r>
            <a:r>
              <a:rPr lang="en-US" sz="2000" dirty="0">
                <a:solidFill>
                  <a:srgbClr val="000000"/>
                </a:solidFill>
                <a:latin typeface="Poppins"/>
                <a:cs typeface="Poppins"/>
              </a:rPr>
              <a:t> from the World Resource Institute</a:t>
            </a:r>
            <a:r>
              <a:rPr lang="en-US" sz="2000">
                <a:solidFill>
                  <a:srgbClr val="000000"/>
                </a:solidFill>
                <a:latin typeface="Poppins"/>
                <a:cs typeface="Poppins"/>
              </a:rPr>
              <a:t>.</a:t>
            </a:r>
            <a:endParaRPr lang="fr-FR" sz="2000" dirty="0">
              <a:solidFill>
                <a:srgbClr val="000000"/>
              </a:solidFill>
              <a:latin typeface="Poppins"/>
              <a:cs typeface="Poppins"/>
            </a:endParaRPr>
          </a:p>
        </p:txBody>
      </p:sp>
      <p:pic>
        <p:nvPicPr>
          <p:cNvPr id="29" name="Graphic 4">
            <a:extLst>
              <a:ext uri="{FF2B5EF4-FFF2-40B4-BE49-F238E27FC236}">
                <a16:creationId xmlns:a16="http://schemas.microsoft.com/office/drawing/2014/main" id="{8221DA3E-050A-7825-3137-C46B565B0EE3}"/>
              </a:ext>
            </a:extLst>
          </p:cNvPr>
          <p:cNvPicPr>
            <a:picLocks noChangeAspect="1"/>
          </p:cNvPicPr>
          <p:nvPr/>
        </p:nvPicPr>
        <p:blipFill rotWithShape="1">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t="28284" b="29529"/>
          <a:stretch/>
        </p:blipFill>
        <p:spPr>
          <a:xfrm>
            <a:off x="185977" y="6095869"/>
            <a:ext cx="1558404" cy="483761"/>
          </a:xfrm>
          <a:prstGeom prst="rect">
            <a:avLst/>
          </a:prstGeom>
        </p:spPr>
      </p:pic>
      <p:sp>
        <p:nvSpPr>
          <p:cNvPr id="30" name="Rectangle 29">
            <a:extLst>
              <a:ext uri="{FF2B5EF4-FFF2-40B4-BE49-F238E27FC236}">
                <a16:creationId xmlns:a16="http://schemas.microsoft.com/office/drawing/2014/main" id="{2D5FB9D4-6610-82E3-A7E8-2D5721F2E784}"/>
              </a:ext>
            </a:extLst>
          </p:cNvPr>
          <p:cNvSpPr/>
          <p:nvPr/>
        </p:nvSpPr>
        <p:spPr>
          <a:xfrm>
            <a:off x="2153186" y="567229"/>
            <a:ext cx="5436457" cy="542998"/>
          </a:xfrm>
          <a:prstGeom prst="rect">
            <a:avLst/>
          </a:prstGeom>
          <a:solidFill>
            <a:srgbClr val="008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2">
            <a:extLst>
              <a:ext uri="{FF2B5EF4-FFF2-40B4-BE49-F238E27FC236}">
                <a16:creationId xmlns:a16="http://schemas.microsoft.com/office/drawing/2014/main" id="{69F2FF6C-469F-0D67-56DD-77DD4DE9E085}"/>
              </a:ext>
            </a:extLst>
          </p:cNvPr>
          <p:cNvSpPr txBox="1"/>
          <p:nvPr/>
        </p:nvSpPr>
        <p:spPr>
          <a:xfrm>
            <a:off x="461340" y="617784"/>
            <a:ext cx="7232212" cy="492443"/>
          </a:xfrm>
          <a:prstGeom prst="rect">
            <a:avLst/>
          </a:prstGeom>
          <a:noFill/>
        </p:spPr>
        <p:txBody>
          <a:bodyPr wrap="square" lIns="91440" tIns="45720" rIns="91440" bIns="45720" rtlCol="0" anchor="t">
            <a:spAutoFit/>
          </a:bodyPr>
          <a:lstStyle/>
          <a:p>
            <a:pPr>
              <a:defRPr/>
            </a:pPr>
            <a:r>
              <a:rPr lang="en-US" sz="2600" b="1">
                <a:solidFill>
                  <a:schemeClr val="tx1">
                    <a:lumMod val="65000"/>
                    <a:lumOff val="35000"/>
                  </a:schemeClr>
                </a:solidFill>
                <a:latin typeface="Poppins"/>
                <a:ea typeface="Asimov" pitchFamily="50" charset="0"/>
                <a:cs typeface="Poppins"/>
              </a:rPr>
              <a:t>Fostering </a:t>
            </a:r>
            <a:r>
              <a:rPr lang="en-US" sz="2600" b="1">
                <a:solidFill>
                  <a:schemeClr val="bg1"/>
                </a:solidFill>
                <a:latin typeface="Poppins"/>
                <a:ea typeface="Asimov" pitchFamily="50" charset="0"/>
                <a:cs typeface="Poppins"/>
              </a:rPr>
              <a:t>transatlantic exchange on CDR </a:t>
            </a:r>
            <a:endParaRPr lang="en-US" sz="2600" b="1" i="0" u="none" strike="noStrike" kern="1200" cap="none" spc="0" normalizeH="0" baseline="0" noProof="0">
              <a:ln>
                <a:noFill/>
              </a:ln>
              <a:solidFill>
                <a:schemeClr val="bg1"/>
              </a:solidFill>
              <a:effectLst/>
              <a:uLnTx/>
              <a:uFillTx/>
              <a:latin typeface="Poppins" panose="00000500000000000000" pitchFamily="2" charset="0"/>
              <a:ea typeface="Asimov" pitchFamily="50" charset="0"/>
              <a:cs typeface="Poppins" panose="00000500000000000000" pitchFamily="2" charset="0"/>
            </a:endParaRPr>
          </a:p>
        </p:txBody>
      </p:sp>
      <p:grpSp>
        <p:nvGrpSpPr>
          <p:cNvPr id="6" name="Groupe 1">
            <a:extLst>
              <a:ext uri="{FF2B5EF4-FFF2-40B4-BE49-F238E27FC236}">
                <a16:creationId xmlns:a16="http://schemas.microsoft.com/office/drawing/2014/main" id="{1EE104AB-8643-335E-948D-46E9589FBC56}"/>
              </a:ext>
            </a:extLst>
          </p:cNvPr>
          <p:cNvGrpSpPr/>
          <p:nvPr/>
        </p:nvGrpSpPr>
        <p:grpSpPr>
          <a:xfrm rot="16200000">
            <a:off x="7681562" y="2467233"/>
            <a:ext cx="7000091" cy="2020794"/>
            <a:chOff x="7516690" y="50741"/>
            <a:chExt cx="2957076" cy="1592419"/>
          </a:xfrm>
        </p:grpSpPr>
        <p:sp>
          <p:nvSpPr>
            <p:cNvPr id="3" name="Rectangle 2">
              <a:extLst>
                <a:ext uri="{FF2B5EF4-FFF2-40B4-BE49-F238E27FC236}">
                  <a16:creationId xmlns:a16="http://schemas.microsoft.com/office/drawing/2014/main" id="{6208FFB4-1EB4-2892-1AB2-FA5648809E1A}"/>
                </a:ext>
              </a:extLst>
            </p:cNvPr>
            <p:cNvSpPr/>
            <p:nvPr/>
          </p:nvSpPr>
          <p:spPr>
            <a:xfrm>
              <a:off x="7516690" y="50741"/>
              <a:ext cx="2957076" cy="1592419"/>
            </a:xfrm>
            <a:prstGeom prst="rect">
              <a:avLst/>
            </a:prstGeom>
            <a:solidFill>
              <a:srgbClr val="3C8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F58AE52E-1622-FC59-43DC-971564B344E8}"/>
                </a:ext>
              </a:extLst>
            </p:cNvPr>
            <p:cNvSpPr txBox="1"/>
            <p:nvPr/>
          </p:nvSpPr>
          <p:spPr>
            <a:xfrm>
              <a:off x="7866455" y="868094"/>
              <a:ext cx="2333024" cy="509320"/>
            </a:xfrm>
            <a:prstGeom prst="rect">
              <a:avLst/>
            </a:prstGeom>
            <a:noFill/>
          </p:spPr>
          <p:txBody>
            <a:bodyPr wrap="square" lIns="91440" tIns="45720" rIns="91440" bIns="45720" rtlCol="0" anchor="t">
              <a:spAutoFit/>
            </a:bodyPr>
            <a:lstStyle/>
            <a:p>
              <a:pPr algn="ctr"/>
              <a:r>
                <a:rPr lang="en-GB" sz="3600" b="1">
                  <a:solidFill>
                    <a:schemeClr val="bg1"/>
                  </a:solidFill>
                  <a:latin typeface="Poppins"/>
                  <a:cs typeface="Poppins"/>
                </a:rPr>
                <a:t>EU-US Comparison</a:t>
              </a:r>
              <a:endParaRPr lang="en-US">
                <a:cs typeface="Calibri" panose="020F0502020204030204"/>
              </a:endParaRPr>
            </a:p>
          </p:txBody>
        </p:sp>
      </p:grpSp>
    </p:spTree>
    <p:extLst>
      <p:ext uri="{BB962C8B-B14F-4D97-AF65-F5344CB8AC3E}">
        <p14:creationId xmlns:p14="http://schemas.microsoft.com/office/powerpoint/2010/main" val="3790254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F145BE5D-FC77-B3EB-992A-7D7EDF0021D1}"/>
              </a:ext>
            </a:extLst>
          </p:cNvPr>
          <p:cNvSpPr/>
          <p:nvPr/>
        </p:nvSpPr>
        <p:spPr>
          <a:xfrm>
            <a:off x="508557" y="2633487"/>
            <a:ext cx="155885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dirty="0">
              <a:solidFill>
                <a:srgbClr val="FFFFFF"/>
              </a:solidFill>
              <a:latin typeface="Poppins Medium"/>
              <a:cs typeface="Poppins Medium"/>
              <a:sym typeface="Poppins Medium"/>
            </a:endParaRPr>
          </a:p>
        </p:txBody>
      </p:sp>
      <p:graphicFrame>
        <p:nvGraphicFramePr>
          <p:cNvPr id="7" name="Object 6" hidden="1">
            <a:extLst>
              <a:ext uri="{FF2B5EF4-FFF2-40B4-BE49-F238E27FC236}">
                <a16:creationId xmlns:a16="http://schemas.microsoft.com/office/drawing/2014/main" id="{D2F6754C-F075-4A51-A709-A2968C07DE1D}"/>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Object 6" hidden="1">
                        <a:extLst>
                          <a:ext uri="{FF2B5EF4-FFF2-40B4-BE49-F238E27FC236}">
                            <a16:creationId xmlns:a16="http://schemas.microsoft.com/office/drawing/2014/main" id="{D2F6754C-F075-4A51-A709-A2968C07DE1D}"/>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275858E-31A1-2CC0-B39A-4AFB85D4AABC}"/>
              </a:ext>
            </a:extLst>
          </p:cNvPr>
          <p:cNvSpPr/>
          <p:nvPr/>
        </p:nvSpPr>
        <p:spPr>
          <a:xfrm>
            <a:off x="6096000" y="-2214"/>
            <a:ext cx="6096000" cy="6876000"/>
          </a:xfrm>
          <a:prstGeom prst="rect">
            <a:avLst/>
          </a:prstGeom>
          <a:solidFill>
            <a:srgbClr val="4B4B5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algn="ctr" defTabSz="412750" hangingPunct="0"/>
            <a:endParaRPr lang="en-US" sz="1600" kern="0">
              <a:solidFill>
                <a:srgbClr val="FFFFFF"/>
              </a:solidFill>
              <a:latin typeface="Poppins Medium"/>
              <a:ea typeface="Poppins Medium"/>
              <a:cs typeface="Poppins Medium"/>
              <a:sym typeface="Poppins Medium"/>
            </a:endParaRPr>
          </a:p>
        </p:txBody>
      </p:sp>
      <p:sp>
        <p:nvSpPr>
          <p:cNvPr id="15" name="Text Placeholder 14">
            <a:extLst>
              <a:ext uri="{FF2B5EF4-FFF2-40B4-BE49-F238E27FC236}">
                <a16:creationId xmlns:a16="http://schemas.microsoft.com/office/drawing/2014/main" id="{E09681E4-0449-A61E-10AD-59EC497CD456}"/>
              </a:ext>
            </a:extLst>
          </p:cNvPr>
          <p:cNvSpPr>
            <a:spLocks noGrp="1"/>
          </p:cNvSpPr>
          <p:nvPr>
            <p:ph type="body" sz="quarter" idx="18"/>
          </p:nvPr>
        </p:nvSpPr>
        <p:spPr>
          <a:xfrm>
            <a:off x="418673" y="2702431"/>
            <a:ext cx="4458523" cy="3637409"/>
          </a:xfrm>
        </p:spPr>
        <p:txBody>
          <a:bodyPr/>
          <a:lstStyle/>
          <a:p>
            <a:pPr marL="0" indent="0">
              <a:buNone/>
            </a:pPr>
            <a:r>
              <a:rPr lang="en-US" b="1">
                <a:solidFill>
                  <a:schemeClr val="bg1"/>
                </a:solidFill>
                <a:latin typeface="Poppins" pitchFamily="2" charset="77"/>
                <a:cs typeface="Poppins" pitchFamily="2" charset="77"/>
              </a:rPr>
              <a:t> Highlight:</a:t>
            </a:r>
          </a:p>
          <a:p>
            <a:pPr marL="0" indent="0">
              <a:buNone/>
            </a:pPr>
            <a:r>
              <a:rPr lang="en-US" dirty="0"/>
              <a:t>Switzerland through Climate Cent Foundation -&gt; EUR 58 million </a:t>
            </a:r>
          </a:p>
          <a:p>
            <a:pPr marL="0" indent="0">
              <a:buNone/>
            </a:pPr>
            <a:r>
              <a:rPr lang="en-US" dirty="0"/>
              <a:t>Nothing at EU level (yet)</a:t>
            </a:r>
          </a:p>
          <a:p>
            <a:endParaRPr lang="en-US" dirty="0"/>
          </a:p>
        </p:txBody>
      </p:sp>
      <p:grpSp>
        <p:nvGrpSpPr>
          <p:cNvPr id="3" name="Group 2">
            <a:extLst>
              <a:ext uri="{FF2B5EF4-FFF2-40B4-BE49-F238E27FC236}">
                <a16:creationId xmlns:a16="http://schemas.microsoft.com/office/drawing/2014/main" id="{DBE3DC6B-1E5B-71A4-89F7-AE6BB821BA58}"/>
              </a:ext>
            </a:extLst>
          </p:cNvPr>
          <p:cNvGrpSpPr/>
          <p:nvPr/>
        </p:nvGrpSpPr>
        <p:grpSpPr>
          <a:xfrm>
            <a:off x="5867797" y="3424226"/>
            <a:ext cx="456407" cy="456407"/>
            <a:chOff x="3563697" y="3210824"/>
            <a:chExt cx="432000" cy="432000"/>
          </a:xfrm>
          <a:solidFill>
            <a:srgbClr val="FF6421"/>
          </a:solidFill>
        </p:grpSpPr>
        <p:sp>
          <p:nvSpPr>
            <p:cNvPr id="4" name="Rectangle 3">
              <a:extLst>
                <a:ext uri="{FF2B5EF4-FFF2-40B4-BE49-F238E27FC236}">
                  <a16:creationId xmlns:a16="http://schemas.microsoft.com/office/drawing/2014/main" id="{37A2362B-49B9-AB8F-9B42-E4B824B57A63}"/>
                </a:ext>
              </a:extLst>
            </p:cNvPr>
            <p:cNvSpPr/>
            <p:nvPr/>
          </p:nvSpPr>
          <p:spPr>
            <a:xfrm>
              <a:off x="3563697" y="3210824"/>
              <a:ext cx="432000" cy="43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white"/>
                </a:solidFill>
                <a:latin typeface="Calibri" panose="020F0502020204030204"/>
                <a:cs typeface="Poppins Bold"/>
                <a:sym typeface="Poppins Regular"/>
              </a:endParaRPr>
            </a:p>
          </p:txBody>
        </p:sp>
        <p:sp>
          <p:nvSpPr>
            <p:cNvPr id="5" name="Arrow: Chevron 36">
              <a:extLst>
                <a:ext uri="{FF2B5EF4-FFF2-40B4-BE49-F238E27FC236}">
                  <a16:creationId xmlns:a16="http://schemas.microsoft.com/office/drawing/2014/main" id="{25EB1E19-9EF0-196A-32B1-336AF28802C1}"/>
                </a:ext>
              </a:extLst>
            </p:cNvPr>
            <p:cNvSpPr/>
            <p:nvPr/>
          </p:nvSpPr>
          <p:spPr>
            <a:xfrm>
              <a:off x="3671697" y="3318824"/>
              <a:ext cx="216000" cy="2160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black"/>
                </a:solidFill>
                <a:latin typeface="Calibri" panose="020F0502020204030204"/>
                <a:cs typeface="Poppins Bold"/>
                <a:sym typeface="Poppins Regular"/>
              </a:endParaRPr>
            </a:p>
          </p:txBody>
        </p:sp>
      </p:grpSp>
      <p:sp>
        <p:nvSpPr>
          <p:cNvPr id="17" name="Rectangle">
            <a:extLst>
              <a:ext uri="{FF2B5EF4-FFF2-40B4-BE49-F238E27FC236}">
                <a16:creationId xmlns:a16="http://schemas.microsoft.com/office/drawing/2014/main" id="{39ED0446-6E9C-0C22-FEBB-83E5196EC2F4}"/>
              </a:ext>
            </a:extLst>
          </p:cNvPr>
          <p:cNvSpPr/>
          <p:nvPr/>
        </p:nvSpPr>
        <p:spPr>
          <a:xfrm>
            <a:off x="511248" y="1710653"/>
            <a:ext cx="445852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4" name="Text Placeholder 13">
            <a:extLst>
              <a:ext uri="{FF2B5EF4-FFF2-40B4-BE49-F238E27FC236}">
                <a16:creationId xmlns:a16="http://schemas.microsoft.com/office/drawing/2014/main" id="{46C1E712-8C16-82F9-6271-E3C979AA96C6}"/>
              </a:ext>
            </a:extLst>
          </p:cNvPr>
          <p:cNvSpPr>
            <a:spLocks noGrp="1"/>
          </p:cNvSpPr>
          <p:nvPr>
            <p:ph type="body" sz="quarter" idx="16"/>
          </p:nvPr>
        </p:nvSpPr>
        <p:spPr>
          <a:xfrm>
            <a:off x="418672" y="589583"/>
            <a:ext cx="4458523" cy="1660148"/>
          </a:xfrm>
        </p:spPr>
        <p:txBody>
          <a:bodyPr/>
          <a:lstStyle/>
          <a:p>
            <a:pPr>
              <a:lnSpc>
                <a:spcPts val="4300"/>
              </a:lnSpc>
            </a:pPr>
            <a:r>
              <a:rPr lang="en-US" dirty="0"/>
              <a:t>Government </a:t>
            </a:r>
            <a:r>
              <a:rPr lang="en-US"/>
              <a:t>procurement</a:t>
            </a:r>
            <a:r>
              <a:rPr lang="en-US" dirty="0"/>
              <a:t>         </a:t>
            </a:r>
            <a:r>
              <a:rPr lang="en-US">
                <a:solidFill>
                  <a:srgbClr val="008AF1"/>
                </a:solidFill>
              </a:rPr>
              <a:t>.</a:t>
            </a:r>
            <a:r>
              <a:rPr lang="en-US" dirty="0">
                <a:solidFill>
                  <a:schemeClr val="bg1"/>
                </a:solidFill>
              </a:rPr>
              <a:t>in Europe</a:t>
            </a:r>
          </a:p>
        </p:txBody>
      </p:sp>
      <p:sp>
        <p:nvSpPr>
          <p:cNvPr id="6" name="Rectangle">
            <a:extLst>
              <a:ext uri="{FF2B5EF4-FFF2-40B4-BE49-F238E27FC236}">
                <a16:creationId xmlns:a16="http://schemas.microsoft.com/office/drawing/2014/main" id="{86A460E2-0ECB-A9DE-333E-CCA056EA76F1}"/>
              </a:ext>
            </a:extLst>
          </p:cNvPr>
          <p:cNvSpPr/>
          <p:nvPr/>
        </p:nvSpPr>
        <p:spPr>
          <a:xfrm>
            <a:off x="6595989" y="1725675"/>
            <a:ext cx="4458522" cy="539078"/>
          </a:xfrm>
          <a:prstGeom prst="rect">
            <a:avLst/>
          </a:prstGeom>
          <a:solidFill>
            <a:srgbClr val="EF642B"/>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6" name="Text Placeholder 15">
            <a:extLst>
              <a:ext uri="{FF2B5EF4-FFF2-40B4-BE49-F238E27FC236}">
                <a16:creationId xmlns:a16="http://schemas.microsoft.com/office/drawing/2014/main" id="{C6A9ABF3-9E4A-1B42-2513-98E1095E9804}"/>
              </a:ext>
            </a:extLst>
          </p:cNvPr>
          <p:cNvSpPr>
            <a:spLocks noGrp="1"/>
          </p:cNvSpPr>
          <p:nvPr>
            <p:ph type="body" sz="quarter" idx="19"/>
          </p:nvPr>
        </p:nvSpPr>
        <p:spPr>
          <a:xfrm>
            <a:off x="6495710" y="560053"/>
            <a:ext cx="4620651" cy="1197406"/>
          </a:xfrm>
        </p:spPr>
        <p:txBody>
          <a:bodyPr/>
          <a:lstStyle/>
          <a:p>
            <a:pPr>
              <a:lnSpc>
                <a:spcPts val="4300"/>
              </a:lnSpc>
            </a:pPr>
            <a:r>
              <a:rPr lang="en-US" dirty="0"/>
              <a:t>Government </a:t>
            </a:r>
            <a:r>
              <a:rPr lang="en-US"/>
              <a:t>procurement</a:t>
            </a:r>
            <a:r>
              <a:rPr lang="en-US" dirty="0"/>
              <a:t>           </a:t>
            </a:r>
            <a:r>
              <a:rPr lang="en-US">
                <a:solidFill>
                  <a:srgbClr val="EF642B"/>
                </a:solidFill>
              </a:rPr>
              <a:t>.</a:t>
            </a:r>
            <a:r>
              <a:rPr lang="en-US" dirty="0"/>
              <a:t>in the US</a:t>
            </a:r>
          </a:p>
        </p:txBody>
      </p:sp>
      <p:sp>
        <p:nvSpPr>
          <p:cNvPr id="9" name="Rectangle">
            <a:extLst>
              <a:ext uri="{FF2B5EF4-FFF2-40B4-BE49-F238E27FC236}">
                <a16:creationId xmlns:a16="http://schemas.microsoft.com/office/drawing/2014/main" id="{7429E8D2-4D8D-9B69-53E1-D14BD43B593C}"/>
              </a:ext>
            </a:extLst>
          </p:cNvPr>
          <p:cNvSpPr/>
          <p:nvPr/>
        </p:nvSpPr>
        <p:spPr>
          <a:xfrm>
            <a:off x="6595989" y="2633487"/>
            <a:ext cx="1558852" cy="539078"/>
          </a:xfrm>
          <a:prstGeom prst="rect">
            <a:avLst/>
          </a:prstGeom>
          <a:solidFill>
            <a:srgbClr val="EF642B"/>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dirty="0">
              <a:solidFill>
                <a:srgbClr val="FFFFFF"/>
              </a:solidFill>
              <a:latin typeface="Poppins Medium"/>
              <a:cs typeface="Poppins Medium"/>
              <a:sym typeface="Poppins Medium"/>
            </a:endParaRPr>
          </a:p>
        </p:txBody>
      </p:sp>
      <p:sp>
        <p:nvSpPr>
          <p:cNvPr id="13" name="Text Placeholder 12">
            <a:extLst>
              <a:ext uri="{FF2B5EF4-FFF2-40B4-BE49-F238E27FC236}">
                <a16:creationId xmlns:a16="http://schemas.microsoft.com/office/drawing/2014/main" id="{A1EA9300-83B4-F024-0848-7EAB8202DA73}"/>
              </a:ext>
            </a:extLst>
          </p:cNvPr>
          <p:cNvSpPr>
            <a:spLocks noGrp="1"/>
          </p:cNvSpPr>
          <p:nvPr>
            <p:ph type="body" sz="quarter" idx="14"/>
          </p:nvPr>
        </p:nvSpPr>
        <p:spPr>
          <a:xfrm>
            <a:off x="6511098" y="2715540"/>
            <a:ext cx="4590171" cy="3639975"/>
          </a:xfrm>
        </p:spPr>
        <p:txBody>
          <a:bodyPr/>
          <a:lstStyle/>
          <a:p>
            <a:pPr marL="0" indent="0">
              <a:buNone/>
            </a:pPr>
            <a:r>
              <a:rPr lang="en-US" b="1">
                <a:latin typeface="Poppins" pitchFamily="2" charset="77"/>
                <a:cs typeface="Poppins" pitchFamily="2" charset="77"/>
              </a:rPr>
              <a:t> Highlight: </a:t>
            </a:r>
          </a:p>
          <a:p>
            <a:pPr marL="0" indent="0">
              <a:buNone/>
            </a:pPr>
            <a:r>
              <a:rPr lang="en-US" dirty="0"/>
              <a:t>CDR Purchase Pilot Prize -&gt; EUR 35 million, phase 1 complete</a:t>
            </a:r>
          </a:p>
          <a:p>
            <a:pPr marL="0" indent="0">
              <a:buNone/>
            </a:pPr>
            <a:r>
              <a:rPr lang="en-US" dirty="0"/>
              <a:t>Next steps:</a:t>
            </a:r>
          </a:p>
          <a:p>
            <a:pPr marL="0" indent="0">
              <a:buNone/>
            </a:pPr>
            <a:r>
              <a:rPr lang="en-US" dirty="0"/>
              <a:t>Phase 2 started, negotiation of offtake contracts with DoE</a:t>
            </a:r>
          </a:p>
        </p:txBody>
      </p:sp>
    </p:spTree>
    <p:extLst>
      <p:ext uri="{BB962C8B-B14F-4D97-AF65-F5344CB8AC3E}">
        <p14:creationId xmlns:p14="http://schemas.microsoft.com/office/powerpoint/2010/main" val="34285738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9932E51B-1FBA-47AC-B542-900C85D63187}"/>
              </a:ext>
            </a:extLst>
          </p:cNvPr>
          <p:cNvSpPr/>
          <p:nvPr/>
        </p:nvSpPr>
        <p:spPr>
          <a:xfrm>
            <a:off x="508557" y="2633487"/>
            <a:ext cx="155885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graphicFrame>
        <p:nvGraphicFramePr>
          <p:cNvPr id="7" name="Object 6" hidden="1">
            <a:extLst>
              <a:ext uri="{FF2B5EF4-FFF2-40B4-BE49-F238E27FC236}">
                <a16:creationId xmlns:a16="http://schemas.microsoft.com/office/drawing/2014/main" id="{D2F6754C-F075-4A51-A709-A2968C07DE1D}"/>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Object 6" hidden="1">
                        <a:extLst>
                          <a:ext uri="{FF2B5EF4-FFF2-40B4-BE49-F238E27FC236}">
                            <a16:creationId xmlns:a16="http://schemas.microsoft.com/office/drawing/2014/main" id="{D2F6754C-F075-4A51-A709-A2968C07DE1D}"/>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275858E-31A1-2CC0-B39A-4AFB85D4AABC}"/>
              </a:ext>
            </a:extLst>
          </p:cNvPr>
          <p:cNvSpPr/>
          <p:nvPr/>
        </p:nvSpPr>
        <p:spPr>
          <a:xfrm>
            <a:off x="6096000" y="0"/>
            <a:ext cx="6096000" cy="6876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algn="ctr" defTabSz="412750" hangingPunct="0"/>
            <a:endParaRPr lang="en-US" sz="1600" kern="0">
              <a:solidFill>
                <a:srgbClr val="FFFFFF"/>
              </a:solidFill>
              <a:latin typeface="Poppins Medium"/>
              <a:ea typeface="Poppins Medium"/>
              <a:cs typeface="Poppins Medium"/>
              <a:sym typeface="Poppins Medium"/>
            </a:endParaRPr>
          </a:p>
        </p:txBody>
      </p:sp>
      <p:sp>
        <p:nvSpPr>
          <p:cNvPr id="15" name="Text Placeholder 14">
            <a:extLst>
              <a:ext uri="{FF2B5EF4-FFF2-40B4-BE49-F238E27FC236}">
                <a16:creationId xmlns:a16="http://schemas.microsoft.com/office/drawing/2014/main" id="{E09681E4-0449-A61E-10AD-59EC497CD456}"/>
              </a:ext>
            </a:extLst>
          </p:cNvPr>
          <p:cNvSpPr>
            <a:spLocks noGrp="1"/>
          </p:cNvSpPr>
          <p:nvPr>
            <p:ph type="body" sz="quarter" idx="18"/>
          </p:nvPr>
        </p:nvSpPr>
        <p:spPr>
          <a:xfrm>
            <a:off x="418673" y="2686333"/>
            <a:ext cx="4458523" cy="3637409"/>
          </a:xfrm>
        </p:spPr>
        <p:txBody>
          <a:bodyPr/>
          <a:lstStyle/>
          <a:p>
            <a:pPr marL="0" indent="0">
              <a:buNone/>
            </a:pPr>
            <a:r>
              <a:rPr lang="en-US" b="1" dirty="0">
                <a:solidFill>
                  <a:schemeClr val="bg1"/>
                </a:solidFill>
                <a:latin typeface="Poppins" pitchFamily="2" charset="77"/>
                <a:cs typeface="Poppins" pitchFamily="2" charset="77"/>
              </a:rPr>
              <a:t> Highlight:</a:t>
            </a:r>
          </a:p>
          <a:p>
            <a:pPr marL="0" indent="0">
              <a:buNone/>
            </a:pPr>
            <a:r>
              <a:rPr lang="en-US" dirty="0"/>
              <a:t>EU CRCF - EU-wide voluntary certification scheme</a:t>
            </a:r>
          </a:p>
          <a:p>
            <a:pPr marL="0" indent="0">
              <a:buNone/>
            </a:pPr>
            <a:br>
              <a:rPr lang="en-US" dirty="0"/>
            </a:br>
            <a:r>
              <a:rPr lang="en-US" dirty="0"/>
              <a:t>Next steps:</a:t>
            </a:r>
          </a:p>
          <a:p>
            <a:pPr marL="0" indent="0">
              <a:buNone/>
            </a:pPr>
            <a:r>
              <a:rPr lang="en-US" dirty="0"/>
              <a:t>Adoption and entry into force (end of year) and first methodologies by 2026</a:t>
            </a:r>
          </a:p>
        </p:txBody>
      </p:sp>
      <p:grpSp>
        <p:nvGrpSpPr>
          <p:cNvPr id="3" name="Group 2">
            <a:extLst>
              <a:ext uri="{FF2B5EF4-FFF2-40B4-BE49-F238E27FC236}">
                <a16:creationId xmlns:a16="http://schemas.microsoft.com/office/drawing/2014/main" id="{DBE3DC6B-1E5B-71A4-89F7-AE6BB821BA58}"/>
              </a:ext>
            </a:extLst>
          </p:cNvPr>
          <p:cNvGrpSpPr/>
          <p:nvPr/>
        </p:nvGrpSpPr>
        <p:grpSpPr>
          <a:xfrm>
            <a:off x="5867797" y="3424226"/>
            <a:ext cx="456407" cy="456407"/>
            <a:chOff x="3563697" y="3210824"/>
            <a:chExt cx="432000" cy="432000"/>
          </a:xfrm>
          <a:solidFill>
            <a:schemeClr val="accent1"/>
          </a:solidFill>
        </p:grpSpPr>
        <p:sp>
          <p:nvSpPr>
            <p:cNvPr id="4" name="Rectangle 3">
              <a:extLst>
                <a:ext uri="{FF2B5EF4-FFF2-40B4-BE49-F238E27FC236}">
                  <a16:creationId xmlns:a16="http://schemas.microsoft.com/office/drawing/2014/main" id="{37A2362B-49B9-AB8F-9B42-E4B824B57A63}"/>
                </a:ext>
              </a:extLst>
            </p:cNvPr>
            <p:cNvSpPr/>
            <p:nvPr/>
          </p:nvSpPr>
          <p:spPr>
            <a:xfrm>
              <a:off x="3563697" y="3210824"/>
              <a:ext cx="432000" cy="43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white"/>
                </a:solidFill>
                <a:latin typeface="Calibri" panose="020F0502020204030204"/>
                <a:cs typeface="Poppins Bold"/>
                <a:sym typeface="Poppins Regular"/>
              </a:endParaRPr>
            </a:p>
          </p:txBody>
        </p:sp>
        <p:sp>
          <p:nvSpPr>
            <p:cNvPr id="5" name="Arrow: Chevron 36">
              <a:extLst>
                <a:ext uri="{FF2B5EF4-FFF2-40B4-BE49-F238E27FC236}">
                  <a16:creationId xmlns:a16="http://schemas.microsoft.com/office/drawing/2014/main" id="{25EB1E19-9EF0-196A-32B1-336AF28802C1}"/>
                </a:ext>
              </a:extLst>
            </p:cNvPr>
            <p:cNvSpPr/>
            <p:nvPr/>
          </p:nvSpPr>
          <p:spPr>
            <a:xfrm>
              <a:off x="3671697" y="3318824"/>
              <a:ext cx="216000" cy="2160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black"/>
                </a:solidFill>
                <a:latin typeface="Calibri" panose="020F0502020204030204"/>
                <a:cs typeface="Poppins Bold"/>
                <a:sym typeface="Poppins Regular"/>
              </a:endParaRPr>
            </a:p>
          </p:txBody>
        </p:sp>
      </p:grpSp>
      <p:sp>
        <p:nvSpPr>
          <p:cNvPr id="9" name="Rectangle">
            <a:extLst>
              <a:ext uri="{FF2B5EF4-FFF2-40B4-BE49-F238E27FC236}">
                <a16:creationId xmlns:a16="http://schemas.microsoft.com/office/drawing/2014/main" id="{6E49BDDF-053E-1A4F-B5FA-72025690EEB2}"/>
              </a:ext>
            </a:extLst>
          </p:cNvPr>
          <p:cNvSpPr/>
          <p:nvPr/>
        </p:nvSpPr>
        <p:spPr>
          <a:xfrm>
            <a:off x="6595989" y="2638074"/>
            <a:ext cx="1558852" cy="539078"/>
          </a:xfrm>
          <a:prstGeom prst="rect">
            <a:avLst/>
          </a:prstGeom>
          <a:solidFill>
            <a:schemeClr val="accent1"/>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7" name="Rectangle">
            <a:extLst>
              <a:ext uri="{FF2B5EF4-FFF2-40B4-BE49-F238E27FC236}">
                <a16:creationId xmlns:a16="http://schemas.microsoft.com/office/drawing/2014/main" id="{39ED0446-6E9C-0C22-FEBB-83E5196EC2F4}"/>
              </a:ext>
            </a:extLst>
          </p:cNvPr>
          <p:cNvSpPr/>
          <p:nvPr/>
        </p:nvSpPr>
        <p:spPr>
          <a:xfrm>
            <a:off x="511248" y="1710653"/>
            <a:ext cx="445852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4" name="Text Placeholder 13">
            <a:extLst>
              <a:ext uri="{FF2B5EF4-FFF2-40B4-BE49-F238E27FC236}">
                <a16:creationId xmlns:a16="http://schemas.microsoft.com/office/drawing/2014/main" id="{46C1E712-8C16-82F9-6271-E3C979AA96C6}"/>
              </a:ext>
            </a:extLst>
          </p:cNvPr>
          <p:cNvSpPr>
            <a:spLocks noGrp="1"/>
          </p:cNvSpPr>
          <p:nvPr>
            <p:ph type="body" sz="quarter" idx="16"/>
          </p:nvPr>
        </p:nvSpPr>
        <p:spPr>
          <a:xfrm>
            <a:off x="418673" y="621869"/>
            <a:ext cx="4458523" cy="1660148"/>
          </a:xfrm>
        </p:spPr>
        <p:txBody>
          <a:bodyPr/>
          <a:lstStyle/>
          <a:p>
            <a:pPr>
              <a:lnSpc>
                <a:spcPts val="4300"/>
              </a:lnSpc>
            </a:pPr>
            <a:r>
              <a:rPr lang="en-US"/>
              <a:t>Certification &amp; MRV                                </a:t>
            </a:r>
            <a:r>
              <a:rPr lang="en-US">
                <a:solidFill>
                  <a:srgbClr val="008AF1"/>
                </a:solidFill>
              </a:rPr>
              <a:t>.</a:t>
            </a:r>
            <a:r>
              <a:rPr lang="en-US">
                <a:solidFill>
                  <a:schemeClr val="bg1"/>
                </a:solidFill>
              </a:rPr>
              <a:t>in Europe</a:t>
            </a:r>
          </a:p>
        </p:txBody>
      </p:sp>
      <p:sp>
        <p:nvSpPr>
          <p:cNvPr id="6" name="Rectangle">
            <a:extLst>
              <a:ext uri="{FF2B5EF4-FFF2-40B4-BE49-F238E27FC236}">
                <a16:creationId xmlns:a16="http://schemas.microsoft.com/office/drawing/2014/main" id="{86A460E2-0ECB-A9DE-333E-CCA056EA76F1}"/>
              </a:ext>
            </a:extLst>
          </p:cNvPr>
          <p:cNvSpPr/>
          <p:nvPr/>
        </p:nvSpPr>
        <p:spPr>
          <a:xfrm>
            <a:off x="6595989" y="1710653"/>
            <a:ext cx="4458522" cy="539078"/>
          </a:xfrm>
          <a:prstGeom prst="rect">
            <a:avLst/>
          </a:prstGeom>
          <a:solidFill>
            <a:schemeClr val="accent1"/>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chemeClr val="tx2"/>
              </a:solidFill>
              <a:latin typeface="Poppins Medium"/>
              <a:cs typeface="Poppins Medium"/>
              <a:sym typeface="Poppins Medium"/>
            </a:endParaRPr>
          </a:p>
        </p:txBody>
      </p:sp>
      <p:sp>
        <p:nvSpPr>
          <p:cNvPr id="16" name="Text Placeholder 15">
            <a:extLst>
              <a:ext uri="{FF2B5EF4-FFF2-40B4-BE49-F238E27FC236}">
                <a16:creationId xmlns:a16="http://schemas.microsoft.com/office/drawing/2014/main" id="{C6A9ABF3-9E4A-1B42-2513-98E1095E9804}"/>
              </a:ext>
            </a:extLst>
          </p:cNvPr>
          <p:cNvSpPr>
            <a:spLocks noGrp="1"/>
          </p:cNvSpPr>
          <p:nvPr>
            <p:ph type="body" sz="quarter" idx="19"/>
          </p:nvPr>
        </p:nvSpPr>
        <p:spPr>
          <a:xfrm>
            <a:off x="6514924" y="621869"/>
            <a:ext cx="4620651" cy="1197406"/>
          </a:xfrm>
        </p:spPr>
        <p:txBody>
          <a:bodyPr/>
          <a:lstStyle/>
          <a:p>
            <a:pPr>
              <a:lnSpc>
                <a:spcPts val="4300"/>
              </a:lnSpc>
            </a:pPr>
            <a:r>
              <a:rPr lang="en-US"/>
              <a:t>Certification &amp;  MRV                                 </a:t>
            </a:r>
            <a:r>
              <a:rPr lang="en-US">
                <a:solidFill>
                  <a:schemeClr val="accent1"/>
                </a:solidFill>
              </a:rPr>
              <a:t>.</a:t>
            </a:r>
            <a:r>
              <a:rPr lang="en-US"/>
              <a:t>in the US</a:t>
            </a:r>
          </a:p>
        </p:txBody>
      </p:sp>
      <p:sp>
        <p:nvSpPr>
          <p:cNvPr id="13" name="Text Placeholder 12">
            <a:extLst>
              <a:ext uri="{FF2B5EF4-FFF2-40B4-BE49-F238E27FC236}">
                <a16:creationId xmlns:a16="http://schemas.microsoft.com/office/drawing/2014/main" id="{A1EA9300-83B4-F024-0848-7EAB8202DA73}"/>
              </a:ext>
            </a:extLst>
          </p:cNvPr>
          <p:cNvSpPr>
            <a:spLocks noGrp="1"/>
          </p:cNvSpPr>
          <p:nvPr>
            <p:ph type="body" sz="quarter" idx="14"/>
          </p:nvPr>
        </p:nvSpPr>
        <p:spPr>
          <a:xfrm>
            <a:off x="6552407" y="2741771"/>
            <a:ext cx="4590171" cy="3639975"/>
          </a:xfrm>
        </p:spPr>
        <p:txBody>
          <a:bodyPr/>
          <a:lstStyle/>
          <a:p>
            <a:pPr marL="0" indent="0">
              <a:buNone/>
            </a:pPr>
            <a:r>
              <a:rPr lang="en-US" b="1">
                <a:latin typeface="Poppins" pitchFamily="2" charset="77"/>
                <a:cs typeface="Poppins" pitchFamily="2" charset="77"/>
              </a:rPr>
              <a:t>Highlight: </a:t>
            </a:r>
          </a:p>
          <a:p>
            <a:pPr marL="0" indent="0">
              <a:buNone/>
            </a:pPr>
            <a:r>
              <a:rPr lang="en-US"/>
              <a:t>Some MRV requirements in 45Q, CDR Purchase Pilot Prize and CCS Protocol in California</a:t>
            </a:r>
          </a:p>
          <a:p>
            <a:pPr marL="0" indent="0">
              <a:buNone/>
            </a:pPr>
            <a:r>
              <a:rPr lang="en-US"/>
              <a:t>Next steps:</a:t>
            </a:r>
          </a:p>
          <a:p>
            <a:pPr marL="0" indent="0">
              <a:buNone/>
            </a:pPr>
            <a:r>
              <a:rPr lang="en-US"/>
              <a:t>DoE funding research to develop umbrella MRV framework</a:t>
            </a:r>
          </a:p>
        </p:txBody>
      </p:sp>
    </p:spTree>
    <p:extLst>
      <p:ext uri="{BB962C8B-B14F-4D97-AF65-F5344CB8AC3E}">
        <p14:creationId xmlns:p14="http://schemas.microsoft.com/office/powerpoint/2010/main" val="425221151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9932E51B-1FBA-47AC-B542-900C85D63187}"/>
              </a:ext>
            </a:extLst>
          </p:cNvPr>
          <p:cNvSpPr/>
          <p:nvPr/>
        </p:nvSpPr>
        <p:spPr>
          <a:xfrm>
            <a:off x="508557" y="2633487"/>
            <a:ext cx="155885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graphicFrame>
        <p:nvGraphicFramePr>
          <p:cNvPr id="7" name="Object 6" hidden="1">
            <a:extLst>
              <a:ext uri="{FF2B5EF4-FFF2-40B4-BE49-F238E27FC236}">
                <a16:creationId xmlns:a16="http://schemas.microsoft.com/office/drawing/2014/main" id="{D2F6754C-F075-4A51-A709-A2968C07DE1D}"/>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Object 6" hidden="1">
                        <a:extLst>
                          <a:ext uri="{FF2B5EF4-FFF2-40B4-BE49-F238E27FC236}">
                            <a16:creationId xmlns:a16="http://schemas.microsoft.com/office/drawing/2014/main" id="{D2F6754C-F075-4A51-A709-A2968C07DE1D}"/>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275858E-31A1-2CC0-B39A-4AFB85D4AABC}"/>
              </a:ext>
            </a:extLst>
          </p:cNvPr>
          <p:cNvSpPr/>
          <p:nvPr/>
        </p:nvSpPr>
        <p:spPr>
          <a:xfrm>
            <a:off x="6096000" y="-18000"/>
            <a:ext cx="6096000" cy="6876000"/>
          </a:xfrm>
          <a:prstGeom prst="rect">
            <a:avLst/>
          </a:prstGeom>
          <a:solidFill>
            <a:srgbClr val="4B4B5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algn="ctr" defTabSz="412750" hangingPunct="0"/>
            <a:endParaRPr lang="en-US" sz="1600" kern="0">
              <a:solidFill>
                <a:srgbClr val="FFFFFF"/>
              </a:solidFill>
              <a:latin typeface="Poppins Medium"/>
              <a:ea typeface="Poppins Medium"/>
              <a:cs typeface="Poppins Medium"/>
              <a:sym typeface="Poppins Medium"/>
            </a:endParaRPr>
          </a:p>
        </p:txBody>
      </p:sp>
      <p:sp>
        <p:nvSpPr>
          <p:cNvPr id="15" name="Text Placeholder 14">
            <a:extLst>
              <a:ext uri="{FF2B5EF4-FFF2-40B4-BE49-F238E27FC236}">
                <a16:creationId xmlns:a16="http://schemas.microsoft.com/office/drawing/2014/main" id="{E09681E4-0449-A61E-10AD-59EC497CD456}"/>
              </a:ext>
            </a:extLst>
          </p:cNvPr>
          <p:cNvSpPr>
            <a:spLocks noGrp="1"/>
          </p:cNvSpPr>
          <p:nvPr>
            <p:ph type="body" sz="quarter" idx="18"/>
          </p:nvPr>
        </p:nvSpPr>
        <p:spPr>
          <a:xfrm>
            <a:off x="418673" y="2702431"/>
            <a:ext cx="4458523" cy="3637409"/>
          </a:xfrm>
        </p:spPr>
        <p:txBody>
          <a:bodyPr/>
          <a:lstStyle/>
          <a:p>
            <a:pPr marL="0" indent="0">
              <a:buNone/>
            </a:pPr>
            <a:r>
              <a:rPr lang="en-US" b="1" dirty="0">
                <a:solidFill>
                  <a:schemeClr val="bg1"/>
                </a:solidFill>
                <a:latin typeface="Poppins" pitchFamily="2" charset="77"/>
                <a:cs typeface="Poppins" pitchFamily="2" charset="77"/>
              </a:rPr>
              <a:t> Highlight:</a:t>
            </a:r>
          </a:p>
          <a:p>
            <a:pPr marL="0" indent="0">
              <a:buNone/>
            </a:pPr>
            <a:r>
              <a:rPr lang="en-US" dirty="0"/>
              <a:t>Net Zero Industry Act (Art. 18) and TEN-E Regulation</a:t>
            </a:r>
          </a:p>
          <a:p>
            <a:pPr marL="0" indent="0">
              <a:buNone/>
            </a:pPr>
            <a:r>
              <a:rPr lang="en-US" dirty="0"/>
              <a:t>Next steps:</a:t>
            </a:r>
          </a:p>
          <a:p>
            <a:pPr marL="0" indent="0">
              <a:buNone/>
            </a:pPr>
            <a:r>
              <a:rPr lang="en-US" dirty="0"/>
              <a:t>5MtCO</a:t>
            </a:r>
            <a:r>
              <a:rPr lang="en-US" baseline="-25000" dirty="0"/>
              <a:t>2</a:t>
            </a:r>
            <a:r>
              <a:rPr lang="en-US" dirty="0"/>
              <a:t> injection capacity target by 2030, regulatory framework on CO</a:t>
            </a:r>
            <a:r>
              <a:rPr lang="en-US" baseline="-25000" dirty="0"/>
              <a:t>2</a:t>
            </a:r>
            <a:r>
              <a:rPr lang="en-US" dirty="0"/>
              <a:t> transport (ICMS)</a:t>
            </a:r>
          </a:p>
        </p:txBody>
      </p:sp>
      <p:grpSp>
        <p:nvGrpSpPr>
          <p:cNvPr id="3" name="Group 2">
            <a:extLst>
              <a:ext uri="{FF2B5EF4-FFF2-40B4-BE49-F238E27FC236}">
                <a16:creationId xmlns:a16="http://schemas.microsoft.com/office/drawing/2014/main" id="{DBE3DC6B-1E5B-71A4-89F7-AE6BB821BA58}"/>
              </a:ext>
            </a:extLst>
          </p:cNvPr>
          <p:cNvGrpSpPr/>
          <p:nvPr/>
        </p:nvGrpSpPr>
        <p:grpSpPr>
          <a:xfrm>
            <a:off x="5867797" y="3424226"/>
            <a:ext cx="456407" cy="456407"/>
            <a:chOff x="3563697" y="3210824"/>
            <a:chExt cx="432000" cy="432000"/>
          </a:xfrm>
          <a:solidFill>
            <a:srgbClr val="FF6421"/>
          </a:solidFill>
        </p:grpSpPr>
        <p:sp>
          <p:nvSpPr>
            <p:cNvPr id="4" name="Rectangle 3">
              <a:extLst>
                <a:ext uri="{FF2B5EF4-FFF2-40B4-BE49-F238E27FC236}">
                  <a16:creationId xmlns:a16="http://schemas.microsoft.com/office/drawing/2014/main" id="{37A2362B-49B9-AB8F-9B42-E4B824B57A63}"/>
                </a:ext>
              </a:extLst>
            </p:cNvPr>
            <p:cNvSpPr/>
            <p:nvPr/>
          </p:nvSpPr>
          <p:spPr>
            <a:xfrm>
              <a:off x="3563697" y="3210824"/>
              <a:ext cx="432000" cy="43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white"/>
                </a:solidFill>
                <a:latin typeface="Calibri" panose="020F0502020204030204"/>
                <a:cs typeface="Poppins Bold"/>
                <a:sym typeface="Poppins Regular"/>
              </a:endParaRPr>
            </a:p>
          </p:txBody>
        </p:sp>
        <p:sp>
          <p:nvSpPr>
            <p:cNvPr id="5" name="Arrow: Chevron 36">
              <a:extLst>
                <a:ext uri="{FF2B5EF4-FFF2-40B4-BE49-F238E27FC236}">
                  <a16:creationId xmlns:a16="http://schemas.microsoft.com/office/drawing/2014/main" id="{25EB1E19-9EF0-196A-32B1-336AF28802C1}"/>
                </a:ext>
              </a:extLst>
            </p:cNvPr>
            <p:cNvSpPr/>
            <p:nvPr/>
          </p:nvSpPr>
          <p:spPr>
            <a:xfrm>
              <a:off x="3671697" y="3318824"/>
              <a:ext cx="216000" cy="2160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black"/>
                </a:solidFill>
                <a:latin typeface="Calibri" panose="020F0502020204030204"/>
                <a:cs typeface="Poppins Bold"/>
                <a:sym typeface="Poppins Regular"/>
              </a:endParaRPr>
            </a:p>
          </p:txBody>
        </p:sp>
      </p:grpSp>
      <p:sp>
        <p:nvSpPr>
          <p:cNvPr id="9" name="Rectangle">
            <a:extLst>
              <a:ext uri="{FF2B5EF4-FFF2-40B4-BE49-F238E27FC236}">
                <a16:creationId xmlns:a16="http://schemas.microsoft.com/office/drawing/2014/main" id="{6E49BDDF-053E-1A4F-B5FA-72025690EEB2}"/>
              </a:ext>
            </a:extLst>
          </p:cNvPr>
          <p:cNvSpPr/>
          <p:nvPr/>
        </p:nvSpPr>
        <p:spPr>
          <a:xfrm>
            <a:off x="6595989" y="2638074"/>
            <a:ext cx="1558852" cy="539078"/>
          </a:xfrm>
          <a:prstGeom prst="rect">
            <a:avLst/>
          </a:prstGeom>
          <a:solidFill>
            <a:srgbClr val="EF642B"/>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7" name="Rectangle">
            <a:extLst>
              <a:ext uri="{FF2B5EF4-FFF2-40B4-BE49-F238E27FC236}">
                <a16:creationId xmlns:a16="http://schemas.microsoft.com/office/drawing/2014/main" id="{39ED0446-6E9C-0C22-FEBB-83E5196EC2F4}"/>
              </a:ext>
            </a:extLst>
          </p:cNvPr>
          <p:cNvSpPr/>
          <p:nvPr/>
        </p:nvSpPr>
        <p:spPr>
          <a:xfrm>
            <a:off x="511248" y="1710653"/>
            <a:ext cx="445852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4" name="Text Placeholder 13">
            <a:extLst>
              <a:ext uri="{FF2B5EF4-FFF2-40B4-BE49-F238E27FC236}">
                <a16:creationId xmlns:a16="http://schemas.microsoft.com/office/drawing/2014/main" id="{46C1E712-8C16-82F9-6271-E3C979AA96C6}"/>
              </a:ext>
            </a:extLst>
          </p:cNvPr>
          <p:cNvSpPr>
            <a:spLocks noGrp="1"/>
          </p:cNvSpPr>
          <p:nvPr>
            <p:ph type="body" sz="quarter" idx="16"/>
          </p:nvPr>
        </p:nvSpPr>
        <p:spPr>
          <a:xfrm>
            <a:off x="418673" y="621869"/>
            <a:ext cx="5470650" cy="1660148"/>
          </a:xfrm>
        </p:spPr>
        <p:txBody>
          <a:bodyPr/>
          <a:lstStyle/>
          <a:p>
            <a:pPr>
              <a:lnSpc>
                <a:spcPts val="4300"/>
              </a:lnSpc>
            </a:pPr>
            <a:r>
              <a:rPr lang="en-US"/>
              <a:t>CO</a:t>
            </a:r>
            <a:r>
              <a:rPr lang="en-US" baseline="-25000"/>
              <a:t>2</a:t>
            </a:r>
            <a:r>
              <a:rPr lang="en-US"/>
              <a:t> transport &amp; storage infrastructure    </a:t>
            </a:r>
            <a:r>
              <a:rPr lang="en-US">
                <a:solidFill>
                  <a:srgbClr val="008AF1"/>
                </a:solidFill>
              </a:rPr>
              <a:t>.</a:t>
            </a:r>
            <a:r>
              <a:rPr lang="en-US">
                <a:solidFill>
                  <a:schemeClr val="bg1"/>
                </a:solidFill>
              </a:rPr>
              <a:t>in Europe</a:t>
            </a:r>
          </a:p>
        </p:txBody>
      </p:sp>
      <p:sp>
        <p:nvSpPr>
          <p:cNvPr id="6" name="Rectangle">
            <a:extLst>
              <a:ext uri="{FF2B5EF4-FFF2-40B4-BE49-F238E27FC236}">
                <a16:creationId xmlns:a16="http://schemas.microsoft.com/office/drawing/2014/main" id="{86A460E2-0ECB-A9DE-333E-CCA056EA76F1}"/>
              </a:ext>
            </a:extLst>
          </p:cNvPr>
          <p:cNvSpPr/>
          <p:nvPr/>
        </p:nvSpPr>
        <p:spPr>
          <a:xfrm>
            <a:off x="6595989" y="1710653"/>
            <a:ext cx="4458522" cy="539078"/>
          </a:xfrm>
          <a:prstGeom prst="rect">
            <a:avLst/>
          </a:prstGeom>
          <a:solidFill>
            <a:srgbClr val="EF642B"/>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EF642B"/>
              </a:solidFill>
              <a:latin typeface="Poppins Medium"/>
              <a:cs typeface="Poppins Medium"/>
              <a:sym typeface="Poppins Medium"/>
            </a:endParaRPr>
          </a:p>
        </p:txBody>
      </p:sp>
      <p:sp>
        <p:nvSpPr>
          <p:cNvPr id="16" name="Text Placeholder 15">
            <a:extLst>
              <a:ext uri="{FF2B5EF4-FFF2-40B4-BE49-F238E27FC236}">
                <a16:creationId xmlns:a16="http://schemas.microsoft.com/office/drawing/2014/main" id="{C6A9ABF3-9E4A-1B42-2513-98E1095E9804}"/>
              </a:ext>
            </a:extLst>
          </p:cNvPr>
          <p:cNvSpPr>
            <a:spLocks noGrp="1"/>
          </p:cNvSpPr>
          <p:nvPr>
            <p:ph type="body" sz="quarter" idx="19"/>
          </p:nvPr>
        </p:nvSpPr>
        <p:spPr>
          <a:xfrm>
            <a:off x="6493544" y="578004"/>
            <a:ext cx="5367411" cy="1197406"/>
          </a:xfrm>
        </p:spPr>
        <p:txBody>
          <a:bodyPr/>
          <a:lstStyle/>
          <a:p>
            <a:pPr>
              <a:lnSpc>
                <a:spcPts val="4300"/>
              </a:lnSpc>
            </a:pPr>
            <a:r>
              <a:rPr lang="en-US"/>
              <a:t>CO</a:t>
            </a:r>
            <a:r>
              <a:rPr lang="en-US" baseline="-25000"/>
              <a:t>2</a:t>
            </a:r>
            <a:r>
              <a:rPr lang="en-US"/>
              <a:t> transport &amp; storage infrastructure </a:t>
            </a:r>
            <a:r>
              <a:rPr lang="en-US">
                <a:solidFill>
                  <a:srgbClr val="EF642B"/>
                </a:solidFill>
              </a:rPr>
              <a:t>.</a:t>
            </a:r>
            <a:r>
              <a:rPr lang="en-US"/>
              <a:t>in the US</a:t>
            </a:r>
          </a:p>
        </p:txBody>
      </p:sp>
      <p:sp>
        <p:nvSpPr>
          <p:cNvPr id="13" name="Text Placeholder 12">
            <a:extLst>
              <a:ext uri="{FF2B5EF4-FFF2-40B4-BE49-F238E27FC236}">
                <a16:creationId xmlns:a16="http://schemas.microsoft.com/office/drawing/2014/main" id="{A1EA9300-83B4-F024-0848-7EAB8202DA73}"/>
              </a:ext>
            </a:extLst>
          </p:cNvPr>
          <p:cNvSpPr>
            <a:spLocks noGrp="1"/>
          </p:cNvSpPr>
          <p:nvPr>
            <p:ph type="body" sz="quarter" idx="14"/>
          </p:nvPr>
        </p:nvSpPr>
        <p:spPr>
          <a:xfrm>
            <a:off x="6526376" y="2711538"/>
            <a:ext cx="4590171" cy="3639975"/>
          </a:xfrm>
        </p:spPr>
        <p:txBody>
          <a:bodyPr/>
          <a:lstStyle/>
          <a:p>
            <a:pPr marL="0" indent="0">
              <a:buNone/>
            </a:pPr>
            <a:r>
              <a:rPr lang="en-US" b="1" dirty="0">
                <a:latin typeface="Poppins" pitchFamily="2" charset="77"/>
                <a:cs typeface="Poppins" pitchFamily="2" charset="77"/>
              </a:rPr>
              <a:t> Highlight: </a:t>
            </a:r>
          </a:p>
          <a:p>
            <a:pPr marL="0" indent="0">
              <a:buNone/>
            </a:pPr>
            <a:r>
              <a:rPr lang="en-US" dirty="0"/>
              <a:t>Bipartisan Infrastructure Law-&gt; substantial funding</a:t>
            </a:r>
          </a:p>
          <a:p>
            <a:pPr marL="0" indent="0">
              <a:buNone/>
            </a:pPr>
            <a:r>
              <a:rPr lang="en-US" dirty="0"/>
              <a:t>Next steps:</a:t>
            </a:r>
          </a:p>
          <a:p>
            <a:pPr marL="0" indent="0">
              <a:buNone/>
            </a:pPr>
            <a:r>
              <a:rPr lang="en-US" dirty="0"/>
              <a:t>Streamlining permitting process at federal and state level</a:t>
            </a:r>
          </a:p>
        </p:txBody>
      </p:sp>
    </p:spTree>
    <p:extLst>
      <p:ext uri="{BB962C8B-B14F-4D97-AF65-F5344CB8AC3E}">
        <p14:creationId xmlns:p14="http://schemas.microsoft.com/office/powerpoint/2010/main" val="101366217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9932E51B-1FBA-47AC-B542-900C85D63187}"/>
              </a:ext>
            </a:extLst>
          </p:cNvPr>
          <p:cNvSpPr/>
          <p:nvPr/>
        </p:nvSpPr>
        <p:spPr>
          <a:xfrm>
            <a:off x="508556" y="2633487"/>
            <a:ext cx="1565523"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graphicFrame>
        <p:nvGraphicFramePr>
          <p:cNvPr id="7" name="Object 6" hidden="1">
            <a:extLst>
              <a:ext uri="{FF2B5EF4-FFF2-40B4-BE49-F238E27FC236}">
                <a16:creationId xmlns:a16="http://schemas.microsoft.com/office/drawing/2014/main" id="{D2F6754C-F075-4A51-A709-A2968C07DE1D}"/>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Object 6" hidden="1">
                        <a:extLst>
                          <a:ext uri="{FF2B5EF4-FFF2-40B4-BE49-F238E27FC236}">
                            <a16:creationId xmlns:a16="http://schemas.microsoft.com/office/drawing/2014/main" id="{D2F6754C-F075-4A51-A709-A2968C07DE1D}"/>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275858E-31A1-2CC0-B39A-4AFB85D4AABC}"/>
              </a:ext>
            </a:extLst>
          </p:cNvPr>
          <p:cNvSpPr/>
          <p:nvPr/>
        </p:nvSpPr>
        <p:spPr>
          <a:xfrm>
            <a:off x="6096000" y="-2214"/>
            <a:ext cx="6096000" cy="6876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algn="ctr" defTabSz="412750" hangingPunct="0"/>
            <a:endParaRPr lang="en-US" sz="1600" kern="0">
              <a:solidFill>
                <a:srgbClr val="FFFFFF"/>
              </a:solidFill>
              <a:latin typeface="Poppins Medium"/>
              <a:ea typeface="Poppins Medium"/>
              <a:cs typeface="Poppins Medium"/>
              <a:sym typeface="Poppins Medium"/>
            </a:endParaRPr>
          </a:p>
        </p:txBody>
      </p:sp>
      <p:sp>
        <p:nvSpPr>
          <p:cNvPr id="15" name="Text Placeholder 14">
            <a:extLst>
              <a:ext uri="{FF2B5EF4-FFF2-40B4-BE49-F238E27FC236}">
                <a16:creationId xmlns:a16="http://schemas.microsoft.com/office/drawing/2014/main" id="{E09681E4-0449-A61E-10AD-59EC497CD456}"/>
              </a:ext>
            </a:extLst>
          </p:cNvPr>
          <p:cNvSpPr>
            <a:spLocks noGrp="1"/>
          </p:cNvSpPr>
          <p:nvPr>
            <p:ph type="body" sz="quarter" idx="18"/>
          </p:nvPr>
        </p:nvSpPr>
        <p:spPr>
          <a:xfrm>
            <a:off x="418673" y="2702431"/>
            <a:ext cx="4458523" cy="3637409"/>
          </a:xfrm>
        </p:spPr>
        <p:txBody>
          <a:bodyPr/>
          <a:lstStyle/>
          <a:p>
            <a:pPr marL="0" indent="0">
              <a:buNone/>
            </a:pPr>
            <a:r>
              <a:rPr lang="en-US" b="1" dirty="0">
                <a:solidFill>
                  <a:schemeClr val="bg1"/>
                </a:solidFill>
                <a:latin typeface="Poppins" pitchFamily="2" charset="77"/>
                <a:cs typeface="Poppins" pitchFamily="2" charset="77"/>
              </a:rPr>
              <a:t> Highlight:</a:t>
            </a:r>
          </a:p>
          <a:p>
            <a:pPr marL="0" indent="0">
              <a:buNone/>
            </a:pPr>
            <a:r>
              <a:rPr lang="en-US" dirty="0"/>
              <a:t>UK ahead, consultation on how GGR could be integrated</a:t>
            </a:r>
          </a:p>
          <a:p>
            <a:pPr marL="0" indent="0">
              <a:buNone/>
            </a:pPr>
            <a:r>
              <a:rPr lang="en-US" dirty="0"/>
              <a:t>Next steps:</a:t>
            </a:r>
          </a:p>
          <a:p>
            <a:pPr marL="0" indent="0">
              <a:buNone/>
            </a:pPr>
            <a:r>
              <a:rPr lang="en-US" dirty="0"/>
              <a:t>EU Commission to submit report by July 2026</a:t>
            </a:r>
          </a:p>
        </p:txBody>
      </p:sp>
      <p:grpSp>
        <p:nvGrpSpPr>
          <p:cNvPr id="3" name="Group 2">
            <a:extLst>
              <a:ext uri="{FF2B5EF4-FFF2-40B4-BE49-F238E27FC236}">
                <a16:creationId xmlns:a16="http://schemas.microsoft.com/office/drawing/2014/main" id="{DBE3DC6B-1E5B-71A4-89F7-AE6BB821BA58}"/>
              </a:ext>
            </a:extLst>
          </p:cNvPr>
          <p:cNvGrpSpPr/>
          <p:nvPr/>
        </p:nvGrpSpPr>
        <p:grpSpPr>
          <a:xfrm>
            <a:off x="5867797" y="3424226"/>
            <a:ext cx="456407" cy="456407"/>
            <a:chOff x="3563697" y="3210824"/>
            <a:chExt cx="432000" cy="432000"/>
          </a:xfrm>
          <a:solidFill>
            <a:srgbClr val="FF6421"/>
          </a:solidFill>
        </p:grpSpPr>
        <p:sp>
          <p:nvSpPr>
            <p:cNvPr id="4" name="Rectangle 3">
              <a:extLst>
                <a:ext uri="{FF2B5EF4-FFF2-40B4-BE49-F238E27FC236}">
                  <a16:creationId xmlns:a16="http://schemas.microsoft.com/office/drawing/2014/main" id="{37A2362B-49B9-AB8F-9B42-E4B824B57A63}"/>
                </a:ext>
              </a:extLst>
            </p:cNvPr>
            <p:cNvSpPr/>
            <p:nvPr/>
          </p:nvSpPr>
          <p:spPr>
            <a:xfrm>
              <a:off x="3563697" y="3210824"/>
              <a:ext cx="432000" cy="43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white"/>
                </a:solidFill>
                <a:latin typeface="Calibri" panose="020F0502020204030204"/>
                <a:cs typeface="Poppins Bold"/>
                <a:sym typeface="Poppins Regular"/>
              </a:endParaRPr>
            </a:p>
          </p:txBody>
        </p:sp>
        <p:sp>
          <p:nvSpPr>
            <p:cNvPr id="5" name="Arrow: Chevron 36">
              <a:extLst>
                <a:ext uri="{FF2B5EF4-FFF2-40B4-BE49-F238E27FC236}">
                  <a16:creationId xmlns:a16="http://schemas.microsoft.com/office/drawing/2014/main" id="{25EB1E19-9EF0-196A-32B1-336AF28802C1}"/>
                </a:ext>
              </a:extLst>
            </p:cNvPr>
            <p:cNvSpPr/>
            <p:nvPr/>
          </p:nvSpPr>
          <p:spPr>
            <a:xfrm>
              <a:off x="3671697" y="3318824"/>
              <a:ext cx="216000" cy="2160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black"/>
                </a:solidFill>
                <a:latin typeface="Calibri" panose="020F0502020204030204"/>
                <a:cs typeface="Poppins Bold"/>
                <a:sym typeface="Poppins Regular"/>
              </a:endParaRPr>
            </a:p>
          </p:txBody>
        </p:sp>
      </p:grpSp>
      <p:sp>
        <p:nvSpPr>
          <p:cNvPr id="9" name="Rectangle">
            <a:extLst>
              <a:ext uri="{FF2B5EF4-FFF2-40B4-BE49-F238E27FC236}">
                <a16:creationId xmlns:a16="http://schemas.microsoft.com/office/drawing/2014/main" id="{6E49BDDF-053E-1A4F-B5FA-72025690EEB2}"/>
              </a:ext>
            </a:extLst>
          </p:cNvPr>
          <p:cNvSpPr/>
          <p:nvPr/>
        </p:nvSpPr>
        <p:spPr>
          <a:xfrm>
            <a:off x="6611228" y="2633487"/>
            <a:ext cx="1558852" cy="539078"/>
          </a:xfrm>
          <a:prstGeom prst="rect">
            <a:avLst/>
          </a:prstGeom>
          <a:solidFill>
            <a:schemeClr val="accent1"/>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chemeClr val="accent1"/>
              </a:solidFill>
              <a:latin typeface="Poppins Medium"/>
              <a:cs typeface="Poppins Medium"/>
              <a:sym typeface="Poppins Medium"/>
            </a:endParaRPr>
          </a:p>
        </p:txBody>
      </p:sp>
      <p:sp>
        <p:nvSpPr>
          <p:cNvPr id="17" name="Rectangle">
            <a:extLst>
              <a:ext uri="{FF2B5EF4-FFF2-40B4-BE49-F238E27FC236}">
                <a16:creationId xmlns:a16="http://schemas.microsoft.com/office/drawing/2014/main" id="{39ED0446-6E9C-0C22-FEBB-83E5196EC2F4}"/>
              </a:ext>
            </a:extLst>
          </p:cNvPr>
          <p:cNvSpPr/>
          <p:nvPr/>
        </p:nvSpPr>
        <p:spPr>
          <a:xfrm>
            <a:off x="511248" y="1710653"/>
            <a:ext cx="445852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4" name="Text Placeholder 13">
            <a:extLst>
              <a:ext uri="{FF2B5EF4-FFF2-40B4-BE49-F238E27FC236}">
                <a16:creationId xmlns:a16="http://schemas.microsoft.com/office/drawing/2014/main" id="{46C1E712-8C16-82F9-6271-E3C979AA96C6}"/>
              </a:ext>
            </a:extLst>
          </p:cNvPr>
          <p:cNvSpPr>
            <a:spLocks noGrp="1"/>
          </p:cNvSpPr>
          <p:nvPr>
            <p:ph type="body" sz="quarter" idx="16"/>
          </p:nvPr>
        </p:nvSpPr>
        <p:spPr>
          <a:xfrm>
            <a:off x="511249" y="618031"/>
            <a:ext cx="4458523" cy="1660148"/>
          </a:xfrm>
        </p:spPr>
        <p:txBody>
          <a:bodyPr/>
          <a:lstStyle/>
          <a:p>
            <a:pPr>
              <a:lnSpc>
                <a:spcPts val="4300"/>
              </a:lnSpc>
            </a:pPr>
            <a:r>
              <a:rPr lang="en-US"/>
              <a:t>Compliance regimes &amp; CDR                     </a:t>
            </a:r>
            <a:r>
              <a:rPr lang="en-US">
                <a:solidFill>
                  <a:schemeClr val="bg1"/>
                </a:solidFill>
              </a:rPr>
              <a:t>in Europe</a:t>
            </a:r>
          </a:p>
        </p:txBody>
      </p:sp>
      <p:sp>
        <p:nvSpPr>
          <p:cNvPr id="6" name="Rectangle">
            <a:extLst>
              <a:ext uri="{FF2B5EF4-FFF2-40B4-BE49-F238E27FC236}">
                <a16:creationId xmlns:a16="http://schemas.microsoft.com/office/drawing/2014/main" id="{86A460E2-0ECB-A9DE-333E-CCA056EA76F1}"/>
              </a:ext>
            </a:extLst>
          </p:cNvPr>
          <p:cNvSpPr/>
          <p:nvPr/>
        </p:nvSpPr>
        <p:spPr>
          <a:xfrm>
            <a:off x="6595989" y="1710653"/>
            <a:ext cx="4458522" cy="539078"/>
          </a:xfrm>
          <a:prstGeom prst="rect">
            <a:avLst/>
          </a:prstGeom>
          <a:solidFill>
            <a:schemeClr val="accent1"/>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6" name="Text Placeholder 15">
            <a:extLst>
              <a:ext uri="{FF2B5EF4-FFF2-40B4-BE49-F238E27FC236}">
                <a16:creationId xmlns:a16="http://schemas.microsoft.com/office/drawing/2014/main" id="{C6A9ABF3-9E4A-1B42-2513-98E1095E9804}"/>
              </a:ext>
            </a:extLst>
          </p:cNvPr>
          <p:cNvSpPr>
            <a:spLocks noGrp="1"/>
          </p:cNvSpPr>
          <p:nvPr>
            <p:ph type="body" sz="quarter" idx="19"/>
          </p:nvPr>
        </p:nvSpPr>
        <p:spPr>
          <a:xfrm>
            <a:off x="6514924" y="624700"/>
            <a:ext cx="4620651" cy="1197406"/>
          </a:xfrm>
        </p:spPr>
        <p:txBody>
          <a:bodyPr/>
          <a:lstStyle/>
          <a:p>
            <a:pPr>
              <a:lnSpc>
                <a:spcPts val="4300"/>
              </a:lnSpc>
            </a:pPr>
            <a:r>
              <a:rPr lang="en-US"/>
              <a:t>Compliance regimes &amp; CDR        </a:t>
            </a:r>
            <a:r>
              <a:rPr lang="en-US">
                <a:solidFill>
                  <a:schemeClr val="accent1"/>
                </a:solidFill>
              </a:rPr>
              <a:t>.</a:t>
            </a:r>
            <a:r>
              <a:rPr lang="en-US"/>
              <a:t>in the US</a:t>
            </a:r>
          </a:p>
        </p:txBody>
      </p:sp>
      <p:sp>
        <p:nvSpPr>
          <p:cNvPr id="13" name="Text Placeholder 12">
            <a:extLst>
              <a:ext uri="{FF2B5EF4-FFF2-40B4-BE49-F238E27FC236}">
                <a16:creationId xmlns:a16="http://schemas.microsoft.com/office/drawing/2014/main" id="{A1EA9300-83B4-F024-0848-7EAB8202DA73}"/>
              </a:ext>
            </a:extLst>
          </p:cNvPr>
          <p:cNvSpPr>
            <a:spLocks noGrp="1"/>
          </p:cNvSpPr>
          <p:nvPr>
            <p:ph type="body" sz="quarter" idx="14"/>
          </p:nvPr>
        </p:nvSpPr>
        <p:spPr>
          <a:xfrm>
            <a:off x="6611228" y="2699865"/>
            <a:ext cx="4590171" cy="3639975"/>
          </a:xfrm>
        </p:spPr>
        <p:txBody>
          <a:bodyPr/>
          <a:lstStyle/>
          <a:p>
            <a:pPr marL="0" indent="0">
              <a:buNone/>
            </a:pPr>
            <a:r>
              <a:rPr lang="en-US" b="1">
                <a:latin typeface="Poppins" pitchFamily="2" charset="77"/>
                <a:cs typeface="Poppins" pitchFamily="2" charset="77"/>
              </a:rPr>
              <a:t>Highlight: </a:t>
            </a:r>
          </a:p>
          <a:p>
            <a:pPr marL="0" indent="0">
              <a:buNone/>
            </a:pPr>
            <a:r>
              <a:rPr lang="en-US"/>
              <a:t>California Low-Carbon Fuel Standard includes DAC</a:t>
            </a:r>
          </a:p>
          <a:p>
            <a:pPr marL="0" indent="0">
              <a:buNone/>
            </a:pPr>
            <a:br>
              <a:rPr lang="en-US"/>
            </a:br>
            <a:r>
              <a:rPr lang="en-US"/>
              <a:t>Next steps:</a:t>
            </a:r>
          </a:p>
          <a:p>
            <a:pPr marL="0" indent="0">
              <a:buNone/>
            </a:pPr>
            <a:r>
              <a:rPr lang="en-US"/>
              <a:t>California CDR Market Development Act (SB308) to be introduced again</a:t>
            </a:r>
          </a:p>
        </p:txBody>
      </p:sp>
    </p:spTree>
    <p:extLst>
      <p:ext uri="{BB962C8B-B14F-4D97-AF65-F5344CB8AC3E}">
        <p14:creationId xmlns:p14="http://schemas.microsoft.com/office/powerpoint/2010/main" val="361031280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F145BE5D-FC77-B3EB-992A-7D7EDF0021D1}"/>
              </a:ext>
            </a:extLst>
          </p:cNvPr>
          <p:cNvSpPr/>
          <p:nvPr/>
        </p:nvSpPr>
        <p:spPr>
          <a:xfrm>
            <a:off x="508557" y="2633487"/>
            <a:ext cx="155885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graphicFrame>
        <p:nvGraphicFramePr>
          <p:cNvPr id="7" name="Object 6" hidden="1">
            <a:extLst>
              <a:ext uri="{FF2B5EF4-FFF2-40B4-BE49-F238E27FC236}">
                <a16:creationId xmlns:a16="http://schemas.microsoft.com/office/drawing/2014/main" id="{D2F6754C-F075-4A51-A709-A2968C07DE1D}"/>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Object 6" hidden="1">
                        <a:extLst>
                          <a:ext uri="{FF2B5EF4-FFF2-40B4-BE49-F238E27FC236}">
                            <a16:creationId xmlns:a16="http://schemas.microsoft.com/office/drawing/2014/main" id="{D2F6754C-F075-4A51-A709-A2968C07DE1D}"/>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275858E-31A1-2CC0-B39A-4AFB85D4AABC}"/>
              </a:ext>
            </a:extLst>
          </p:cNvPr>
          <p:cNvSpPr/>
          <p:nvPr/>
        </p:nvSpPr>
        <p:spPr>
          <a:xfrm>
            <a:off x="6096000" y="-2214"/>
            <a:ext cx="6096000" cy="6876000"/>
          </a:xfrm>
          <a:prstGeom prst="rect">
            <a:avLst/>
          </a:prstGeom>
          <a:solidFill>
            <a:srgbClr val="4B4B5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algn="ctr" defTabSz="412750" hangingPunct="0"/>
            <a:endParaRPr lang="en-US" sz="1600" kern="0">
              <a:solidFill>
                <a:srgbClr val="FFFFFF"/>
              </a:solidFill>
              <a:latin typeface="Poppins Medium"/>
              <a:ea typeface="Poppins Medium"/>
              <a:cs typeface="Poppins Medium"/>
              <a:sym typeface="Poppins Medium"/>
            </a:endParaRPr>
          </a:p>
        </p:txBody>
      </p:sp>
      <p:sp>
        <p:nvSpPr>
          <p:cNvPr id="15" name="Text Placeholder 14">
            <a:extLst>
              <a:ext uri="{FF2B5EF4-FFF2-40B4-BE49-F238E27FC236}">
                <a16:creationId xmlns:a16="http://schemas.microsoft.com/office/drawing/2014/main" id="{E09681E4-0449-A61E-10AD-59EC497CD456}"/>
              </a:ext>
            </a:extLst>
          </p:cNvPr>
          <p:cNvSpPr>
            <a:spLocks noGrp="1"/>
          </p:cNvSpPr>
          <p:nvPr>
            <p:ph type="body" sz="quarter" idx="18"/>
          </p:nvPr>
        </p:nvSpPr>
        <p:spPr>
          <a:xfrm>
            <a:off x="451711" y="2737237"/>
            <a:ext cx="4458523" cy="3637409"/>
          </a:xfrm>
        </p:spPr>
        <p:txBody>
          <a:bodyPr/>
          <a:lstStyle/>
          <a:p>
            <a:pPr marL="0" indent="0">
              <a:buNone/>
            </a:pPr>
            <a:r>
              <a:rPr lang="en-US" b="1" dirty="0">
                <a:solidFill>
                  <a:schemeClr val="bg1"/>
                </a:solidFill>
                <a:latin typeface="Poppins" pitchFamily="2" charset="77"/>
                <a:cs typeface="Poppins" pitchFamily="2" charset="77"/>
              </a:rPr>
              <a:t> Highlight:</a:t>
            </a:r>
          </a:p>
          <a:p>
            <a:pPr marL="0" indent="0">
              <a:buNone/>
            </a:pPr>
            <a:r>
              <a:rPr lang="en-US" dirty="0"/>
              <a:t>UK: CO2RE Hub (GBP 100 million)</a:t>
            </a:r>
          </a:p>
          <a:p>
            <a:pPr marL="0" indent="0">
              <a:buNone/>
            </a:pPr>
            <a:r>
              <a:rPr lang="en-US" dirty="0"/>
              <a:t>Germany: CDR </a:t>
            </a:r>
            <a:r>
              <a:rPr lang="en-US" dirty="0" err="1"/>
              <a:t>Terra&amp;Mare</a:t>
            </a:r>
            <a:endParaRPr lang="en-US" dirty="0"/>
          </a:p>
          <a:p>
            <a:pPr marL="0" indent="0">
              <a:buNone/>
            </a:pPr>
            <a:r>
              <a:rPr lang="en-US" dirty="0"/>
              <a:t>Next steps:</a:t>
            </a:r>
          </a:p>
          <a:p>
            <a:pPr marL="0" indent="0">
              <a:buNone/>
            </a:pPr>
            <a:r>
              <a:rPr lang="en-US" dirty="0"/>
              <a:t>Several call for projects relevant to CDR at EU level</a:t>
            </a:r>
          </a:p>
        </p:txBody>
      </p:sp>
      <p:grpSp>
        <p:nvGrpSpPr>
          <p:cNvPr id="3" name="Group 2">
            <a:extLst>
              <a:ext uri="{FF2B5EF4-FFF2-40B4-BE49-F238E27FC236}">
                <a16:creationId xmlns:a16="http://schemas.microsoft.com/office/drawing/2014/main" id="{DBE3DC6B-1E5B-71A4-89F7-AE6BB821BA58}"/>
              </a:ext>
            </a:extLst>
          </p:cNvPr>
          <p:cNvGrpSpPr/>
          <p:nvPr/>
        </p:nvGrpSpPr>
        <p:grpSpPr>
          <a:xfrm>
            <a:off x="5867797" y="3424226"/>
            <a:ext cx="456407" cy="456407"/>
            <a:chOff x="3563697" y="3210824"/>
            <a:chExt cx="432000" cy="432000"/>
          </a:xfrm>
          <a:solidFill>
            <a:srgbClr val="FF6421"/>
          </a:solidFill>
        </p:grpSpPr>
        <p:sp>
          <p:nvSpPr>
            <p:cNvPr id="4" name="Rectangle 3">
              <a:extLst>
                <a:ext uri="{FF2B5EF4-FFF2-40B4-BE49-F238E27FC236}">
                  <a16:creationId xmlns:a16="http://schemas.microsoft.com/office/drawing/2014/main" id="{37A2362B-49B9-AB8F-9B42-E4B824B57A63}"/>
                </a:ext>
              </a:extLst>
            </p:cNvPr>
            <p:cNvSpPr/>
            <p:nvPr/>
          </p:nvSpPr>
          <p:spPr>
            <a:xfrm>
              <a:off x="3563697" y="3210824"/>
              <a:ext cx="432000" cy="43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white"/>
                </a:solidFill>
                <a:latin typeface="Calibri" panose="020F0502020204030204"/>
                <a:cs typeface="Poppins Bold"/>
                <a:sym typeface="Poppins Regular"/>
              </a:endParaRPr>
            </a:p>
          </p:txBody>
        </p:sp>
        <p:sp>
          <p:nvSpPr>
            <p:cNvPr id="5" name="Arrow: Chevron 36">
              <a:extLst>
                <a:ext uri="{FF2B5EF4-FFF2-40B4-BE49-F238E27FC236}">
                  <a16:creationId xmlns:a16="http://schemas.microsoft.com/office/drawing/2014/main" id="{25EB1E19-9EF0-196A-32B1-336AF28802C1}"/>
                </a:ext>
              </a:extLst>
            </p:cNvPr>
            <p:cNvSpPr/>
            <p:nvPr/>
          </p:nvSpPr>
          <p:spPr>
            <a:xfrm>
              <a:off x="3671697" y="3318824"/>
              <a:ext cx="216000" cy="2160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900">
                <a:solidFill>
                  <a:prstClr val="black"/>
                </a:solidFill>
                <a:latin typeface="Calibri" panose="020F0502020204030204"/>
                <a:cs typeface="Poppins Bold"/>
                <a:sym typeface="Poppins Regular"/>
              </a:endParaRPr>
            </a:p>
          </p:txBody>
        </p:sp>
      </p:grpSp>
      <p:sp>
        <p:nvSpPr>
          <p:cNvPr id="17" name="Rectangle">
            <a:extLst>
              <a:ext uri="{FF2B5EF4-FFF2-40B4-BE49-F238E27FC236}">
                <a16:creationId xmlns:a16="http://schemas.microsoft.com/office/drawing/2014/main" id="{39ED0446-6E9C-0C22-FEBB-83E5196EC2F4}"/>
              </a:ext>
            </a:extLst>
          </p:cNvPr>
          <p:cNvSpPr/>
          <p:nvPr/>
        </p:nvSpPr>
        <p:spPr>
          <a:xfrm>
            <a:off x="511248" y="1710653"/>
            <a:ext cx="445852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4" name="Text Placeholder 13">
            <a:extLst>
              <a:ext uri="{FF2B5EF4-FFF2-40B4-BE49-F238E27FC236}">
                <a16:creationId xmlns:a16="http://schemas.microsoft.com/office/drawing/2014/main" id="{46C1E712-8C16-82F9-6271-E3C979AA96C6}"/>
              </a:ext>
            </a:extLst>
          </p:cNvPr>
          <p:cNvSpPr>
            <a:spLocks noGrp="1"/>
          </p:cNvSpPr>
          <p:nvPr>
            <p:ph type="body" sz="quarter" idx="16"/>
          </p:nvPr>
        </p:nvSpPr>
        <p:spPr>
          <a:xfrm>
            <a:off x="451710" y="621869"/>
            <a:ext cx="4458523" cy="1660148"/>
          </a:xfrm>
        </p:spPr>
        <p:txBody>
          <a:bodyPr/>
          <a:lstStyle/>
          <a:p>
            <a:pPr>
              <a:lnSpc>
                <a:spcPts val="4300"/>
              </a:lnSpc>
            </a:pPr>
            <a:r>
              <a:rPr lang="en-US"/>
              <a:t>RD&amp;I funding for CDR                                </a:t>
            </a:r>
            <a:r>
              <a:rPr lang="en-US">
                <a:solidFill>
                  <a:srgbClr val="008AF1"/>
                </a:solidFill>
              </a:rPr>
              <a:t>.</a:t>
            </a:r>
            <a:r>
              <a:rPr lang="en-US">
                <a:solidFill>
                  <a:schemeClr val="bg1"/>
                </a:solidFill>
              </a:rPr>
              <a:t>in Europe</a:t>
            </a:r>
          </a:p>
        </p:txBody>
      </p:sp>
      <p:sp>
        <p:nvSpPr>
          <p:cNvPr id="6" name="Rectangle">
            <a:extLst>
              <a:ext uri="{FF2B5EF4-FFF2-40B4-BE49-F238E27FC236}">
                <a16:creationId xmlns:a16="http://schemas.microsoft.com/office/drawing/2014/main" id="{86A460E2-0ECB-A9DE-333E-CCA056EA76F1}"/>
              </a:ext>
            </a:extLst>
          </p:cNvPr>
          <p:cNvSpPr/>
          <p:nvPr/>
        </p:nvSpPr>
        <p:spPr>
          <a:xfrm>
            <a:off x="6595989" y="1710653"/>
            <a:ext cx="4458522" cy="539078"/>
          </a:xfrm>
          <a:prstGeom prst="rect">
            <a:avLst/>
          </a:prstGeom>
          <a:solidFill>
            <a:srgbClr val="EF642B"/>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EF642B"/>
              </a:solidFill>
              <a:latin typeface="Poppins Medium"/>
              <a:cs typeface="Poppins Medium"/>
              <a:sym typeface="Poppins Medium"/>
            </a:endParaRPr>
          </a:p>
        </p:txBody>
      </p:sp>
      <p:sp>
        <p:nvSpPr>
          <p:cNvPr id="16" name="Text Placeholder 15">
            <a:extLst>
              <a:ext uri="{FF2B5EF4-FFF2-40B4-BE49-F238E27FC236}">
                <a16:creationId xmlns:a16="http://schemas.microsoft.com/office/drawing/2014/main" id="{C6A9ABF3-9E4A-1B42-2513-98E1095E9804}"/>
              </a:ext>
            </a:extLst>
          </p:cNvPr>
          <p:cNvSpPr>
            <a:spLocks noGrp="1"/>
          </p:cNvSpPr>
          <p:nvPr>
            <p:ph type="body" sz="quarter" idx="19"/>
          </p:nvPr>
        </p:nvSpPr>
        <p:spPr>
          <a:xfrm>
            <a:off x="6514923" y="593324"/>
            <a:ext cx="4620651" cy="1197406"/>
          </a:xfrm>
        </p:spPr>
        <p:txBody>
          <a:bodyPr/>
          <a:lstStyle/>
          <a:p>
            <a:pPr>
              <a:lnSpc>
                <a:spcPts val="4300"/>
              </a:lnSpc>
            </a:pPr>
            <a:r>
              <a:rPr lang="en-US"/>
              <a:t>RD&amp;I funding for CDR                                 </a:t>
            </a:r>
            <a:r>
              <a:rPr lang="en-US">
                <a:solidFill>
                  <a:srgbClr val="EF642B"/>
                </a:solidFill>
              </a:rPr>
              <a:t>.</a:t>
            </a:r>
            <a:r>
              <a:rPr lang="en-US"/>
              <a:t>in the US</a:t>
            </a:r>
          </a:p>
        </p:txBody>
      </p:sp>
      <p:sp>
        <p:nvSpPr>
          <p:cNvPr id="9" name="Rectangle">
            <a:extLst>
              <a:ext uri="{FF2B5EF4-FFF2-40B4-BE49-F238E27FC236}">
                <a16:creationId xmlns:a16="http://schemas.microsoft.com/office/drawing/2014/main" id="{7429E8D2-4D8D-9B69-53E1-D14BD43B593C}"/>
              </a:ext>
            </a:extLst>
          </p:cNvPr>
          <p:cNvSpPr/>
          <p:nvPr/>
        </p:nvSpPr>
        <p:spPr>
          <a:xfrm>
            <a:off x="6595989" y="2633487"/>
            <a:ext cx="1558852" cy="539078"/>
          </a:xfrm>
          <a:prstGeom prst="rect">
            <a:avLst/>
          </a:prstGeom>
          <a:solidFill>
            <a:srgbClr val="EF642B"/>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3" name="Text Placeholder 12">
            <a:extLst>
              <a:ext uri="{FF2B5EF4-FFF2-40B4-BE49-F238E27FC236}">
                <a16:creationId xmlns:a16="http://schemas.microsoft.com/office/drawing/2014/main" id="{A1EA9300-83B4-F024-0848-7EAB8202DA73}"/>
              </a:ext>
            </a:extLst>
          </p:cNvPr>
          <p:cNvSpPr>
            <a:spLocks noGrp="1"/>
          </p:cNvSpPr>
          <p:nvPr>
            <p:ph type="body" sz="quarter" idx="14"/>
          </p:nvPr>
        </p:nvSpPr>
        <p:spPr>
          <a:xfrm>
            <a:off x="6530164" y="2715185"/>
            <a:ext cx="4590171" cy="3639975"/>
          </a:xfrm>
        </p:spPr>
        <p:txBody>
          <a:bodyPr/>
          <a:lstStyle/>
          <a:p>
            <a:pPr marL="0" indent="0">
              <a:buNone/>
            </a:pPr>
            <a:r>
              <a:rPr lang="en-US" b="1" dirty="0">
                <a:latin typeface="Poppins" pitchFamily="2" charset="77"/>
                <a:cs typeface="Poppins" pitchFamily="2" charset="77"/>
              </a:rPr>
              <a:t> Highlight: </a:t>
            </a:r>
          </a:p>
          <a:p>
            <a:pPr marL="0" indent="0">
              <a:buNone/>
            </a:pPr>
            <a:r>
              <a:rPr lang="en-US" dirty="0"/>
              <a:t>DAC Hubs demonstration funding + DOE funding for pilot demonstration projects</a:t>
            </a:r>
          </a:p>
          <a:p>
            <a:pPr marL="0" indent="0">
              <a:buNone/>
            </a:pPr>
            <a:br>
              <a:rPr lang="en-US" dirty="0"/>
            </a:br>
            <a:r>
              <a:rPr lang="en-US" dirty="0"/>
              <a:t>Next steps:</a:t>
            </a:r>
          </a:p>
          <a:p>
            <a:pPr marL="0" indent="0">
              <a:buNone/>
            </a:pPr>
            <a:r>
              <a:rPr lang="en-US" dirty="0"/>
              <a:t>Remaining amount from DAC hubs+ CHIPS and Science Act to be appropriated</a:t>
            </a:r>
          </a:p>
        </p:txBody>
      </p:sp>
    </p:spTree>
    <p:extLst>
      <p:ext uri="{BB962C8B-B14F-4D97-AF65-F5344CB8AC3E}">
        <p14:creationId xmlns:p14="http://schemas.microsoft.com/office/powerpoint/2010/main" val="108875198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9932E51B-1FBA-47AC-B542-900C85D63187}"/>
              </a:ext>
            </a:extLst>
          </p:cNvPr>
          <p:cNvSpPr/>
          <p:nvPr/>
        </p:nvSpPr>
        <p:spPr>
          <a:xfrm>
            <a:off x="4044197" y="3395305"/>
            <a:ext cx="1565523"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graphicFrame>
        <p:nvGraphicFramePr>
          <p:cNvPr id="7" name="Object 6" hidden="1">
            <a:extLst>
              <a:ext uri="{FF2B5EF4-FFF2-40B4-BE49-F238E27FC236}">
                <a16:creationId xmlns:a16="http://schemas.microsoft.com/office/drawing/2014/main" id="{D2F6754C-F075-4A51-A709-A2968C07DE1D}"/>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7" name="Object 6" hidden="1">
                        <a:extLst>
                          <a:ext uri="{FF2B5EF4-FFF2-40B4-BE49-F238E27FC236}">
                            <a16:creationId xmlns:a16="http://schemas.microsoft.com/office/drawing/2014/main" id="{D2F6754C-F075-4A51-A709-A2968C07DE1D}"/>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275858E-31A1-2CC0-B39A-4AFB85D4AABC}"/>
              </a:ext>
            </a:extLst>
          </p:cNvPr>
          <p:cNvSpPr>
            <a:spLocks noGrp="1" noRot="1" noMove="1" noResize="1" noEditPoints="1" noAdjustHandles="1" noChangeArrowheads="1" noChangeShapeType="1"/>
          </p:cNvSpPr>
          <p:nvPr/>
        </p:nvSpPr>
        <p:spPr>
          <a:xfrm>
            <a:off x="6096000" y="-2214"/>
            <a:ext cx="6096000" cy="6876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algn="ctr" defTabSz="412750" hangingPunct="0"/>
            <a:endParaRPr lang="en-US" sz="1600" kern="0">
              <a:solidFill>
                <a:srgbClr val="FFFFFF"/>
              </a:solidFill>
              <a:latin typeface="Poppins Medium"/>
              <a:ea typeface="Poppins Medium"/>
              <a:cs typeface="Poppins Medium"/>
              <a:sym typeface="Poppins Medium"/>
            </a:endParaRPr>
          </a:p>
        </p:txBody>
      </p:sp>
      <p:sp>
        <p:nvSpPr>
          <p:cNvPr id="15" name="Text Placeholder 14">
            <a:extLst>
              <a:ext uri="{FF2B5EF4-FFF2-40B4-BE49-F238E27FC236}">
                <a16:creationId xmlns:a16="http://schemas.microsoft.com/office/drawing/2014/main" id="{E09681E4-0449-A61E-10AD-59EC497CD456}"/>
              </a:ext>
            </a:extLst>
          </p:cNvPr>
          <p:cNvSpPr>
            <a:spLocks noGrp="1"/>
          </p:cNvSpPr>
          <p:nvPr>
            <p:ph type="body" sz="quarter" idx="18"/>
          </p:nvPr>
        </p:nvSpPr>
        <p:spPr>
          <a:xfrm>
            <a:off x="4011792" y="3464249"/>
            <a:ext cx="1655406" cy="470134"/>
          </a:xfrm>
        </p:spPr>
        <p:txBody>
          <a:bodyPr/>
          <a:lstStyle/>
          <a:p>
            <a:pPr marL="0" indent="0">
              <a:buNone/>
            </a:pPr>
            <a:r>
              <a:rPr lang="en-US" sz="2800" b="1" dirty="0">
                <a:solidFill>
                  <a:schemeClr val="bg1"/>
                </a:solidFill>
                <a:latin typeface="Poppins" panose="00000500000000000000" pitchFamily="2" charset="0"/>
                <a:cs typeface="Poppins" panose="00000500000000000000" pitchFamily="2" charset="0"/>
              </a:rPr>
              <a:t>Coming</a:t>
            </a:r>
            <a:endParaRPr lang="en-US" b="1" dirty="0">
              <a:solidFill>
                <a:schemeClr val="bg1"/>
              </a:solidFill>
              <a:latin typeface="Poppins" panose="00000500000000000000" pitchFamily="2" charset="0"/>
              <a:cs typeface="Poppins" panose="00000500000000000000" pitchFamily="2" charset="0"/>
            </a:endParaRPr>
          </a:p>
        </p:txBody>
      </p:sp>
      <p:sp>
        <p:nvSpPr>
          <p:cNvPr id="9" name="Rectangle">
            <a:extLst>
              <a:ext uri="{FF2B5EF4-FFF2-40B4-BE49-F238E27FC236}">
                <a16:creationId xmlns:a16="http://schemas.microsoft.com/office/drawing/2014/main" id="{6E49BDDF-053E-1A4F-B5FA-72025690EEB2}"/>
              </a:ext>
            </a:extLst>
          </p:cNvPr>
          <p:cNvSpPr/>
          <p:nvPr/>
        </p:nvSpPr>
        <p:spPr>
          <a:xfrm>
            <a:off x="6577908" y="3382890"/>
            <a:ext cx="1142122" cy="539078"/>
          </a:xfrm>
          <a:prstGeom prst="rect">
            <a:avLst/>
          </a:prstGeom>
          <a:solidFill>
            <a:schemeClr val="accent1"/>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chemeClr val="accent1"/>
              </a:solidFill>
              <a:latin typeface="Poppins Medium"/>
              <a:cs typeface="Poppins Medium"/>
              <a:sym typeface="Poppins Medium"/>
            </a:endParaRPr>
          </a:p>
        </p:txBody>
      </p:sp>
      <p:sp>
        <p:nvSpPr>
          <p:cNvPr id="17" name="Rectangle">
            <a:extLst>
              <a:ext uri="{FF2B5EF4-FFF2-40B4-BE49-F238E27FC236}">
                <a16:creationId xmlns:a16="http://schemas.microsoft.com/office/drawing/2014/main" id="{39ED0446-6E9C-0C22-FEBB-83E5196EC2F4}"/>
              </a:ext>
            </a:extLst>
          </p:cNvPr>
          <p:cNvSpPr/>
          <p:nvPr/>
        </p:nvSpPr>
        <p:spPr>
          <a:xfrm>
            <a:off x="511248" y="1710653"/>
            <a:ext cx="4458522" cy="539078"/>
          </a:xfrm>
          <a:prstGeom prst="rect">
            <a:avLst/>
          </a:prstGeom>
          <a:solidFill>
            <a:srgbClr val="008DF9"/>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4" name="Text Placeholder 13">
            <a:extLst>
              <a:ext uri="{FF2B5EF4-FFF2-40B4-BE49-F238E27FC236}">
                <a16:creationId xmlns:a16="http://schemas.microsoft.com/office/drawing/2014/main" id="{46C1E712-8C16-82F9-6271-E3C979AA96C6}"/>
              </a:ext>
            </a:extLst>
          </p:cNvPr>
          <p:cNvSpPr>
            <a:spLocks noGrp="1"/>
          </p:cNvSpPr>
          <p:nvPr>
            <p:ph type="body" sz="quarter" idx="16"/>
          </p:nvPr>
        </p:nvSpPr>
        <p:spPr>
          <a:xfrm>
            <a:off x="511249" y="618031"/>
            <a:ext cx="4458523" cy="1660148"/>
          </a:xfrm>
        </p:spPr>
        <p:txBody>
          <a:bodyPr/>
          <a:lstStyle/>
          <a:p>
            <a:pPr>
              <a:lnSpc>
                <a:spcPts val="4300"/>
              </a:lnSpc>
            </a:pPr>
            <a:r>
              <a:rPr lang="en-US" dirty="0"/>
              <a:t>Deployment incentives for CDR                </a:t>
            </a:r>
            <a:r>
              <a:rPr lang="en-US" dirty="0">
                <a:solidFill>
                  <a:schemeClr val="bg1"/>
                </a:solidFill>
              </a:rPr>
              <a:t>in Europe</a:t>
            </a:r>
          </a:p>
        </p:txBody>
      </p:sp>
      <p:sp>
        <p:nvSpPr>
          <p:cNvPr id="6" name="Rectangle">
            <a:extLst>
              <a:ext uri="{FF2B5EF4-FFF2-40B4-BE49-F238E27FC236}">
                <a16:creationId xmlns:a16="http://schemas.microsoft.com/office/drawing/2014/main" id="{86A460E2-0ECB-A9DE-333E-CCA056EA76F1}"/>
              </a:ext>
            </a:extLst>
          </p:cNvPr>
          <p:cNvSpPr/>
          <p:nvPr/>
        </p:nvSpPr>
        <p:spPr>
          <a:xfrm>
            <a:off x="6595989" y="1710653"/>
            <a:ext cx="4458522" cy="539078"/>
          </a:xfrm>
          <a:prstGeom prst="rect">
            <a:avLst/>
          </a:prstGeom>
          <a:solidFill>
            <a:schemeClr val="accent1"/>
          </a:solidFill>
          <a:ln w="12700">
            <a:noFill/>
            <a:miter lim="400000"/>
          </a:ln>
        </p:spPr>
        <p:txBody>
          <a:bodyPr lIns="25400" tIns="25400" rIns="25400" bIns="25400" anchor="ctr"/>
          <a:lstStyle/>
          <a:p>
            <a:pPr algn="ctr" defTabSz="412750" hangingPunct="0">
              <a:defRPr sz="3200">
                <a:solidFill>
                  <a:srgbClr val="FFFFFF"/>
                </a:solidFill>
                <a:latin typeface="Poppins Medium"/>
                <a:ea typeface="Poppins Medium"/>
                <a:cs typeface="Poppins Medium"/>
                <a:sym typeface="Poppins Medium"/>
              </a:defRPr>
            </a:pPr>
            <a:endParaRPr sz="1600" kern="0">
              <a:solidFill>
                <a:srgbClr val="FFFFFF"/>
              </a:solidFill>
              <a:latin typeface="Poppins Medium"/>
              <a:cs typeface="Poppins Medium"/>
              <a:sym typeface="Poppins Medium"/>
            </a:endParaRPr>
          </a:p>
        </p:txBody>
      </p:sp>
      <p:sp>
        <p:nvSpPr>
          <p:cNvPr id="16" name="Text Placeholder 15">
            <a:extLst>
              <a:ext uri="{FF2B5EF4-FFF2-40B4-BE49-F238E27FC236}">
                <a16:creationId xmlns:a16="http://schemas.microsoft.com/office/drawing/2014/main" id="{C6A9ABF3-9E4A-1B42-2513-98E1095E9804}"/>
              </a:ext>
            </a:extLst>
          </p:cNvPr>
          <p:cNvSpPr>
            <a:spLocks noGrp="1"/>
          </p:cNvSpPr>
          <p:nvPr>
            <p:ph type="body" sz="quarter" idx="19"/>
          </p:nvPr>
        </p:nvSpPr>
        <p:spPr>
          <a:xfrm>
            <a:off x="6514924" y="624700"/>
            <a:ext cx="4620651" cy="1197406"/>
          </a:xfrm>
        </p:spPr>
        <p:txBody>
          <a:bodyPr/>
          <a:lstStyle/>
          <a:p>
            <a:pPr>
              <a:lnSpc>
                <a:spcPts val="4300"/>
              </a:lnSpc>
            </a:pPr>
            <a:r>
              <a:rPr lang="en-US" dirty="0"/>
              <a:t>Deployment incentives for CDR </a:t>
            </a:r>
            <a:r>
              <a:rPr lang="en-US" dirty="0">
                <a:solidFill>
                  <a:schemeClr val="accent1"/>
                </a:solidFill>
              </a:rPr>
              <a:t>.</a:t>
            </a:r>
            <a:r>
              <a:rPr lang="en-US" dirty="0"/>
              <a:t>in the US</a:t>
            </a:r>
          </a:p>
        </p:txBody>
      </p:sp>
      <p:sp>
        <p:nvSpPr>
          <p:cNvPr id="13" name="Text Placeholder 12">
            <a:extLst>
              <a:ext uri="{FF2B5EF4-FFF2-40B4-BE49-F238E27FC236}">
                <a16:creationId xmlns:a16="http://schemas.microsoft.com/office/drawing/2014/main" id="{A1EA9300-83B4-F024-0848-7EAB8202DA73}"/>
              </a:ext>
            </a:extLst>
          </p:cNvPr>
          <p:cNvSpPr>
            <a:spLocks noGrp="1"/>
          </p:cNvSpPr>
          <p:nvPr>
            <p:ph type="body" sz="quarter" idx="14"/>
          </p:nvPr>
        </p:nvSpPr>
        <p:spPr>
          <a:xfrm>
            <a:off x="6552407" y="3456101"/>
            <a:ext cx="1672953" cy="539078"/>
          </a:xfrm>
        </p:spPr>
        <p:txBody>
          <a:bodyPr/>
          <a:lstStyle/>
          <a:p>
            <a:pPr marL="0" indent="0">
              <a:buNone/>
            </a:pPr>
            <a:r>
              <a:rPr lang="en-US" sz="2800" b="1" dirty="0">
                <a:latin typeface="Poppins" pitchFamily="2" charset="77"/>
                <a:cs typeface="Poppins" pitchFamily="2" charset="77"/>
              </a:rPr>
              <a:t>Soon</a:t>
            </a:r>
            <a:r>
              <a:rPr lang="en-US" b="1" dirty="0">
                <a:latin typeface="Poppins" pitchFamily="2" charset="77"/>
                <a:cs typeface="Poppins" pitchFamily="2" charset="77"/>
              </a:rPr>
              <a:t> </a:t>
            </a:r>
          </a:p>
        </p:txBody>
      </p:sp>
    </p:spTree>
    <p:extLst>
      <p:ext uri="{BB962C8B-B14F-4D97-AF65-F5344CB8AC3E}">
        <p14:creationId xmlns:p14="http://schemas.microsoft.com/office/powerpoint/2010/main" val="358943849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D9F9410-81F9-7C7F-CE7B-225AB7BC11B3}"/>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2" name="Object 1" hidden="1">
                        <a:extLst>
                          <a:ext uri="{FF2B5EF4-FFF2-40B4-BE49-F238E27FC236}">
                            <a16:creationId xmlns:a16="http://schemas.microsoft.com/office/drawing/2014/main" id="{2D9F9410-81F9-7C7F-CE7B-225AB7BC11B3}"/>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pic>
        <p:nvPicPr>
          <p:cNvPr id="7" name="Picture Placeholder 6" descr="A close up of a person's eye&#10;&#10;Description automatically generated with medium confidence">
            <a:extLst>
              <a:ext uri="{FF2B5EF4-FFF2-40B4-BE49-F238E27FC236}">
                <a16:creationId xmlns:a16="http://schemas.microsoft.com/office/drawing/2014/main" id="{A3C3F81F-0FE3-E0D3-9125-FA81869CD75E}"/>
              </a:ext>
            </a:extLst>
          </p:cNvPr>
          <p:cNvPicPr>
            <a:picLocks noGrp="1" noChangeAspect="1"/>
          </p:cNvPicPr>
          <p:nvPr>
            <p:ph type="pic" idx="21"/>
          </p:nvPr>
        </p:nvPicPr>
        <p:blipFill>
          <a:blip r:embed="rId5" cstate="print">
            <a:extLst>
              <a:ext uri="{28A0092B-C50C-407E-A947-70E740481C1C}">
                <a14:useLocalDpi xmlns:a14="http://schemas.microsoft.com/office/drawing/2010/main" val="0"/>
              </a:ext>
            </a:extLst>
          </a:blip>
          <a:srcRect l="26235" r="26235"/>
          <a:stretch>
            <a:fillRect/>
          </a:stretch>
        </p:blipFill>
        <p:spPr/>
      </p:pic>
      <p:sp>
        <p:nvSpPr>
          <p:cNvPr id="3" name="Text Placeholder 2">
            <a:extLst>
              <a:ext uri="{FF2B5EF4-FFF2-40B4-BE49-F238E27FC236}">
                <a16:creationId xmlns:a16="http://schemas.microsoft.com/office/drawing/2014/main" id="{26AA1414-12A9-7AAB-EDE6-6907D69D2A11}"/>
              </a:ext>
            </a:extLst>
          </p:cNvPr>
          <p:cNvSpPr>
            <a:spLocks noGrp="1"/>
          </p:cNvSpPr>
          <p:nvPr>
            <p:ph type="body" sz="quarter" idx="22"/>
          </p:nvPr>
        </p:nvSpPr>
        <p:spPr/>
        <p:txBody>
          <a:bodyPr/>
          <a:lstStyle/>
          <a:p>
            <a:r>
              <a:rPr lang="en-US" dirty="0"/>
              <a:t>What is coming up next?</a:t>
            </a:r>
          </a:p>
        </p:txBody>
      </p:sp>
      <p:sp>
        <p:nvSpPr>
          <p:cNvPr id="4" name="Title 3">
            <a:extLst>
              <a:ext uri="{FF2B5EF4-FFF2-40B4-BE49-F238E27FC236}">
                <a16:creationId xmlns:a16="http://schemas.microsoft.com/office/drawing/2014/main" id="{925D6290-ABF6-68D7-5662-1EA39F5CD45D}"/>
              </a:ext>
            </a:extLst>
          </p:cNvPr>
          <p:cNvSpPr>
            <a:spLocks noGrp="1"/>
          </p:cNvSpPr>
          <p:nvPr>
            <p:ph type="title"/>
          </p:nvPr>
        </p:nvSpPr>
        <p:spPr/>
        <p:txBody>
          <a:bodyPr/>
          <a:lstStyle/>
          <a:p>
            <a:r>
              <a:rPr lang="en-US" dirty="0"/>
              <a:t>Policy Tracker 2.0</a:t>
            </a:r>
          </a:p>
        </p:txBody>
      </p:sp>
      <p:pic>
        <p:nvPicPr>
          <p:cNvPr id="8" name="Picture Placeholder 7" descr="Logo&#10;&#10;Description automatically generated">
            <a:extLst>
              <a:ext uri="{FF2B5EF4-FFF2-40B4-BE49-F238E27FC236}">
                <a16:creationId xmlns:a16="http://schemas.microsoft.com/office/drawing/2014/main" id="{46775590-82D9-80C9-305D-C9E37251AC8B}"/>
              </a:ext>
            </a:extLst>
          </p:cNvPr>
          <p:cNvPicPr>
            <a:picLocks noChangeAspect="1"/>
          </p:cNvPicPr>
          <p:nvPr/>
        </p:nvPicPr>
        <p:blipFill>
          <a:blip r:embed="rId6" cstate="print">
            <a:extLst>
              <a:ext uri="{28A0092B-C50C-407E-A947-70E740481C1C}">
                <a14:useLocalDpi xmlns:a14="http://schemas.microsoft.com/office/drawing/2010/main" val="0"/>
              </a:ext>
            </a:extLst>
          </a:blip>
          <a:srcRect t="23725" b="23725"/>
          <a:stretch>
            <a:fillRect/>
          </a:stretch>
        </p:blipFill>
        <p:spPr>
          <a:xfrm>
            <a:off x="10508456" y="130642"/>
            <a:ext cx="1620823" cy="626595"/>
          </a:xfrm>
          <a:prstGeom prst="rect">
            <a:avLst/>
          </a:prstGeom>
        </p:spPr>
      </p:pic>
      <p:sp>
        <p:nvSpPr>
          <p:cNvPr id="6" name="Rectangle">
            <a:extLst>
              <a:ext uri="{FF2B5EF4-FFF2-40B4-BE49-F238E27FC236}">
                <a16:creationId xmlns:a16="http://schemas.microsoft.com/office/drawing/2014/main" id="{D5C8A16B-426F-D35F-5478-DAE08EC51937}"/>
              </a:ext>
            </a:extLst>
          </p:cNvPr>
          <p:cNvSpPr/>
          <p:nvPr/>
        </p:nvSpPr>
        <p:spPr>
          <a:xfrm>
            <a:off x="981685" y="1897471"/>
            <a:ext cx="5114315" cy="926115"/>
          </a:xfrm>
          <a:prstGeom prst="rect">
            <a:avLst/>
          </a:prstGeom>
          <a:solidFill>
            <a:srgbClr val="4B4B51"/>
          </a:solidFill>
          <a:ln w="12700">
            <a:noFill/>
            <a:miter lim="400000"/>
          </a:ln>
        </p:spPr>
        <p:txBody>
          <a:bodyPr lIns="216000" tIns="50800" rIns="36000" bIns="50800" anchor="ctr"/>
          <a:lstStyle/>
          <a:p>
            <a:pPr defTabSz="825500">
              <a:defRPr sz="3200">
                <a:solidFill>
                  <a:srgbClr val="FFFFFF"/>
                </a:solidFill>
                <a:latin typeface="Poppins Medium"/>
                <a:ea typeface="Poppins Medium"/>
                <a:cs typeface="Poppins Medium"/>
                <a:sym typeface="Poppins Medium"/>
              </a:defRPr>
            </a:pPr>
            <a:r>
              <a:rPr lang="en-US" sz="2800" dirty="0"/>
              <a:t>Mapping funding opportunities</a:t>
            </a:r>
            <a:endParaRPr sz="2800" dirty="0"/>
          </a:p>
        </p:txBody>
      </p:sp>
      <p:sp>
        <p:nvSpPr>
          <p:cNvPr id="11" name="Text Placeholder 8">
            <a:extLst>
              <a:ext uri="{FF2B5EF4-FFF2-40B4-BE49-F238E27FC236}">
                <a16:creationId xmlns:a16="http://schemas.microsoft.com/office/drawing/2014/main" id="{BB54DE3C-FCAD-77AC-7F6D-E54045C1A7CD}"/>
              </a:ext>
            </a:extLst>
          </p:cNvPr>
          <p:cNvSpPr txBox="1">
            <a:spLocks/>
          </p:cNvSpPr>
          <p:nvPr/>
        </p:nvSpPr>
        <p:spPr>
          <a:xfrm>
            <a:off x="725935" y="1712706"/>
            <a:ext cx="606500" cy="993775"/>
          </a:xfrm>
          <a:prstGeom prst="rect">
            <a:avLst/>
          </a:prstGeom>
        </p:spPr>
        <p:txBody>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9pPr>
          </a:lstStyle>
          <a:p>
            <a:pPr marL="0" indent="0">
              <a:buFontTx/>
              <a:buNone/>
            </a:pPr>
            <a:r>
              <a:rPr lang="en-US" sz="6000" kern="0">
                <a:solidFill>
                  <a:srgbClr val="EF642A"/>
                </a:solidFill>
                <a:latin typeface="+mj-lt"/>
              </a:rPr>
              <a:t>1</a:t>
            </a:r>
          </a:p>
        </p:txBody>
      </p:sp>
      <p:sp>
        <p:nvSpPr>
          <p:cNvPr id="14" name="Rectangle">
            <a:extLst>
              <a:ext uri="{FF2B5EF4-FFF2-40B4-BE49-F238E27FC236}">
                <a16:creationId xmlns:a16="http://schemas.microsoft.com/office/drawing/2014/main" id="{9A835577-8C87-6A8B-A40F-2175ADDFDA76}"/>
              </a:ext>
            </a:extLst>
          </p:cNvPr>
          <p:cNvSpPr/>
          <p:nvPr/>
        </p:nvSpPr>
        <p:spPr>
          <a:xfrm>
            <a:off x="981685" y="3218705"/>
            <a:ext cx="5114315" cy="926115"/>
          </a:xfrm>
          <a:prstGeom prst="rect">
            <a:avLst/>
          </a:prstGeom>
          <a:solidFill>
            <a:srgbClr val="4B4B51"/>
          </a:solidFill>
          <a:ln w="12700">
            <a:noFill/>
            <a:miter lim="400000"/>
          </a:ln>
        </p:spPr>
        <p:txBody>
          <a:bodyPr lIns="216000" tIns="50800" rIns="50800" bIns="50800" anchor="ctr"/>
          <a:lstStyle/>
          <a:p>
            <a:pPr defTabSz="825500">
              <a:defRPr sz="3200">
                <a:solidFill>
                  <a:srgbClr val="FFFFFF"/>
                </a:solidFill>
                <a:latin typeface="Poppins Medium"/>
                <a:ea typeface="Poppins Medium"/>
                <a:cs typeface="Poppins Medium"/>
                <a:sym typeface="Poppins Medium"/>
              </a:defRPr>
            </a:pPr>
            <a:r>
              <a:rPr lang="en-US" sz="2800" dirty="0"/>
              <a:t>Assessing CDR policy progress in countries</a:t>
            </a:r>
            <a:endParaRPr sz="2800" dirty="0"/>
          </a:p>
        </p:txBody>
      </p:sp>
      <p:sp>
        <p:nvSpPr>
          <p:cNvPr id="15" name="Text Placeholder 8">
            <a:extLst>
              <a:ext uri="{FF2B5EF4-FFF2-40B4-BE49-F238E27FC236}">
                <a16:creationId xmlns:a16="http://schemas.microsoft.com/office/drawing/2014/main" id="{8DEA3F1C-C02A-3095-9D8A-4B57A647B9DE}"/>
              </a:ext>
            </a:extLst>
          </p:cNvPr>
          <p:cNvSpPr txBox="1">
            <a:spLocks/>
          </p:cNvSpPr>
          <p:nvPr/>
        </p:nvSpPr>
        <p:spPr>
          <a:xfrm>
            <a:off x="602319" y="2932112"/>
            <a:ext cx="606500" cy="993775"/>
          </a:xfrm>
          <a:prstGeom prst="rect">
            <a:avLst/>
          </a:prstGeom>
        </p:spPr>
        <p:txBody>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9pPr>
          </a:lstStyle>
          <a:p>
            <a:pPr marL="0" indent="0">
              <a:buFontTx/>
              <a:buNone/>
            </a:pPr>
            <a:r>
              <a:rPr lang="en-US" sz="6000" kern="0">
                <a:solidFill>
                  <a:srgbClr val="EF642A"/>
                </a:solidFill>
                <a:latin typeface="+mj-lt"/>
              </a:rPr>
              <a:t>2</a:t>
            </a:r>
          </a:p>
        </p:txBody>
      </p:sp>
      <p:sp>
        <p:nvSpPr>
          <p:cNvPr id="18" name="Rectangle">
            <a:extLst>
              <a:ext uri="{FF2B5EF4-FFF2-40B4-BE49-F238E27FC236}">
                <a16:creationId xmlns:a16="http://schemas.microsoft.com/office/drawing/2014/main" id="{73DEB16A-73CB-EF46-905B-A62762F56157}"/>
              </a:ext>
            </a:extLst>
          </p:cNvPr>
          <p:cNvSpPr/>
          <p:nvPr/>
        </p:nvSpPr>
        <p:spPr>
          <a:xfrm>
            <a:off x="981685" y="4607418"/>
            <a:ext cx="5114315" cy="926115"/>
          </a:xfrm>
          <a:prstGeom prst="rect">
            <a:avLst/>
          </a:prstGeom>
          <a:solidFill>
            <a:srgbClr val="4B4B51"/>
          </a:solidFill>
          <a:ln w="12700">
            <a:noFill/>
            <a:miter lim="400000"/>
          </a:ln>
        </p:spPr>
        <p:txBody>
          <a:bodyPr lIns="216000" tIns="50800" rIns="50800" bIns="50800" anchor="ctr"/>
          <a:lstStyle/>
          <a:p>
            <a:pPr defTabSz="825500">
              <a:defRPr sz="3200">
                <a:solidFill>
                  <a:srgbClr val="FFFFFF"/>
                </a:solidFill>
                <a:latin typeface="Poppins Medium"/>
                <a:ea typeface="Poppins Medium"/>
                <a:cs typeface="Poppins Medium"/>
                <a:sym typeface="Poppins Medium"/>
              </a:defRPr>
            </a:pPr>
            <a:r>
              <a:rPr lang="en-US" sz="2800" dirty="0"/>
              <a:t>Revamped website </a:t>
            </a:r>
            <a:endParaRPr sz="2800" dirty="0"/>
          </a:p>
        </p:txBody>
      </p:sp>
      <p:sp>
        <p:nvSpPr>
          <p:cNvPr id="19" name="Text Placeholder 8">
            <a:extLst>
              <a:ext uri="{FF2B5EF4-FFF2-40B4-BE49-F238E27FC236}">
                <a16:creationId xmlns:a16="http://schemas.microsoft.com/office/drawing/2014/main" id="{E4F8E581-B97E-440F-BA5F-F5A218E514FE}"/>
              </a:ext>
            </a:extLst>
          </p:cNvPr>
          <p:cNvSpPr txBox="1">
            <a:spLocks/>
          </p:cNvSpPr>
          <p:nvPr/>
        </p:nvSpPr>
        <p:spPr>
          <a:xfrm>
            <a:off x="602319" y="4314127"/>
            <a:ext cx="606500" cy="993775"/>
          </a:xfrm>
          <a:prstGeom prst="rect">
            <a:avLst/>
          </a:prstGeom>
        </p:spPr>
        <p:txBody>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Poppins Regular"/>
                <a:ea typeface="Poppins Regular"/>
                <a:cs typeface="Poppins Regular"/>
                <a:sym typeface="Poppins Regular"/>
              </a:defRPr>
            </a:lvl9pPr>
          </a:lstStyle>
          <a:p>
            <a:pPr marL="0" indent="0">
              <a:buFontTx/>
              <a:buNone/>
            </a:pPr>
            <a:r>
              <a:rPr lang="en-US" sz="6000" kern="0">
                <a:solidFill>
                  <a:srgbClr val="EF642A"/>
                </a:solidFill>
                <a:latin typeface="+mj-lt"/>
              </a:rPr>
              <a:t>3</a:t>
            </a:r>
          </a:p>
        </p:txBody>
      </p:sp>
    </p:spTree>
    <p:extLst>
      <p:ext uri="{BB962C8B-B14F-4D97-AF65-F5344CB8AC3E}">
        <p14:creationId xmlns:p14="http://schemas.microsoft.com/office/powerpoint/2010/main" val="272252979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734E3BB2-7FA6-819D-3BE0-780E7DFD44CB}"/>
              </a:ext>
            </a:extLst>
          </p:cNvPr>
          <p:cNvGraphicFramePr>
            <a:graphicFrameLocks noChangeAspect="1"/>
          </p:cNvGraphicFramePr>
          <p:nvPr>
            <p:custDataLst>
              <p:tags r:id="rId1"/>
            </p:custData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3" imgW="532" imgH="533" progId="TCLayout.ActiveDocument.1">
                  <p:embed/>
                </p:oleObj>
              </mc:Choice>
              <mc:Fallback>
                <p:oleObj name="think-cell Slide" r:id="rId3" imgW="532" imgH="533" progId="TCLayout.ActiveDocument.1">
                  <p:embed/>
                  <p:pic>
                    <p:nvPicPr>
                      <p:cNvPr id="15" name="Object 14" hidden="1">
                        <a:extLst>
                          <a:ext uri="{FF2B5EF4-FFF2-40B4-BE49-F238E27FC236}">
                            <a16:creationId xmlns:a16="http://schemas.microsoft.com/office/drawing/2014/main" id="{734E3BB2-7FA6-819D-3BE0-780E7DFD44CB}"/>
                          </a:ext>
                        </a:extLst>
                      </p:cNvPr>
                      <p:cNvPicPr/>
                      <p:nvPr/>
                    </p:nvPicPr>
                    <p:blipFill>
                      <a:blip r:embed="rId4"/>
                      <a:stretch>
                        <a:fillRect/>
                      </a:stretch>
                    </p:blipFill>
                    <p:spPr>
                      <a:xfrm>
                        <a:off x="794" y="794"/>
                        <a:ext cx="794" cy="794"/>
                      </a:xfrm>
                      <a:prstGeom prst="rect">
                        <a:avLst/>
                      </a:prstGeom>
                    </p:spPr>
                  </p:pic>
                </p:oleObj>
              </mc:Fallback>
            </mc:AlternateContent>
          </a:graphicData>
        </a:graphic>
      </p:graphicFrame>
      <p:sp>
        <p:nvSpPr>
          <p:cNvPr id="9" name="Title 1">
            <a:extLst>
              <a:ext uri="{FF2B5EF4-FFF2-40B4-BE49-F238E27FC236}">
                <a16:creationId xmlns:a16="http://schemas.microsoft.com/office/drawing/2014/main" id="{AD2C3D67-C01C-B3F7-62AF-BFFB3AC01D57}"/>
              </a:ext>
            </a:extLst>
          </p:cNvPr>
          <p:cNvSpPr txBox="1">
            <a:spLocks/>
          </p:cNvSpPr>
          <p:nvPr/>
        </p:nvSpPr>
        <p:spPr>
          <a:xfrm>
            <a:off x="4820444" y="2317348"/>
            <a:ext cx="2551113" cy="717475"/>
          </a:xfrm>
          <a:prstGeom prst="rect">
            <a:avLst/>
          </a:prstGeom>
        </p:spPr>
        <p:txBody>
          <a:bodyPr vert="horz">
            <a:noAutofit/>
          </a:bodyPr>
          <a:lstStyle>
            <a:lvl1pPr marL="0" marR="0" indent="0" algn="ctr" defTabSz="2438338" rtl="0" latinLnBrk="0">
              <a:lnSpc>
                <a:spcPct val="80000"/>
              </a:lnSpc>
              <a:spcBef>
                <a:spcPts val="0"/>
              </a:spcBef>
              <a:spcAft>
                <a:spcPts val="0"/>
              </a:spcAft>
              <a:buClrTx/>
              <a:buSzTx/>
              <a:buFontTx/>
              <a:buNone/>
              <a:tabLst/>
              <a:defRPr sz="3600" b="0"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marL="0" marR="0" lvl="0" indent="0" algn="ctr" defTabSz="2438338"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70" normalizeH="0" baseline="0" noProof="0">
                <a:ln>
                  <a:noFill/>
                </a:ln>
                <a:solidFill>
                  <a:srgbClr val="4B4B51"/>
                </a:solidFill>
                <a:effectLst/>
                <a:uLnTx/>
                <a:uFillTx/>
                <a:latin typeface="Poppins" panose="00000500000000000000" pitchFamily="2" charset="0"/>
                <a:ea typeface="+mn-ea"/>
                <a:cs typeface="Poppins" panose="00000500000000000000" pitchFamily="2" charset="0"/>
                <a:sym typeface="Poppins Bold"/>
              </a:rPr>
              <a:t>For more,  follow us on:</a:t>
            </a:r>
          </a:p>
        </p:txBody>
      </p:sp>
      <p:grpSp>
        <p:nvGrpSpPr>
          <p:cNvPr id="21" name="Group 20">
            <a:extLst>
              <a:ext uri="{FF2B5EF4-FFF2-40B4-BE49-F238E27FC236}">
                <a16:creationId xmlns:a16="http://schemas.microsoft.com/office/drawing/2014/main" id="{1AAE4855-81C8-44F2-F58D-83B045B5E970}"/>
              </a:ext>
            </a:extLst>
          </p:cNvPr>
          <p:cNvGrpSpPr/>
          <p:nvPr/>
        </p:nvGrpSpPr>
        <p:grpSpPr>
          <a:xfrm>
            <a:off x="2095976" y="3149482"/>
            <a:ext cx="3577272" cy="1947284"/>
            <a:chOff x="2095976" y="3870842"/>
            <a:chExt cx="3577272" cy="1947284"/>
          </a:xfrm>
        </p:grpSpPr>
        <p:pic>
          <p:nvPicPr>
            <p:cNvPr id="1028" name="Picture 4">
              <a:extLst>
                <a:ext uri="{FF2B5EF4-FFF2-40B4-BE49-F238E27FC236}">
                  <a16:creationId xmlns:a16="http://schemas.microsoft.com/office/drawing/2014/main" id="{78804E2C-49EC-E71B-0F93-19604AEFD5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30150" y="3870842"/>
              <a:ext cx="1108925" cy="91183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FD9BFFB0-684F-36AD-1F79-9EFAB4C9E00E}"/>
                </a:ext>
              </a:extLst>
            </p:cNvPr>
            <p:cNvSpPr txBox="1">
              <a:spLocks/>
            </p:cNvSpPr>
            <p:nvPr/>
          </p:nvSpPr>
          <p:spPr>
            <a:xfrm>
              <a:off x="2095976" y="5100651"/>
              <a:ext cx="3577272" cy="717475"/>
            </a:xfrm>
            <a:prstGeom prst="rect">
              <a:avLst/>
            </a:prstGeom>
          </p:spPr>
          <p:txBody>
            <a:bodyPr vert="horz">
              <a:noAutofit/>
            </a:bodyPr>
            <a:lstStyle>
              <a:lvl1pPr marL="0" marR="0" indent="0" algn="ctr" defTabSz="2438338" rtl="0" latinLnBrk="0">
                <a:lnSpc>
                  <a:spcPct val="80000"/>
                </a:lnSpc>
                <a:spcBef>
                  <a:spcPts val="0"/>
                </a:spcBef>
                <a:spcAft>
                  <a:spcPts val="0"/>
                </a:spcAft>
                <a:buClrTx/>
                <a:buSzTx/>
                <a:buFontTx/>
                <a:buNone/>
                <a:tabLst/>
                <a:defRPr sz="3600" b="0"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marL="0" marR="0" lvl="0" indent="0" algn="ctr" defTabSz="2438338"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70" normalizeH="0" baseline="0" noProof="0">
                  <a:ln>
                    <a:noFill/>
                  </a:ln>
                  <a:solidFill>
                    <a:srgbClr val="4B4B51"/>
                  </a:solidFill>
                  <a:effectLst/>
                  <a:uLnTx/>
                  <a:uFillTx/>
                  <a:latin typeface="Poppins" panose="00000500000000000000" pitchFamily="2" charset="0"/>
                  <a:ea typeface="+mn-ea"/>
                  <a:cs typeface="Poppins" panose="00000500000000000000" pitchFamily="2" charset="0"/>
                  <a:sym typeface="Poppins Bold"/>
                </a:rPr>
                <a:t>@CarbonGap</a:t>
              </a:r>
            </a:p>
          </p:txBody>
        </p:sp>
      </p:grpSp>
      <p:grpSp>
        <p:nvGrpSpPr>
          <p:cNvPr id="22" name="Group 21">
            <a:extLst>
              <a:ext uri="{FF2B5EF4-FFF2-40B4-BE49-F238E27FC236}">
                <a16:creationId xmlns:a16="http://schemas.microsoft.com/office/drawing/2014/main" id="{C1C58E62-BEE3-3430-FDF7-496D58D43581}"/>
              </a:ext>
            </a:extLst>
          </p:cNvPr>
          <p:cNvGrpSpPr/>
          <p:nvPr/>
        </p:nvGrpSpPr>
        <p:grpSpPr>
          <a:xfrm>
            <a:off x="6770130" y="2833759"/>
            <a:ext cx="3577272" cy="2263006"/>
            <a:chOff x="6770130" y="3555119"/>
            <a:chExt cx="3577272" cy="2263006"/>
          </a:xfrm>
        </p:grpSpPr>
        <p:pic>
          <p:nvPicPr>
            <p:cNvPr id="6" name="Graphic 5" descr="Internet with solid fill">
              <a:extLst>
                <a:ext uri="{FF2B5EF4-FFF2-40B4-BE49-F238E27FC236}">
                  <a16:creationId xmlns:a16="http://schemas.microsoft.com/office/drawing/2014/main" id="{59F52599-23A8-4247-4F2F-49715043BF1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68191" y="3555119"/>
              <a:ext cx="1581151" cy="1581151"/>
            </a:xfrm>
            <a:prstGeom prst="rect">
              <a:avLst/>
            </a:prstGeom>
          </p:spPr>
        </p:pic>
        <p:sp>
          <p:nvSpPr>
            <p:cNvPr id="11" name="Title 1">
              <a:extLst>
                <a:ext uri="{FF2B5EF4-FFF2-40B4-BE49-F238E27FC236}">
                  <a16:creationId xmlns:a16="http://schemas.microsoft.com/office/drawing/2014/main" id="{03D73368-B64A-08E7-2B62-295C7000AA54}"/>
                </a:ext>
              </a:extLst>
            </p:cNvPr>
            <p:cNvSpPr txBox="1">
              <a:spLocks/>
            </p:cNvSpPr>
            <p:nvPr/>
          </p:nvSpPr>
          <p:spPr>
            <a:xfrm>
              <a:off x="6770130" y="5100650"/>
              <a:ext cx="3577272" cy="717475"/>
            </a:xfrm>
            <a:prstGeom prst="rect">
              <a:avLst/>
            </a:prstGeom>
          </p:spPr>
          <p:txBody>
            <a:bodyPr vert="horz">
              <a:noAutofit/>
            </a:bodyPr>
            <a:lstStyle>
              <a:lvl1pPr marL="0" marR="0" indent="0" algn="ctr" defTabSz="2438338" rtl="0" latinLnBrk="0">
                <a:lnSpc>
                  <a:spcPct val="80000"/>
                </a:lnSpc>
                <a:spcBef>
                  <a:spcPts val="0"/>
                </a:spcBef>
                <a:spcAft>
                  <a:spcPts val="0"/>
                </a:spcAft>
                <a:buClrTx/>
                <a:buSzTx/>
                <a:buFontTx/>
                <a:buNone/>
                <a:tabLst/>
                <a:defRPr sz="3600" b="0"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marL="0" marR="0" lvl="0" indent="0" algn="ctr" defTabSz="2438338"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B4B51"/>
                  </a:solidFill>
                  <a:effectLst/>
                  <a:uLnTx/>
                  <a:uFillTx/>
                  <a:latin typeface="Poppins" panose="00000500000000000000" pitchFamily="2" charset="0"/>
                  <a:ea typeface="+mn-ea"/>
                  <a:cs typeface="Poppins" panose="00000500000000000000" pitchFamily="2" charset="0"/>
                  <a:sym typeface="Poppins Bold"/>
                </a:rPr>
                <a:t>www.carbongap.org</a:t>
              </a:r>
            </a:p>
          </p:txBody>
        </p:sp>
      </p:grpSp>
      <p:grpSp>
        <p:nvGrpSpPr>
          <p:cNvPr id="20" name="Group 19">
            <a:extLst>
              <a:ext uri="{FF2B5EF4-FFF2-40B4-BE49-F238E27FC236}">
                <a16:creationId xmlns:a16="http://schemas.microsoft.com/office/drawing/2014/main" id="{2063EAC5-9F07-CAB1-8509-5C5C553C49E6}"/>
              </a:ext>
            </a:extLst>
          </p:cNvPr>
          <p:cNvGrpSpPr/>
          <p:nvPr/>
        </p:nvGrpSpPr>
        <p:grpSpPr>
          <a:xfrm>
            <a:off x="4307364" y="3149482"/>
            <a:ext cx="3577272" cy="1947284"/>
            <a:chOff x="4231122" y="3870842"/>
            <a:chExt cx="3577272" cy="1947284"/>
          </a:xfrm>
        </p:grpSpPr>
        <p:pic>
          <p:nvPicPr>
            <p:cNvPr id="1030" name="Picture 6" descr="Linkedin - Free social media icons">
              <a:extLst>
                <a:ext uri="{FF2B5EF4-FFF2-40B4-BE49-F238E27FC236}">
                  <a16:creationId xmlns:a16="http://schemas.microsoft.com/office/drawing/2014/main" id="{63599519-3E7A-BB2D-CA7C-90E535FA875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63843" y="3870842"/>
              <a:ext cx="911831" cy="911831"/>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a:extLst>
                <a:ext uri="{FF2B5EF4-FFF2-40B4-BE49-F238E27FC236}">
                  <a16:creationId xmlns:a16="http://schemas.microsoft.com/office/drawing/2014/main" id="{7A59ACE6-18FD-A26E-6474-3E298D9BA934}"/>
                </a:ext>
              </a:extLst>
            </p:cNvPr>
            <p:cNvSpPr txBox="1">
              <a:spLocks/>
            </p:cNvSpPr>
            <p:nvPr/>
          </p:nvSpPr>
          <p:spPr>
            <a:xfrm>
              <a:off x="4231122" y="5100651"/>
              <a:ext cx="3577272" cy="717475"/>
            </a:xfrm>
            <a:prstGeom prst="rect">
              <a:avLst/>
            </a:prstGeom>
          </p:spPr>
          <p:txBody>
            <a:bodyPr vert="horz">
              <a:noAutofit/>
            </a:bodyPr>
            <a:lstStyle>
              <a:lvl1pPr marL="0" marR="0" indent="0" algn="ctr" defTabSz="2438338" rtl="0" latinLnBrk="0">
                <a:lnSpc>
                  <a:spcPct val="80000"/>
                </a:lnSpc>
                <a:spcBef>
                  <a:spcPts val="0"/>
                </a:spcBef>
                <a:spcAft>
                  <a:spcPts val="0"/>
                </a:spcAft>
                <a:buClrTx/>
                <a:buSzTx/>
                <a:buFontTx/>
                <a:buNone/>
                <a:tabLst/>
                <a:defRPr sz="3600" b="0" i="0" u="none" strike="noStrike" cap="none" spc="-170" baseline="0">
                  <a:solidFill>
                    <a:srgbClr val="4B4B50"/>
                  </a:solidFill>
                  <a:uFillTx/>
                  <a:latin typeface="+mn-lt"/>
                  <a:ea typeface="+mn-ea"/>
                  <a:cs typeface="+mn-cs"/>
                  <a:sym typeface="Poppins Bold"/>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Poppins Bold"/>
                </a:defRPr>
              </a:lvl9pPr>
            </a:lstStyle>
            <a:p>
              <a:pPr marL="0" marR="0" lvl="0" indent="0" algn="ctr" defTabSz="2438338"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70" normalizeH="0" baseline="0" noProof="0">
                  <a:ln>
                    <a:noFill/>
                  </a:ln>
                  <a:solidFill>
                    <a:srgbClr val="4B4B51"/>
                  </a:solidFill>
                  <a:effectLst/>
                  <a:uLnTx/>
                  <a:uFillTx/>
                  <a:latin typeface="Poppins" panose="00000500000000000000" pitchFamily="2" charset="0"/>
                  <a:ea typeface="+mn-ea"/>
                  <a:cs typeface="Poppins" panose="00000500000000000000" pitchFamily="2" charset="0"/>
                  <a:sym typeface="Poppins Bold"/>
                </a:rPr>
                <a:t>@CarbonGap</a:t>
              </a:r>
            </a:p>
          </p:txBody>
        </p:sp>
      </p:grpSp>
      <p:grpSp>
        <p:nvGrpSpPr>
          <p:cNvPr id="18" name="Group 17">
            <a:extLst>
              <a:ext uri="{FF2B5EF4-FFF2-40B4-BE49-F238E27FC236}">
                <a16:creationId xmlns:a16="http://schemas.microsoft.com/office/drawing/2014/main" id="{402089F7-81C3-42D4-BE2A-8584769845F8}"/>
              </a:ext>
            </a:extLst>
          </p:cNvPr>
          <p:cNvGrpSpPr/>
          <p:nvPr/>
        </p:nvGrpSpPr>
        <p:grpSpPr>
          <a:xfrm>
            <a:off x="3981451" y="644843"/>
            <a:ext cx="4229099" cy="1466850"/>
            <a:chOff x="3762376" y="890588"/>
            <a:chExt cx="4229099" cy="1466850"/>
          </a:xfrm>
        </p:grpSpPr>
        <p:sp>
          <p:nvSpPr>
            <p:cNvPr id="3" name="TextBox 2">
              <a:extLst>
                <a:ext uri="{FF2B5EF4-FFF2-40B4-BE49-F238E27FC236}">
                  <a16:creationId xmlns:a16="http://schemas.microsoft.com/office/drawing/2014/main" id="{32A95D83-AB8D-A9A7-FADA-9174B2CAA13E}"/>
                </a:ext>
              </a:extLst>
            </p:cNvPr>
            <p:cNvSpPr txBox="1"/>
            <p:nvPr/>
          </p:nvSpPr>
          <p:spPr>
            <a:xfrm>
              <a:off x="3762376" y="1514981"/>
              <a:ext cx="2595562" cy="8207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srgbClr val="4B4B50"/>
                  </a:solidFill>
                  <a:effectLst/>
                  <a:uLnTx/>
                  <a:uFillTx/>
                  <a:latin typeface="Poppins" panose="00000500000000000000" pitchFamily="2" charset="0"/>
                  <a:ea typeface="+mn-ea"/>
                  <a:cs typeface="Poppins" panose="00000500000000000000" pitchFamily="2" charset="0"/>
                  <a:sym typeface="Poppins Regular"/>
                </a:rPr>
                <a:t>THANK</a:t>
              </a:r>
            </a:p>
          </p:txBody>
        </p:sp>
        <p:grpSp>
          <p:nvGrpSpPr>
            <p:cNvPr id="7" name="Group 4">
              <a:extLst>
                <a:ext uri="{FF2B5EF4-FFF2-40B4-BE49-F238E27FC236}">
                  <a16:creationId xmlns:a16="http://schemas.microsoft.com/office/drawing/2014/main" id="{8B443BD0-C276-211D-E0E1-7563107C418B}"/>
                </a:ext>
              </a:extLst>
            </p:cNvPr>
            <p:cNvGrpSpPr>
              <a:grpSpLocks noChangeAspect="1"/>
            </p:cNvGrpSpPr>
            <p:nvPr/>
          </p:nvGrpSpPr>
          <p:grpSpPr bwMode="auto">
            <a:xfrm>
              <a:off x="3770313" y="890588"/>
              <a:ext cx="4221162" cy="1466850"/>
              <a:chOff x="2375" y="561"/>
              <a:chExt cx="2659" cy="924"/>
            </a:xfrm>
          </p:grpSpPr>
          <p:sp>
            <p:nvSpPr>
              <p:cNvPr id="8" name="AutoShape 3">
                <a:extLst>
                  <a:ext uri="{FF2B5EF4-FFF2-40B4-BE49-F238E27FC236}">
                    <a16:creationId xmlns:a16="http://schemas.microsoft.com/office/drawing/2014/main" id="{DCD33A90-BB10-7799-46C9-AA94CC0AFB11}"/>
                  </a:ext>
                </a:extLst>
              </p:cNvPr>
              <p:cNvSpPr>
                <a:spLocks noChangeAspect="1" noChangeArrowheads="1" noTextEdit="1"/>
              </p:cNvSpPr>
              <p:nvPr/>
            </p:nvSpPr>
            <p:spPr bwMode="auto">
              <a:xfrm>
                <a:off x="2375" y="561"/>
                <a:ext cx="2659" cy="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5">
                <a:extLst>
                  <a:ext uri="{FF2B5EF4-FFF2-40B4-BE49-F238E27FC236}">
                    <a16:creationId xmlns:a16="http://schemas.microsoft.com/office/drawing/2014/main" id="{92147725-19E4-BBB3-7B37-A830B5EFB406}"/>
                  </a:ext>
                </a:extLst>
              </p:cNvPr>
              <p:cNvSpPr>
                <a:spLocks/>
              </p:cNvSpPr>
              <p:nvPr/>
            </p:nvSpPr>
            <p:spPr bwMode="auto">
              <a:xfrm>
                <a:off x="2375" y="560"/>
                <a:ext cx="1635" cy="310"/>
              </a:xfrm>
              <a:custGeom>
                <a:avLst/>
                <a:gdLst>
                  <a:gd name="T0" fmla="*/ 0 w 3695"/>
                  <a:gd name="T1" fmla="*/ 627 h 627"/>
                  <a:gd name="T2" fmla="*/ 0 w 3695"/>
                  <a:gd name="T3" fmla="*/ 627 h 627"/>
                  <a:gd name="T4" fmla="*/ 3695 w 3695"/>
                  <a:gd name="T5" fmla="*/ 627 h 627"/>
                  <a:gd name="T6" fmla="*/ 3695 w 3695"/>
                  <a:gd name="T7" fmla="*/ 0 h 627"/>
                  <a:gd name="T8" fmla="*/ 0 w 3695"/>
                  <a:gd name="T9" fmla="*/ 0 h 627"/>
                  <a:gd name="T10" fmla="*/ 0 w 3695"/>
                  <a:gd name="T11" fmla="*/ 627 h 627"/>
                </a:gdLst>
                <a:ahLst/>
                <a:cxnLst>
                  <a:cxn ang="0">
                    <a:pos x="T0" y="T1"/>
                  </a:cxn>
                  <a:cxn ang="0">
                    <a:pos x="T2" y="T3"/>
                  </a:cxn>
                  <a:cxn ang="0">
                    <a:pos x="T4" y="T5"/>
                  </a:cxn>
                  <a:cxn ang="0">
                    <a:pos x="T6" y="T7"/>
                  </a:cxn>
                  <a:cxn ang="0">
                    <a:pos x="T8" y="T9"/>
                  </a:cxn>
                  <a:cxn ang="0">
                    <a:pos x="T10" y="T11"/>
                  </a:cxn>
                </a:cxnLst>
                <a:rect l="0" t="0" r="r" b="b"/>
                <a:pathLst>
                  <a:path w="3695" h="627">
                    <a:moveTo>
                      <a:pt x="0" y="627"/>
                    </a:moveTo>
                    <a:lnTo>
                      <a:pt x="0" y="627"/>
                    </a:lnTo>
                    <a:lnTo>
                      <a:pt x="3695" y="627"/>
                    </a:lnTo>
                    <a:lnTo>
                      <a:pt x="3695" y="0"/>
                    </a:lnTo>
                    <a:lnTo>
                      <a:pt x="0" y="0"/>
                    </a:lnTo>
                    <a:lnTo>
                      <a:pt x="0" y="627"/>
                    </a:lnTo>
                    <a:close/>
                  </a:path>
                </a:pathLst>
              </a:custGeom>
              <a:solidFill>
                <a:srgbClr val="4B4B5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6">
                <a:extLst>
                  <a:ext uri="{FF2B5EF4-FFF2-40B4-BE49-F238E27FC236}">
                    <a16:creationId xmlns:a16="http://schemas.microsoft.com/office/drawing/2014/main" id="{4D1A981A-5FFC-0064-E844-F1C16CCDD94D}"/>
                  </a:ext>
                </a:extLst>
              </p:cNvPr>
              <p:cNvSpPr>
                <a:spLocks/>
              </p:cNvSpPr>
              <p:nvPr/>
            </p:nvSpPr>
            <p:spPr bwMode="auto">
              <a:xfrm>
                <a:off x="4010" y="870"/>
                <a:ext cx="1029" cy="620"/>
              </a:xfrm>
              <a:custGeom>
                <a:avLst/>
                <a:gdLst>
                  <a:gd name="T0" fmla="*/ 0 w 2324"/>
                  <a:gd name="T1" fmla="*/ 1256 h 1256"/>
                  <a:gd name="T2" fmla="*/ 0 w 2324"/>
                  <a:gd name="T3" fmla="*/ 1256 h 1256"/>
                  <a:gd name="T4" fmla="*/ 2324 w 2324"/>
                  <a:gd name="T5" fmla="*/ 1256 h 1256"/>
                  <a:gd name="T6" fmla="*/ 2324 w 2324"/>
                  <a:gd name="T7" fmla="*/ 0 h 1256"/>
                  <a:gd name="T8" fmla="*/ 0 w 2324"/>
                  <a:gd name="T9" fmla="*/ 0 h 1256"/>
                  <a:gd name="T10" fmla="*/ 0 w 2324"/>
                  <a:gd name="T11" fmla="*/ 1256 h 1256"/>
                </a:gdLst>
                <a:ahLst/>
                <a:cxnLst>
                  <a:cxn ang="0">
                    <a:pos x="T0" y="T1"/>
                  </a:cxn>
                  <a:cxn ang="0">
                    <a:pos x="T2" y="T3"/>
                  </a:cxn>
                  <a:cxn ang="0">
                    <a:pos x="T4" y="T5"/>
                  </a:cxn>
                  <a:cxn ang="0">
                    <a:pos x="T6" y="T7"/>
                  </a:cxn>
                  <a:cxn ang="0">
                    <a:pos x="T8" y="T9"/>
                  </a:cxn>
                  <a:cxn ang="0">
                    <a:pos x="T10" y="T11"/>
                  </a:cxn>
                </a:cxnLst>
                <a:rect l="0" t="0" r="r" b="b"/>
                <a:pathLst>
                  <a:path w="2324" h="1256">
                    <a:moveTo>
                      <a:pt x="0" y="1256"/>
                    </a:moveTo>
                    <a:lnTo>
                      <a:pt x="0" y="1256"/>
                    </a:lnTo>
                    <a:lnTo>
                      <a:pt x="2324" y="1256"/>
                    </a:lnTo>
                    <a:lnTo>
                      <a:pt x="2324" y="0"/>
                    </a:lnTo>
                    <a:lnTo>
                      <a:pt x="0" y="0"/>
                    </a:lnTo>
                    <a:lnTo>
                      <a:pt x="0" y="1256"/>
                    </a:lnTo>
                    <a:close/>
                  </a:path>
                </a:pathLst>
              </a:custGeom>
              <a:solidFill>
                <a:srgbClr val="008AF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TextBox 3">
              <a:extLst>
                <a:ext uri="{FF2B5EF4-FFF2-40B4-BE49-F238E27FC236}">
                  <a16:creationId xmlns:a16="http://schemas.microsoft.com/office/drawing/2014/main" id="{A3FB7615-AE40-1234-0509-8B801F8C4668}"/>
                </a:ext>
              </a:extLst>
            </p:cNvPr>
            <p:cNvSpPr txBox="1"/>
            <p:nvPr/>
          </p:nvSpPr>
          <p:spPr>
            <a:xfrm>
              <a:off x="6427644" y="1493684"/>
              <a:ext cx="1533235" cy="8207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sym typeface="Poppins Regular"/>
                </a:rPr>
                <a:t>YOU</a:t>
              </a:r>
            </a:p>
          </p:txBody>
        </p:sp>
      </p:grpSp>
      <p:sp>
        <p:nvSpPr>
          <p:cNvPr id="2" name="TextBox 1">
            <a:extLst>
              <a:ext uri="{FF2B5EF4-FFF2-40B4-BE49-F238E27FC236}">
                <a16:creationId xmlns:a16="http://schemas.microsoft.com/office/drawing/2014/main" id="{836312E2-B928-8EEE-4C26-7FFF43528342}"/>
              </a:ext>
            </a:extLst>
          </p:cNvPr>
          <p:cNvSpPr txBox="1"/>
          <p:nvPr/>
        </p:nvSpPr>
        <p:spPr>
          <a:xfrm>
            <a:off x="410556" y="5467332"/>
            <a:ext cx="1129100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800">
                <a:latin typeface="Poppins"/>
                <a:hlinkClick r:id="rId9" tooltip="https://carbongap.org/"/>
              </a:rPr>
              <a:t>Carbon Gap</a:t>
            </a:r>
            <a:r>
              <a:rPr lang="en-GB" sz="800">
                <a:latin typeface="Poppins"/>
              </a:rPr>
              <a:t> </a:t>
            </a:r>
            <a:r>
              <a:rPr lang="en-GB" sz="800">
                <a:solidFill>
                  <a:srgbClr val="808080"/>
                </a:solidFill>
                <a:latin typeface="Poppins"/>
              </a:rPr>
              <a:t>is an independent, philanthropically funded, non-profit organisation focused on responsibly scaling up carbon dioxide removal in Europe as an important complement to emissions reductions. We work across all carbon removal methods, bringing the best technical expertise to inform European policymaking. Our advocacy efforts are focused in Brussels, with additional staff presence in France, Switzerland and the UK.</a:t>
            </a:r>
          </a:p>
          <a:p>
            <a:pPr algn="just"/>
            <a:endParaRPr lang="en-GB" sz="800">
              <a:solidFill>
                <a:srgbClr val="808080"/>
              </a:solidFill>
              <a:latin typeface="Poppins"/>
            </a:endParaRPr>
          </a:p>
          <a:p>
            <a:pPr algn="just"/>
            <a:r>
              <a:rPr lang="en-GB" sz="800">
                <a:solidFill>
                  <a:srgbClr val="808080"/>
                </a:solidFill>
                <a:latin typeface="Poppins"/>
              </a:rPr>
              <a:t>Carbon </a:t>
            </a:r>
            <a:r>
              <a:rPr lang="en-GB" sz="800">
                <a:solidFill>
                  <a:srgbClr val="7B7B7B"/>
                </a:solidFill>
                <a:latin typeface="Poppins"/>
              </a:rPr>
              <a:t>Gap LTD is a registered charity (charity number </a:t>
            </a:r>
            <a:r>
              <a:rPr lang="en-GB" sz="800">
                <a:solidFill>
                  <a:srgbClr val="0070C0"/>
                </a:solidFill>
                <a:latin typeface="Poppins"/>
                <a:hlinkClick r:id="rId10"/>
              </a:rPr>
              <a:t>1200562</a:t>
            </a:r>
            <a:r>
              <a:rPr lang="en-GB" sz="800">
                <a:solidFill>
                  <a:srgbClr val="7B7B7B"/>
                </a:solidFill>
                <a:latin typeface="Poppins"/>
              </a:rPr>
              <a:t>) and a private company limited by guarantee (company number 13557860), registered in England and Wales.</a:t>
            </a:r>
          </a:p>
          <a:p>
            <a:pPr algn="just"/>
            <a:r>
              <a:rPr lang="en-GB" sz="800">
                <a:solidFill>
                  <a:srgbClr val="7B7B7B"/>
                </a:solidFill>
                <a:latin typeface="Poppins"/>
              </a:rPr>
              <a:t>Registered office address: 71-75 Shelton Street, Covent Garden, London, WC2H 9JQ, United Kingdom.</a:t>
            </a:r>
            <a:endParaRPr lang="en-GB" sz="800">
              <a:solidFill>
                <a:srgbClr val="4B4B51"/>
              </a:solidFill>
              <a:latin typeface="Poppins"/>
            </a:endParaRPr>
          </a:p>
          <a:p>
            <a:pPr algn="just"/>
            <a:r>
              <a:rPr lang="en-GB" sz="800">
                <a:solidFill>
                  <a:srgbClr val="7B7B7B"/>
                </a:solidFill>
                <a:latin typeface="Poppins"/>
              </a:rPr>
              <a:t>Carbon Gap LTD’s number in the EU Transparency Register is: </a:t>
            </a:r>
            <a:r>
              <a:rPr lang="en-GB" sz="800" b="1">
                <a:solidFill>
                  <a:srgbClr val="0070C0"/>
                </a:solidFill>
                <a:latin typeface="Poppins"/>
                <a:hlinkClick r:id="rId11"/>
              </a:rPr>
              <a:t>159208346089-06</a:t>
            </a:r>
          </a:p>
        </p:txBody>
      </p:sp>
    </p:spTree>
    <p:extLst>
      <p:ext uri="{BB962C8B-B14F-4D97-AF65-F5344CB8AC3E}">
        <p14:creationId xmlns:p14="http://schemas.microsoft.com/office/powerpoint/2010/main" val="3831338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2_BasicWhite">
  <a:themeElements>
    <a:clrScheme name="Carbon Gap">
      <a:dk1>
        <a:srgbClr val="000000"/>
      </a:dk1>
      <a:lt1>
        <a:srgbClr val="FFFFFF"/>
      </a:lt1>
      <a:dk2>
        <a:srgbClr val="5E5E5E"/>
      </a:dk2>
      <a:lt2>
        <a:srgbClr val="D5D5D5"/>
      </a:lt2>
      <a:accent1>
        <a:srgbClr val="4B4B51"/>
      </a:accent1>
      <a:accent2>
        <a:srgbClr val="003C62"/>
      </a:accent2>
      <a:accent3>
        <a:srgbClr val="008AF1"/>
      </a:accent3>
      <a:accent4>
        <a:srgbClr val="00E1C8"/>
      </a:accent4>
      <a:accent5>
        <a:srgbClr val="40D239"/>
      </a:accent5>
      <a:accent6>
        <a:srgbClr val="EF642B"/>
      </a:accent6>
      <a:hlink>
        <a:srgbClr val="008AF1"/>
      </a:hlink>
      <a:folHlink>
        <a:srgbClr val="008AF1"/>
      </a:folHlink>
    </a:clrScheme>
    <a:fontScheme name="21_BasicWhite">
      <a:majorFont>
        <a:latin typeface="Poppins Bold"/>
        <a:ea typeface="Poppins Bold"/>
        <a:cs typeface="Poppins Bold"/>
      </a:majorFont>
      <a:minorFont>
        <a:latin typeface="Poppins Bold"/>
        <a:ea typeface="Poppins Bold"/>
        <a:cs typeface="Poppins Bold"/>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Poppins Medium"/>
            <a:ea typeface="Poppins Medium"/>
            <a:cs typeface="Poppins Medium"/>
            <a:sym typeface="Poppins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G Pitch  -  Read-Only" id="{1F30B9C0-167E-6547-A872-404AC40EBA3A}" vid="{BE3DFB5B-EEFC-2342-AC88-65C996B0006B}"/>
    </a:ext>
  </a:extLst>
</a:theme>
</file>

<file path=ppt/theme/theme4.xml><?xml version="1.0" encoding="utf-8"?>
<a:theme xmlns:a="http://schemas.openxmlformats.org/drawingml/2006/main" name="21_BasicWhite">
  <a:themeElements>
    <a:clrScheme name="Carbon Gap">
      <a:dk1>
        <a:srgbClr val="000000"/>
      </a:dk1>
      <a:lt1>
        <a:srgbClr val="FFFFFF"/>
      </a:lt1>
      <a:dk2>
        <a:srgbClr val="5E5E5E"/>
      </a:dk2>
      <a:lt2>
        <a:srgbClr val="D5D5D5"/>
      </a:lt2>
      <a:accent1>
        <a:srgbClr val="4B4B51"/>
      </a:accent1>
      <a:accent2>
        <a:srgbClr val="003C62"/>
      </a:accent2>
      <a:accent3>
        <a:srgbClr val="008AF1"/>
      </a:accent3>
      <a:accent4>
        <a:srgbClr val="00E1C8"/>
      </a:accent4>
      <a:accent5>
        <a:srgbClr val="40D239"/>
      </a:accent5>
      <a:accent6>
        <a:srgbClr val="EF642B"/>
      </a:accent6>
      <a:hlink>
        <a:srgbClr val="008AF1"/>
      </a:hlink>
      <a:folHlink>
        <a:srgbClr val="008AF1"/>
      </a:folHlink>
    </a:clrScheme>
    <a:fontScheme name="21_BasicWhite">
      <a:majorFont>
        <a:latin typeface="Poppins Bold"/>
        <a:ea typeface="Poppins Bold"/>
        <a:cs typeface="Poppins Bold"/>
      </a:majorFont>
      <a:minorFont>
        <a:latin typeface="Poppins Bold"/>
        <a:ea typeface="Poppins Bold"/>
        <a:cs typeface="Poppins Bold"/>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Poppins Medium"/>
            <a:ea typeface="Poppins Medium"/>
            <a:cs typeface="Poppins Medium"/>
            <a:sym typeface="Poppins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Poppins Regular"/>
            <a:ea typeface="Poppins Regular"/>
            <a:cs typeface="Poppins Regular"/>
            <a:sym typeface="Poppins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PT) Carbon Gap - Master Template" id="{4A4F8643-BBB6-DC4F-9ED4-1B24879B4411}" vid="{EA94699D-EC07-3E44-BF97-9792562F803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B445B8F01364443BA358004BA532A2D" ma:contentTypeVersion="15" ma:contentTypeDescription="Create a new document." ma:contentTypeScope="" ma:versionID="350ce67042ee09a675886550066852aa">
  <xsd:schema xmlns:xsd="http://www.w3.org/2001/XMLSchema" xmlns:xs="http://www.w3.org/2001/XMLSchema" xmlns:p="http://schemas.microsoft.com/office/2006/metadata/properties" xmlns:ns2="99ce08da-2bc2-4c89-99b6-238c230b3b3f" xmlns:ns3="bf6795a6-64fb-4c04-91cf-4e90737d6b40" targetNamespace="http://schemas.microsoft.com/office/2006/metadata/properties" ma:root="true" ma:fieldsID="a593ccde81b5fc05e4c47cc85f1032c2" ns2:_="" ns3:_="">
    <xsd:import namespace="99ce08da-2bc2-4c89-99b6-238c230b3b3f"/>
    <xsd:import namespace="bf6795a6-64fb-4c04-91cf-4e90737d6b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e08da-2bc2-4c89-99b6-238c230b3b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fbd323d-27be-48af-b227-f07b70ca0c3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6795a6-64fb-4c04-91cf-4e90737d6b4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56c469d9-bdd3-4ad5-be36-19df20fd2b0a}" ma:internalName="TaxCatchAll" ma:showField="CatchAllData" ma:web="bf6795a6-64fb-4c04-91cf-4e90737d6b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9ce08da-2bc2-4c89-99b6-238c230b3b3f">
      <Terms xmlns="http://schemas.microsoft.com/office/infopath/2007/PartnerControls"/>
    </lcf76f155ced4ddcb4097134ff3c332f>
    <TaxCatchAll xmlns="bf6795a6-64fb-4c04-91cf-4e90737d6b40" xsi:nil="true"/>
  </documentManagement>
</p:properties>
</file>

<file path=customXml/itemProps1.xml><?xml version="1.0" encoding="utf-8"?>
<ds:datastoreItem xmlns:ds="http://schemas.openxmlformats.org/officeDocument/2006/customXml" ds:itemID="{68DE351A-74F0-4722-B8CC-BF171E7C4B15}">
  <ds:schemaRefs>
    <ds:schemaRef ds:uri="http://schemas.microsoft.com/sharepoint/v3/contenttype/forms"/>
  </ds:schemaRefs>
</ds:datastoreItem>
</file>

<file path=customXml/itemProps2.xml><?xml version="1.0" encoding="utf-8"?>
<ds:datastoreItem xmlns:ds="http://schemas.openxmlformats.org/officeDocument/2006/customXml" ds:itemID="{E18CB7A2-8B79-49A0-9093-F03FFF063E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e08da-2bc2-4c89-99b6-238c230b3b3f"/>
    <ds:schemaRef ds:uri="bf6795a6-64fb-4c04-91cf-4e90737d6b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5C4B63D-9143-413D-B973-60AB7929F91B}">
  <ds:schemaRefs>
    <ds:schemaRef ds:uri="http://purl.org/dc/dcmitype/"/>
    <ds:schemaRef ds:uri="http://purl.org/dc/elements/1.1/"/>
    <ds:schemaRef ds:uri="http://schemas.microsoft.com/office/infopath/2007/PartnerControls"/>
    <ds:schemaRef ds:uri="http://www.w3.org/XML/1998/namespace"/>
    <ds:schemaRef ds:uri="http://schemas.openxmlformats.org/package/2006/metadata/core-properties"/>
    <ds:schemaRef ds:uri="bf6795a6-64fb-4c04-91cf-4e90737d6b40"/>
    <ds:schemaRef ds:uri="http://schemas.microsoft.com/office/2006/metadata/properties"/>
    <ds:schemaRef ds:uri="http://schemas.microsoft.com/office/2006/documentManagement/types"/>
    <ds:schemaRef ds:uri="99ce08da-2bc2-4c89-99b6-238c230b3b3f"/>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786</Words>
  <Application>Microsoft Office PowerPoint</Application>
  <PresentationFormat>Breitbild</PresentationFormat>
  <Paragraphs>134</Paragraphs>
  <Slides>15</Slides>
  <Notes>0</Notes>
  <HiddenSlides>0</HiddenSlides>
  <MMClips>0</MMClips>
  <ScaleCrop>false</ScaleCrop>
  <HeadingPairs>
    <vt:vector size="8" baseType="variant">
      <vt:variant>
        <vt:lpstr>Verwendete Schriftarten</vt:lpstr>
      </vt:variant>
      <vt:variant>
        <vt:i4>9</vt:i4>
      </vt:variant>
      <vt:variant>
        <vt:lpstr>Design</vt:lpstr>
      </vt:variant>
      <vt:variant>
        <vt:i4>4</vt:i4>
      </vt:variant>
      <vt:variant>
        <vt:lpstr>Eingebettete OLE-Server</vt:lpstr>
      </vt:variant>
      <vt:variant>
        <vt:i4>1</vt:i4>
      </vt:variant>
      <vt:variant>
        <vt:lpstr>Folientitel</vt:lpstr>
      </vt:variant>
      <vt:variant>
        <vt:i4>15</vt:i4>
      </vt:variant>
    </vt:vector>
  </HeadingPairs>
  <TitlesOfParts>
    <vt:vector size="29" baseType="lpstr">
      <vt:lpstr>Arial</vt:lpstr>
      <vt:lpstr>Axiforma-Black</vt:lpstr>
      <vt:lpstr>Calibri</vt:lpstr>
      <vt:lpstr>Calibri Light</vt:lpstr>
      <vt:lpstr>Poppins</vt:lpstr>
      <vt:lpstr>Poppins Bold</vt:lpstr>
      <vt:lpstr>Poppins Medium</vt:lpstr>
      <vt:lpstr>Poppins Regular</vt:lpstr>
      <vt:lpstr>Poppins SemiBold</vt:lpstr>
      <vt:lpstr>Office Theme</vt:lpstr>
      <vt:lpstr>22_BasicWhite</vt:lpstr>
      <vt:lpstr>1_Office Theme</vt:lpstr>
      <vt:lpstr>21_BasicWhite</vt:lpstr>
      <vt:lpstr>think-cell Slide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Policy Tracker 2.0</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Alexis Dunand</dc:creator>
  <cp:lastModifiedBy>Nicole Blasko</cp:lastModifiedBy>
  <cp:revision>6</cp:revision>
  <dcterms:created xsi:type="dcterms:W3CDTF">2023-07-06T10:50:55Z</dcterms:created>
  <dcterms:modified xsi:type="dcterms:W3CDTF">2024-06-26T08:30:34Z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0x0101003B445B8F01364443BA358004BA532A2D</vt:lpwstr>
  </property>
  <property fmtid="{D5CDD505-2E9C-101B-9397-08002B2CF9AE}" pid="3" name="MediaServiceImageTags">
    <vt:lpwstr/>
  </property>
</Properties>
</file>